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066800"/>
            <a:ext cx="731520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Akka.NET </a:t>
            </a:r>
            <a:r>
              <a:rPr lang="sv-SE" sz="2000" b="1" dirty="0" smtClean="0"/>
              <a:t>applikation - Florin</a:t>
            </a:r>
            <a:endParaRPr lang="en-US" sz="2000" b="1" dirty="0"/>
          </a:p>
          <a:p>
            <a:pPr algn="just"/>
            <a:r>
              <a:rPr lang="en-US" dirty="0"/>
              <a:t>I implemented a toolkit for building highly concurrent, </a:t>
            </a:r>
            <a:r>
              <a:rPr lang="en-US" dirty="0" smtClean="0"/>
              <a:t>distributed and </a:t>
            </a:r>
            <a:r>
              <a:rPr lang="en-US" dirty="0"/>
              <a:t>fault tolerant event-driven applications on .NET 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Application has role to:</a:t>
            </a:r>
          </a:p>
          <a:p>
            <a:pPr algn="just">
              <a:buFontTx/>
              <a:buChar char="-"/>
            </a:pPr>
            <a:r>
              <a:rPr lang="en-US" dirty="0" smtClean="0">
                <a:solidFill>
                  <a:srgbClr val="0070C0"/>
                </a:solidFill>
              </a:rPr>
              <a:t> Manage </a:t>
            </a:r>
            <a:r>
              <a:rPr lang="en-US" dirty="0">
                <a:solidFill>
                  <a:srgbClr val="0070C0"/>
                </a:solidFill>
              </a:rPr>
              <a:t>asynchronous execution for us - queues up and the system can continue</a:t>
            </a:r>
          </a:p>
          <a:p>
            <a:pPr algn="just">
              <a:buFontTx/>
              <a:buChar char="-"/>
            </a:pPr>
            <a:r>
              <a:rPr lang="en-US" dirty="0" smtClean="0">
                <a:solidFill>
                  <a:srgbClr val="0070C0"/>
                </a:solidFill>
              </a:rPr>
              <a:t> Can </a:t>
            </a:r>
            <a:r>
              <a:rPr lang="en-US" dirty="0">
                <a:solidFill>
                  <a:srgbClr val="0070C0"/>
                </a:solidFill>
              </a:rPr>
              <a:t>make a complex system easier to understand.</a:t>
            </a:r>
          </a:p>
          <a:p>
            <a:pPr algn="just">
              <a:buFontTx/>
              <a:buChar char="-"/>
            </a:pPr>
            <a:r>
              <a:rPr lang="en-US" dirty="0" smtClean="0">
                <a:solidFill>
                  <a:srgbClr val="0070C0"/>
                </a:solidFill>
              </a:rPr>
              <a:t> Facilitates </a:t>
            </a:r>
            <a:r>
              <a:rPr lang="en-US" dirty="0">
                <a:solidFill>
                  <a:srgbClr val="0070C0"/>
                </a:solidFill>
              </a:rPr>
              <a:t>us to build systems that can work on multiple processor cores.</a:t>
            </a:r>
          </a:p>
          <a:p>
            <a:pPr algn="just">
              <a:buFontTx/>
              <a:buChar char="-"/>
            </a:pPr>
            <a:r>
              <a:rPr lang="en-US" dirty="0" smtClean="0">
                <a:solidFill>
                  <a:srgbClr val="0070C0"/>
                </a:solidFill>
              </a:rPr>
              <a:t> Facilitates </a:t>
            </a:r>
            <a:r>
              <a:rPr lang="en-US" dirty="0">
                <a:solidFill>
                  <a:srgbClr val="0070C0"/>
                </a:solidFill>
              </a:rPr>
              <a:t>us to build systems that can execute on multiple physical computers / servers.</a:t>
            </a:r>
          </a:p>
          <a:p>
            <a:pPr algn="just">
              <a:buFontTx/>
              <a:buChar char="-"/>
            </a:pPr>
            <a:r>
              <a:rPr lang="en-US" dirty="0" smtClean="0">
                <a:solidFill>
                  <a:srgbClr val="0070C0"/>
                </a:solidFill>
              </a:rPr>
              <a:t> Manage </a:t>
            </a:r>
            <a:r>
              <a:rPr lang="en-US" dirty="0">
                <a:solidFill>
                  <a:srgbClr val="0070C0"/>
                </a:solidFill>
              </a:rPr>
              <a:t>errors and can be built as a "self-healing" system.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116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28" y="1981200"/>
            <a:ext cx="7958666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5551" y="914400"/>
            <a:ext cx="822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Run </a:t>
            </a:r>
            <a:r>
              <a:rPr lang="en-US" i="1" dirty="0" smtClean="0">
                <a:solidFill>
                  <a:srgbClr val="0070C0"/>
                </a:solidFill>
              </a:rPr>
              <a:t>WU18.Akka.MovieStreaming.App</a:t>
            </a:r>
            <a:r>
              <a:rPr lang="en-US" dirty="0" smtClean="0">
                <a:solidFill>
                  <a:srgbClr val="0070C0"/>
                </a:solidFill>
              </a:rPr>
              <a:t> project and Command prompt screen is opened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0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8128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3763" y="1175215"/>
            <a:ext cx="441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Insert: “play, 1, Florin movie” and press enter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0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09750"/>
            <a:ext cx="82296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3763" y="1175215"/>
            <a:ext cx="344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 new child </a:t>
            </a:r>
            <a:r>
              <a:rPr lang="en-US" dirty="0" err="1" smtClean="0">
                <a:solidFill>
                  <a:srgbClr val="0070C0"/>
                </a:solidFill>
              </a:rPr>
              <a:t>UserActor</a:t>
            </a:r>
            <a:r>
              <a:rPr lang="en-US" dirty="0" smtClean="0">
                <a:solidFill>
                  <a:srgbClr val="0070C0"/>
                </a:solidFill>
              </a:rPr>
              <a:t> was created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0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686800" cy="488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840412"/>
            <a:ext cx="456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Insert “stop, 1” command to </a:t>
            </a:r>
            <a:r>
              <a:rPr lang="en-US" dirty="0" err="1" smtClean="0">
                <a:solidFill>
                  <a:srgbClr val="0070C0"/>
                </a:solidFill>
              </a:rPr>
              <a:t>stopp</a:t>
            </a:r>
            <a:r>
              <a:rPr lang="en-US" dirty="0" smtClean="0">
                <a:solidFill>
                  <a:srgbClr val="0070C0"/>
                </a:solidFill>
              </a:rPr>
              <a:t> using actor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00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57376"/>
            <a:ext cx="8483596" cy="477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840412"/>
            <a:ext cx="426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UserActor</a:t>
            </a:r>
            <a:r>
              <a:rPr lang="en-US" dirty="0" smtClean="0">
                <a:solidFill>
                  <a:srgbClr val="0070C0"/>
                </a:solidFill>
              </a:rPr>
              <a:t> has stopped watching the movie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43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534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840412"/>
            <a:ext cx="430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Insert </a:t>
            </a:r>
            <a:r>
              <a:rPr lang="en-US" dirty="0" smtClean="0">
                <a:solidFill>
                  <a:srgbClr val="0070C0"/>
                </a:solidFill>
              </a:rPr>
              <a:t>“exit” command to exit from program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434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83820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5551" y="914400"/>
            <a:ext cx="578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The actor system is now down. Press any key to exit the app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43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88</Words>
  <Application>Microsoft Office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Mihaela</dc:creator>
  <cp:lastModifiedBy>Windows User</cp:lastModifiedBy>
  <cp:revision>9</cp:revision>
  <dcterms:created xsi:type="dcterms:W3CDTF">2006-08-16T00:00:00Z</dcterms:created>
  <dcterms:modified xsi:type="dcterms:W3CDTF">2020-11-10T18:29:00Z</dcterms:modified>
</cp:coreProperties>
</file>