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sldIdLst>
    <p:sldId id="256" r:id="rId2"/>
    <p:sldId id="261" r:id="rId3"/>
    <p:sldId id="259" r:id="rId4"/>
    <p:sldId id="258" r:id="rId5"/>
    <p:sldId id="260" r:id="rId6"/>
    <p:sldId id="262" r:id="rId7"/>
    <p:sldId id="263" r:id="rId8"/>
    <p:sldId id="264" r:id="rId9"/>
    <p:sldId id="266" r:id="rId10"/>
    <p:sldId id="265" r:id="rId11"/>
    <p:sldId id="271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BF6"/>
    <a:srgbClr val="FA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87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9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4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4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29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3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19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25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0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7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1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2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26" r:id="rId6"/>
    <p:sldLayoutId id="2147484022" r:id="rId7"/>
    <p:sldLayoutId id="2147484023" r:id="rId8"/>
    <p:sldLayoutId id="2147484024" r:id="rId9"/>
    <p:sldLayoutId id="2147484025" r:id="rId10"/>
    <p:sldLayoutId id="214748402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int splash on a white background">
            <a:extLst>
              <a:ext uri="{FF2B5EF4-FFF2-40B4-BE49-F238E27FC236}">
                <a16:creationId xmlns:a16="http://schemas.microsoft.com/office/drawing/2014/main" id="{1436922A-7962-44CB-9E7E-3FFDE46C2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22" y="10"/>
            <a:ext cx="1218893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503E11D-D7FB-44ED-80F1-8CDAD7A9A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FA5C5-233F-46C1-83F0-3CE1F4F84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6894575" cy="3566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8200" dirty="0">
                <a:solidFill>
                  <a:schemeClr val="bg1"/>
                </a:solidFill>
                <a:latin typeface="Arial Black" panose="020B0A04020102020204" pitchFamily="34" charset="0"/>
              </a:rPr>
              <a:t>Image Processing </a:t>
            </a:r>
            <a:r>
              <a:rPr lang="tr-TR" sz="8200" dirty="0">
                <a:solidFill>
                  <a:schemeClr val="bg1"/>
                </a:solidFill>
              </a:rPr>
              <a:t> </a:t>
            </a:r>
            <a:endParaRPr lang="en-AU" sz="8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3C470-8B96-4F0D-8429-6E400D054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6008"/>
            <a:ext cx="6894576" cy="15727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2400">
                <a:solidFill>
                  <a:schemeClr val="bg1"/>
                </a:solidFill>
                <a:latin typeface="Arial Black" panose="020B0A04020102020204" pitchFamily="34" charset="0"/>
              </a:rPr>
              <a:t>Topic : Blink Detection</a:t>
            </a:r>
          </a:p>
          <a:p>
            <a:pPr>
              <a:lnSpc>
                <a:spcPct val="100000"/>
              </a:lnSpc>
            </a:pPr>
            <a:r>
              <a:rPr lang="tr-TR" sz="2400">
                <a:solidFill>
                  <a:schemeClr val="bg1"/>
                </a:solidFill>
                <a:latin typeface="Arial Black" panose="020B0A04020102020204" pitchFamily="34" charset="0"/>
              </a:rPr>
              <a:t>Name – Surname : Betül Berna SOYLU</a:t>
            </a:r>
          </a:p>
          <a:p>
            <a:pPr>
              <a:lnSpc>
                <a:spcPct val="100000"/>
              </a:lnSpc>
            </a:pPr>
            <a:r>
              <a:rPr lang="tr-TR" sz="2400">
                <a:solidFill>
                  <a:schemeClr val="bg1"/>
                </a:solidFill>
                <a:latin typeface="Arial Black" panose="020B0A04020102020204" pitchFamily="34" charset="0"/>
              </a:rPr>
              <a:t>Number : 171805019</a:t>
            </a:r>
            <a:endParaRPr lang="en-AU" sz="2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1D8BCF"/>
          </a:solidFill>
          <a:ln w="38100" cap="rnd">
            <a:solidFill>
              <a:srgbClr val="1D8BC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1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holding a cell phone&#10;&#10;Description automatically generated with low confidence">
            <a:extLst>
              <a:ext uri="{FF2B5EF4-FFF2-40B4-BE49-F238E27FC236}">
                <a16:creationId xmlns:a16="http://schemas.microsoft.com/office/drawing/2014/main" id="{87A98899-272E-423C-88D9-5E11AA8A59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9" r="-1" b="-1"/>
          <a:stretch/>
        </p:blipFill>
        <p:spPr>
          <a:xfrm>
            <a:off x="-3047" y="0"/>
            <a:ext cx="12188952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B5D84-F803-4042-A11A-F579CBD68EC0}"/>
              </a:ext>
            </a:extLst>
          </p:cNvPr>
          <p:cNvSpPr txBox="1"/>
          <p:nvPr/>
        </p:nvSpPr>
        <p:spPr>
          <a:xfrm>
            <a:off x="1606897" y="5694034"/>
            <a:ext cx="10908792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the code</a:t>
            </a:r>
          </a:p>
        </p:txBody>
      </p:sp>
    </p:spTree>
    <p:extLst>
      <p:ext uri="{BB962C8B-B14F-4D97-AF65-F5344CB8AC3E}">
        <p14:creationId xmlns:p14="http://schemas.microsoft.com/office/powerpoint/2010/main" val="164646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D3E2D5D-2E22-4653-8EE0-6BF8462B6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2" r="-1" b="-1"/>
          <a:stretch/>
        </p:blipFill>
        <p:spPr>
          <a:xfrm>
            <a:off x="3048" y="-21395"/>
            <a:ext cx="12188952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B5D84-F803-4042-A11A-F579CBD68EC0}"/>
              </a:ext>
            </a:extLst>
          </p:cNvPr>
          <p:cNvSpPr txBox="1"/>
          <p:nvPr/>
        </p:nvSpPr>
        <p:spPr>
          <a:xfrm>
            <a:off x="1283208" y="5809547"/>
            <a:ext cx="10908792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the code</a:t>
            </a:r>
          </a:p>
        </p:txBody>
      </p:sp>
    </p:spTree>
    <p:extLst>
      <p:ext uri="{BB962C8B-B14F-4D97-AF65-F5344CB8AC3E}">
        <p14:creationId xmlns:p14="http://schemas.microsoft.com/office/powerpoint/2010/main" val="1150822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826DE4-E435-460C-8A8B-8CE45E707E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2" r="-1" b="-1"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B5D84-F803-4042-A11A-F579CBD68EC0}"/>
              </a:ext>
            </a:extLst>
          </p:cNvPr>
          <p:cNvSpPr txBox="1"/>
          <p:nvPr/>
        </p:nvSpPr>
        <p:spPr>
          <a:xfrm>
            <a:off x="1283208" y="5788152"/>
            <a:ext cx="10908792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the code</a:t>
            </a:r>
          </a:p>
        </p:txBody>
      </p:sp>
    </p:spTree>
    <p:extLst>
      <p:ext uri="{BB962C8B-B14F-4D97-AF65-F5344CB8AC3E}">
        <p14:creationId xmlns:p14="http://schemas.microsoft.com/office/powerpoint/2010/main" val="1685989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F72777-FC03-4200-97A0-A06EE762064F}"/>
              </a:ext>
            </a:extLst>
          </p:cNvPr>
          <p:cNvSpPr txBox="1"/>
          <p:nvPr/>
        </p:nvSpPr>
        <p:spPr>
          <a:xfrm>
            <a:off x="1688892" y="1858781"/>
            <a:ext cx="8574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7200" dirty="0">
                <a:solidFill>
                  <a:schemeClr val="bg1"/>
                </a:solidFill>
                <a:latin typeface="Arial Black" panose="020B0A04020102020204" pitchFamily="34" charset="0"/>
              </a:rPr>
              <a:t>THANK YOU FOR LISTENING</a:t>
            </a:r>
            <a:endParaRPr lang="en-AU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9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6A68F9-2A50-4C59-80D9-D79F5D2177F9}"/>
              </a:ext>
            </a:extLst>
          </p:cNvPr>
          <p:cNvSpPr/>
          <p:nvPr/>
        </p:nvSpPr>
        <p:spPr>
          <a:xfrm>
            <a:off x="0" y="0"/>
            <a:ext cx="12192000" cy="15739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780C4-5964-4844-A1A2-3B3B8B97ABDF}"/>
              </a:ext>
            </a:extLst>
          </p:cNvPr>
          <p:cNvSpPr txBox="1"/>
          <p:nvPr/>
        </p:nvSpPr>
        <p:spPr>
          <a:xfrm>
            <a:off x="452203" y="448429"/>
            <a:ext cx="1038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Required libraries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3966B06-B921-470D-AB39-B43171FD7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669" y="2681458"/>
            <a:ext cx="6220917" cy="181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1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9B9691-118D-4226-8C03-5B83EFE2E19E}"/>
              </a:ext>
            </a:extLst>
          </p:cNvPr>
          <p:cNvSpPr/>
          <p:nvPr/>
        </p:nvSpPr>
        <p:spPr>
          <a:xfrm>
            <a:off x="0" y="0"/>
            <a:ext cx="12192000" cy="15739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28E86-7DE8-4203-A575-7BD5D59A6CA3}"/>
              </a:ext>
            </a:extLst>
          </p:cNvPr>
          <p:cNvSpPr txBox="1"/>
          <p:nvPr/>
        </p:nvSpPr>
        <p:spPr>
          <a:xfrm>
            <a:off x="1124262" y="449705"/>
            <a:ext cx="1038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Finding distance between eye landmark </a:t>
            </a:r>
            <a:endParaRPr lang="en-AU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6A7BC60-9631-40B0-A528-3C263191B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26" y="2285840"/>
            <a:ext cx="7540053" cy="371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8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CF074C-C479-41D0-91C0-0251E67E6724}"/>
              </a:ext>
            </a:extLst>
          </p:cNvPr>
          <p:cNvSpPr/>
          <p:nvPr/>
        </p:nvSpPr>
        <p:spPr>
          <a:xfrm>
            <a:off x="0" y="1"/>
            <a:ext cx="12192000" cy="1469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2DDFE-3DF1-4A83-A962-D5874F5A0A7F}"/>
              </a:ext>
            </a:extLst>
          </p:cNvPr>
          <p:cNvSpPr txBox="1"/>
          <p:nvPr/>
        </p:nvSpPr>
        <p:spPr>
          <a:xfrm>
            <a:off x="-1" y="38974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Eye Drawing and Rotate Landmark Coordinates </a:t>
            </a:r>
            <a:endParaRPr lang="en-AU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59D969A-FEAE-4197-B15F-E2694A4A6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8" y="1584543"/>
            <a:ext cx="10613036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9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8C7520-1D1E-4585-8895-B68883C01AA4}"/>
              </a:ext>
            </a:extLst>
          </p:cNvPr>
          <p:cNvSpPr/>
          <p:nvPr/>
        </p:nvSpPr>
        <p:spPr>
          <a:xfrm>
            <a:off x="0" y="0"/>
            <a:ext cx="12192000" cy="15739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8ED59-428C-46CA-823B-69B0426784D8}"/>
              </a:ext>
            </a:extLst>
          </p:cNvPr>
          <p:cNvSpPr txBox="1"/>
          <p:nvPr/>
        </p:nvSpPr>
        <p:spPr>
          <a:xfrm>
            <a:off x="1124262" y="463817"/>
            <a:ext cx="1038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Taking Live Video</a:t>
            </a:r>
            <a:endParaRPr lang="en-AU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3E950AD-4BF3-44AB-A6D3-E065C3003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77" y="2412201"/>
            <a:ext cx="8769246" cy="295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9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1C243-F9EC-42D3-9517-8EE69901D634}"/>
              </a:ext>
            </a:extLst>
          </p:cNvPr>
          <p:cNvSpPr/>
          <p:nvPr/>
        </p:nvSpPr>
        <p:spPr>
          <a:xfrm>
            <a:off x="0" y="0"/>
            <a:ext cx="12192000" cy="157396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CF5AF-197F-45EB-836B-D1DA3FBE7466}"/>
              </a:ext>
            </a:extLst>
          </p:cNvPr>
          <p:cNvSpPr txBox="1"/>
          <p:nvPr/>
        </p:nvSpPr>
        <p:spPr>
          <a:xfrm>
            <a:off x="1124262" y="389744"/>
            <a:ext cx="1038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Right or Left Eye Detection</a:t>
            </a:r>
            <a:endParaRPr lang="en-AU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F270803-9B0E-48B7-809C-D0ED29E01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58" y="1700963"/>
            <a:ext cx="6506483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9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AA4D66-7372-4A9C-9960-0375DA04F8BB}"/>
              </a:ext>
            </a:extLst>
          </p:cNvPr>
          <p:cNvSpPr/>
          <p:nvPr/>
        </p:nvSpPr>
        <p:spPr>
          <a:xfrm>
            <a:off x="0" y="0"/>
            <a:ext cx="12192000" cy="157396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7ED30-EEB0-47C5-863A-C2D11596C846}"/>
              </a:ext>
            </a:extLst>
          </p:cNvPr>
          <p:cNvSpPr txBox="1"/>
          <p:nvPr/>
        </p:nvSpPr>
        <p:spPr>
          <a:xfrm>
            <a:off x="77449" y="284813"/>
            <a:ext cx="12037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W</a:t>
            </a:r>
            <a:r>
              <a:rPr lang="en-US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riting</a:t>
            </a:r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tr-TR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C</a:t>
            </a:r>
            <a:r>
              <a:rPr lang="en-US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oordinates</a:t>
            </a:r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 and </a:t>
            </a:r>
            <a:endParaRPr lang="tr-TR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tr-TR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C</a:t>
            </a:r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losing </a:t>
            </a:r>
            <a:r>
              <a:rPr lang="tr-TR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T</a:t>
            </a:r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he </a:t>
            </a:r>
            <a:r>
              <a:rPr lang="tr-TR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r>
              <a:rPr lang="en-US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pplication</a:t>
            </a:r>
            <a:endParaRPr lang="en-AU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D249797-0EA1-425D-B125-7788C4018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587" y="2167178"/>
            <a:ext cx="7884826" cy="298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7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166403-2B07-4AAC-BC16-DBBBBBAFADEC}"/>
              </a:ext>
            </a:extLst>
          </p:cNvPr>
          <p:cNvSpPr/>
          <p:nvPr/>
        </p:nvSpPr>
        <p:spPr>
          <a:xfrm>
            <a:off x="0" y="0"/>
            <a:ext cx="12192000" cy="15739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B5D84-F803-4042-A11A-F579CBD68EC0}"/>
              </a:ext>
            </a:extLst>
          </p:cNvPr>
          <p:cNvSpPr txBox="1"/>
          <p:nvPr/>
        </p:nvSpPr>
        <p:spPr>
          <a:xfrm>
            <a:off x="0" y="463817"/>
            <a:ext cx="1203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Running the code</a:t>
            </a:r>
          </a:p>
        </p:txBody>
      </p:sp>
      <p:pic>
        <p:nvPicPr>
          <p:cNvPr id="5" name="Picture 4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DC70DC09-5742-421F-8834-A2A90FB14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04" y="2875641"/>
            <a:ext cx="4586991" cy="3173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C2E4A2-B7FC-4693-A286-0E38EEECB78E}"/>
              </a:ext>
            </a:extLst>
          </p:cNvPr>
          <p:cNvSpPr txBox="1"/>
          <p:nvPr/>
        </p:nvSpPr>
        <p:spPr>
          <a:xfrm>
            <a:off x="464695" y="1933731"/>
            <a:ext cx="11407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Right and left eye open value output</a:t>
            </a:r>
            <a:r>
              <a:rPr lang="tr-TR" sz="24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A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53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23638C5-7D64-4972-A354-965AD2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" r="-1" b="-1"/>
          <a:stretch/>
        </p:blipFill>
        <p:spPr>
          <a:xfrm>
            <a:off x="-3044" y="0"/>
            <a:ext cx="12188952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B5D84-F803-4042-A11A-F579CBD68EC0}"/>
              </a:ext>
            </a:extLst>
          </p:cNvPr>
          <p:cNvSpPr txBox="1"/>
          <p:nvPr/>
        </p:nvSpPr>
        <p:spPr>
          <a:xfrm>
            <a:off x="1277116" y="5694034"/>
            <a:ext cx="10908792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the code</a:t>
            </a:r>
          </a:p>
        </p:txBody>
      </p:sp>
    </p:spTree>
    <p:extLst>
      <p:ext uri="{BB962C8B-B14F-4D97-AF65-F5344CB8AC3E}">
        <p14:creationId xmlns:p14="http://schemas.microsoft.com/office/powerpoint/2010/main" val="4964975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_2SEEDS">
      <a:dk1>
        <a:srgbClr val="000000"/>
      </a:dk1>
      <a:lt1>
        <a:srgbClr val="FFFFFF"/>
      </a:lt1>
      <a:dk2>
        <a:srgbClr val="243641"/>
      </a:dk2>
      <a:lt2>
        <a:srgbClr val="E8E4E2"/>
      </a:lt2>
      <a:accent1>
        <a:srgbClr val="1D8BCF"/>
      </a:accent1>
      <a:accent2>
        <a:srgbClr val="26B5B0"/>
      </a:accent2>
      <a:accent3>
        <a:srgbClr val="2F53E1"/>
      </a:accent3>
      <a:accent4>
        <a:srgbClr val="CF1D31"/>
      </a:accent4>
      <a:accent5>
        <a:srgbClr val="E1662F"/>
      </a:accent5>
      <a:accent6>
        <a:srgbClr val="CA9A1C"/>
      </a:accent6>
      <a:hlink>
        <a:srgbClr val="BC6D3C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1129</TotalTime>
  <Words>75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Modern Love</vt:lpstr>
      <vt:lpstr>The Hand</vt:lpstr>
      <vt:lpstr>SketchyVTI</vt:lpstr>
      <vt:lpstr>Image Processing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 Soylu</dc:creator>
  <cp:lastModifiedBy>Berna Soylu</cp:lastModifiedBy>
  <cp:revision>43</cp:revision>
  <dcterms:created xsi:type="dcterms:W3CDTF">2021-05-30T16:54:21Z</dcterms:created>
  <dcterms:modified xsi:type="dcterms:W3CDTF">2021-05-31T12:21:56Z</dcterms:modified>
</cp:coreProperties>
</file>