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2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rceau, Theran B" initials="BTB" lastIdx="1" clrIdx="0">
    <p:extLst>
      <p:ext uri="{19B8F6BF-5375-455C-9EA6-DF929625EA0E}">
        <p15:presenceInfo xmlns:p15="http://schemas.microsoft.com/office/powerpoint/2012/main" userId="S-1-5-21-2706447373-3929271640-2302363577-9333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0D7A4-3173-4D2A-A2EF-77C6F0A9F95A}" type="datetimeFigureOut">
              <a:rPr lang="en-US" smtClean="0"/>
              <a:t>10/03/2017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00751-C846-4595-85C5-9A7FF784B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C:\app\source\sandbox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00751-C846-4595-85C5-9A7FF784B3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70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10/03/2017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10/03/2017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10/03/2017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10/03/2017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10/03/2017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10/03/2017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10/03/2017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10/03/2017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10/03/2017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10/03/2017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10/03/2017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10/03/2017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10/03/2017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10/03/2017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10/03/2017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10/03/2017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10/03/2017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10/03/2017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rcet23/VSLive2017/blob/master/VSLiveSlides/T02_WhatsNewinVisualStudio2017_Green.pdf" TargetMode="External"/><Relationship Id="rId2" Type="http://schemas.openxmlformats.org/officeDocument/2006/relationships/hyperlink" Target="https://docs.microsoft.com/en-us/visualstudio/ide/editorconfig-code-style-settings-reference#var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ocs.microsoft.com/en-us/visualstudio/ide/whats-new-in-visual-studi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pattern-matching" TargetMode="External"/><Relationship Id="rId2" Type="http://schemas.openxmlformats.org/officeDocument/2006/relationships/hyperlink" Target="https://docs.microsoft.com/en-us/dotnet/csharp/programming-guide/classes-and-structs/local-functions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Bercet23/VSLive2017/blob/master/VSLiveSlides/T06_WhatsNewinC7_Bock.pdf" TargetMode="External"/><Relationship Id="rId4" Type="http://schemas.openxmlformats.org/officeDocument/2006/relationships/hyperlink" Target="https://blogs.msdn.microsoft.com/dotnet/2017/03/09/new-features-in-c-7-0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Build_2017" TargetMode="External"/><Relationship Id="rId13" Type="http://schemas.openxmlformats.org/officeDocument/2006/relationships/hyperlink" Target="https://github.com/Bercet23/VSLive2017/blob/master/VSLiveSlides/W12_UPDATED_BuildingAppswithMicrosoftGraphandVisualStudio_Green.pdf" TargetMode="External"/><Relationship Id="rId3" Type="http://schemas.openxmlformats.org/officeDocument/2006/relationships/hyperlink" Target="https://en.wikipedia.org/wiki/Application_programming_interface" TargetMode="External"/><Relationship Id="rId7" Type="http://schemas.openxmlformats.org/officeDocument/2006/relationships/hyperlink" Target="https://en.wikipedia.org/wiki/Microsoft_Graph#cite_note-1" TargetMode="External"/><Relationship Id="rId12" Type="http://schemas.openxmlformats.org/officeDocument/2006/relationships/hyperlink" Target="https://developer.microsoft.com/en-us/graph/" TargetMode="External"/><Relationship Id="rId2" Type="http://schemas.openxmlformats.org/officeDocument/2006/relationships/hyperlink" Target="https://en.wikipedia.org/wiki/Microsoft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Microsoft_Azure" TargetMode="External"/><Relationship Id="rId11" Type="http://schemas.openxmlformats.org/officeDocument/2006/relationships/hyperlink" Target="https://en.wikipedia.org/wiki/Microsoft_Graph#cite_note-2" TargetMode="External"/><Relationship Id="rId5" Type="http://schemas.openxmlformats.org/officeDocument/2006/relationships/hyperlink" Target="https://en.wikipedia.org/wiki/Office_365" TargetMode="External"/><Relationship Id="rId10" Type="http://schemas.openxmlformats.org/officeDocument/2006/relationships/hyperlink" Target="https://en.wikipedia.org/wiki/IOS" TargetMode="External"/><Relationship Id="rId4" Type="http://schemas.openxmlformats.org/officeDocument/2006/relationships/hyperlink" Target="https://en.wikipedia.org/wiki/Microsoft_Windows" TargetMode="External"/><Relationship Id="rId9" Type="http://schemas.openxmlformats.org/officeDocument/2006/relationships/hyperlink" Target="https://en.wikipedia.org/wiki/Android_(operating_system)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jamesmontemagno" TargetMode="External"/><Relationship Id="rId2" Type="http://schemas.openxmlformats.org/officeDocument/2006/relationships/hyperlink" Target="https://channel9.msdn.com/Niners/JamesMontemagno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vslive.com/chicagoslides" TargetMode="External"/><Relationship Id="rId2" Type="http://schemas.openxmlformats.org/officeDocument/2006/relationships/hyperlink" Target="https://vslive.com/chicago" TargetMode="Externa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ttachments.1105media.com/Attachments/VSLive/Events/Chicago%202017/Sessions/Tuesday/T07_RollYourOwnDashboard_Hollis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ercet23/VSLive2017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899810"/>
          </a:xfrm>
        </p:spPr>
        <p:txBody>
          <a:bodyPr/>
          <a:lstStyle/>
          <a:p>
            <a:r>
              <a:rPr lang="en-US" dirty="0"/>
              <a:t>VS LIVE 2017 Chicago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987826"/>
            <a:ext cx="10326757" cy="380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0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064" y="491803"/>
            <a:ext cx="8534400" cy="1189514"/>
          </a:xfrm>
        </p:spPr>
        <p:txBody>
          <a:bodyPr/>
          <a:lstStyle/>
          <a:p>
            <a:r>
              <a:rPr lang="en-US" dirty="0"/>
              <a:t>What's New in VS 2017?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9652" y="1681317"/>
            <a:ext cx="5001797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Code Styles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Demo1</a:t>
            </a:r>
            <a:r>
              <a:rPr lang="en-US" sz="1600" dirty="0"/>
              <a:t>(Smudge) – </a:t>
            </a:r>
            <a:r>
              <a:rPr lang="en-US" sz="1200" dirty="0" err="1"/>
              <a:t>Tools</a:t>
            </a:r>
            <a:r>
              <a:rPr lang="en-US" sz="1200" dirty="0" err="1">
                <a:sym typeface="Wingdings" panose="05000000000000000000" pitchFamily="2" charset="2"/>
              </a:rPr>
              <a:t>OptionsTextEditorC</a:t>
            </a:r>
            <a:r>
              <a:rPr lang="en-US" sz="1200" dirty="0">
                <a:sym typeface="Wingdings" panose="05000000000000000000" pitchFamily="2" charset="2"/>
              </a:rPr>
              <a:t>#</a:t>
            </a:r>
            <a:r>
              <a:rPr lang="en-US" sz="1200" dirty="0" err="1">
                <a:sym typeface="Wingdings" panose="05000000000000000000" pitchFamily="2" charset="2"/>
              </a:rPr>
              <a:t>CodeStyles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You decide level of importance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Fix all or just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Quick Idea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Demo2</a:t>
            </a:r>
            <a:r>
              <a:rPr lang="en-US" sz="1600" dirty="0"/>
              <a:t>(Code Suggestions)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Editor Config file options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Demo11</a:t>
            </a:r>
            <a:r>
              <a:rPr lang="en-US" sz="1600" dirty="0"/>
              <a:t> – Look at .</a:t>
            </a:r>
            <a:r>
              <a:rPr lang="en-US" sz="1600" dirty="0" err="1"/>
              <a:t>editorconfig</a:t>
            </a:r>
            <a:r>
              <a:rPr lang="en-US" sz="1600" dirty="0"/>
              <a:t>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hlinkClick r:id="rId2"/>
              </a:rPr>
              <a:t>https://docs.microsoft.com/en-us/visualstudio/ide/editorconfig-code-style-settings-reference#var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Live Unit Testing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Demo4</a:t>
            </a:r>
            <a:r>
              <a:rPr lang="en-US" sz="1600" dirty="0"/>
              <a:t>(Live Testing)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Create Unit Tests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Demo3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Light Weight Solution Loading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Tools</a:t>
            </a:r>
            <a:r>
              <a:rPr lang="en-US" sz="1600" dirty="0" err="1">
                <a:sym typeface="Wingdings" panose="05000000000000000000" pitchFamily="2" charset="2"/>
              </a:rPr>
              <a:t>OptionsProjects</a:t>
            </a:r>
            <a:r>
              <a:rPr lang="en-US" sz="1600" dirty="0">
                <a:sym typeface="Wingdings" panose="05000000000000000000" pitchFamily="2" charset="2"/>
              </a:rPr>
              <a:t> and Solutions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ym typeface="Wingdings" panose="05000000000000000000" pitchFamily="2" charset="2"/>
              </a:rPr>
              <a:t>Demo5</a:t>
            </a:r>
            <a:r>
              <a:rPr lang="en-US" sz="1600" dirty="0">
                <a:sym typeface="Wingdings" panose="05000000000000000000" pitchFamily="2" charset="2"/>
              </a:rPr>
              <a:t> (Light Weight solution load)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VS can choose(default)</a:t>
            </a:r>
            <a:endParaRPr lang="en-US" b="1" dirty="0"/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43851" y="1917290"/>
            <a:ext cx="5179325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Navigation improvements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Go To Concrete Definition(Ctrl + F12)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(Demo6)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Go To All (</a:t>
            </a:r>
            <a:r>
              <a:rPr lang="en-US" sz="1600" dirty="0" err="1"/>
              <a:t>Ctrl+T</a:t>
            </a:r>
            <a:r>
              <a:rPr lang="en-US" sz="1600" dirty="0"/>
              <a:t> or Ctrl+,) </a:t>
            </a:r>
            <a:r>
              <a:rPr lang="en-US" sz="1200" dirty="0"/>
              <a:t>– navigate directly to any file/type/member/symbol declaration. You can filter your result list or use the query syntax (for example, "f </a:t>
            </a:r>
            <a:r>
              <a:rPr lang="en-US" sz="1200" dirty="0" err="1"/>
              <a:t>searchTerm</a:t>
            </a:r>
            <a:r>
              <a:rPr lang="en-US" sz="1200" dirty="0"/>
              <a:t>" for files, "t </a:t>
            </a:r>
            <a:r>
              <a:rPr lang="en-US" sz="1200" dirty="0" err="1"/>
              <a:t>searchTerm</a:t>
            </a:r>
            <a:r>
              <a:rPr lang="en-US" sz="1200" dirty="0"/>
              <a:t>" for types, etc.).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Run to Click(</a:t>
            </a:r>
            <a:r>
              <a:rPr lang="en-US" sz="1600" b="1" dirty="0"/>
              <a:t>Demo9</a:t>
            </a:r>
            <a:r>
              <a:rPr lang="en-US" sz="16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Filter options(</a:t>
            </a:r>
            <a:r>
              <a:rPr lang="en-US" sz="1600" b="1" dirty="0"/>
              <a:t>Demo10)</a:t>
            </a:r>
            <a:r>
              <a:rPr lang="en-US" sz="1600" dirty="0"/>
              <a:t>(**</a:t>
            </a:r>
            <a:r>
              <a:rPr lang="en-US" sz="1600" dirty="0" err="1"/>
              <a:t>Wcf.Rating</a:t>
            </a:r>
            <a:r>
              <a:rPr lang="en-US" sz="16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  <a:hlinkClick r:id="rId3"/>
              </a:rPr>
              <a:t>https://github.com/Bercet23/VSLive2017/blob/master/VSLiveSlides/T02_WhatsNewinVisualStudio2017_Green.pdf</a:t>
            </a:r>
            <a:endParaRPr lang="en-US" sz="16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4"/>
              </a:rPr>
              <a:t>https://docs.microsoft.com/en-us/visualstudio/ide/whats-new-in-visual-studio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347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851171"/>
          </a:xfrm>
        </p:spPr>
        <p:txBody>
          <a:bodyPr/>
          <a:lstStyle/>
          <a:p>
            <a:r>
              <a:rPr lang="en-US" dirty="0" err="1"/>
              <a:t>Whats</a:t>
            </a:r>
            <a:r>
              <a:rPr lang="en-US" dirty="0"/>
              <a:t> new in C#7.1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1536971"/>
            <a:ext cx="6400800" cy="425423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1" dirty="0"/>
              <a:t>Local functions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200" dirty="0">
                <a:hlinkClick r:id="rId2"/>
              </a:rPr>
              <a:t>https://docs.microsoft.com/en-us/dotnet/csharp/programming-guide/classes-and-structs/local-functions</a:t>
            </a:r>
            <a:endParaRPr lang="en-US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1" dirty="0"/>
              <a:t>Pattern Matching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200" dirty="0">
                <a:hlinkClick r:id="rId3"/>
              </a:rPr>
              <a:t>https://docs.microsoft.com/en-us/dotnet/csharp/pattern-matching</a:t>
            </a:r>
            <a:endParaRPr lang="en-US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1" dirty="0"/>
              <a:t>Tuples	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200" dirty="0"/>
              <a:t>Basically functions that can return multiple return values/objects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200" dirty="0"/>
              <a:t>//Demo Tuple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err="1"/>
              <a:t>Asyc</a:t>
            </a:r>
            <a:r>
              <a:rPr lang="en-US" sz="1200" b="1" dirty="0"/>
              <a:t> Main method now allowed</a:t>
            </a:r>
            <a:endParaRPr lang="en-US" sz="1200" b="1" dirty="0">
              <a:hlinkClick r:id="rId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1" dirty="0"/>
              <a:t>Future(7.2, 7.3?,8.0) – Trying out the . Releases so faster to market with changes.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hlinkClick r:id="rId4"/>
              </a:rPr>
              <a:t>https://blogs.msdn.microsoft.com/dotnet/2017/03/09/new-features-in-c-7-0/</a:t>
            </a:r>
            <a:endParaRPr lang="en-US" sz="1200" dirty="0"/>
          </a:p>
          <a:p>
            <a:r>
              <a:rPr lang="en-US" sz="1200" b="1" dirty="0"/>
              <a:t> </a:t>
            </a:r>
            <a:endParaRPr lang="en-US" sz="1200" dirty="0">
              <a:hlinkClick r:id="rId5"/>
            </a:endParaRPr>
          </a:p>
          <a:p>
            <a:endParaRPr lang="en-US" sz="1200" dirty="0">
              <a:highlight>
                <a:srgbClr val="800080"/>
              </a:highlight>
              <a:hlinkClick r:id="rId5"/>
            </a:endParaRPr>
          </a:p>
          <a:p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5"/>
              </a:rPr>
              <a:t>https://github.com/Bercet23/VSLive2017/blob/master/VSLiveSlides/T06_WhatsNewinC7_Bock.pdf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2259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7123" y="603115"/>
            <a:ext cx="7373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Microsoft Graph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2766" y="1741251"/>
            <a:ext cx="70914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Microsoft Graph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/>
              <a:t>Microsoft Graph</a:t>
            </a:r>
            <a:r>
              <a:rPr lang="en-US" sz="1200" dirty="0"/>
              <a:t> is a </a:t>
            </a:r>
            <a:r>
              <a:rPr lang="en-US" sz="1200" dirty="0">
                <a:hlinkClick r:id="rId2" tooltip="Microsoft"/>
              </a:rPr>
              <a:t>Microsoft</a:t>
            </a:r>
            <a:r>
              <a:rPr lang="en-US" sz="1200" dirty="0"/>
              <a:t> developer platform that connects multiple services and devices. Initially released 2015, the Microsoft Graph builds on Office 365 </a:t>
            </a:r>
            <a:r>
              <a:rPr lang="en-US" sz="1200" dirty="0">
                <a:hlinkClick r:id="rId3" tooltip="Application programming interface"/>
              </a:rPr>
              <a:t>APIs</a:t>
            </a:r>
            <a:r>
              <a:rPr lang="en-US" sz="1200" dirty="0"/>
              <a:t> and allows developers to integrate their services with Microsoft products, including </a:t>
            </a:r>
            <a:r>
              <a:rPr lang="en-US" sz="1200" dirty="0">
                <a:hlinkClick r:id="rId4" tooltip="Microsoft Windows"/>
              </a:rPr>
              <a:t>Windows</a:t>
            </a:r>
            <a:r>
              <a:rPr lang="en-US" sz="1200" dirty="0"/>
              <a:t>, </a:t>
            </a:r>
            <a:r>
              <a:rPr lang="en-US" sz="1200" dirty="0">
                <a:hlinkClick r:id="rId5" tooltip="Office 365"/>
              </a:rPr>
              <a:t>Office 365</a:t>
            </a:r>
            <a:r>
              <a:rPr lang="en-US" sz="1200" dirty="0"/>
              <a:t>, and </a:t>
            </a:r>
            <a:r>
              <a:rPr lang="en-US" sz="1200" dirty="0">
                <a:hlinkClick r:id="rId6" tooltip="Microsoft Azure"/>
              </a:rPr>
              <a:t>Azure</a:t>
            </a:r>
            <a:r>
              <a:rPr lang="en-US" sz="1200" dirty="0"/>
              <a:t>.</a:t>
            </a:r>
            <a:r>
              <a:rPr lang="en-US" sz="1200" baseline="30000" dirty="0">
                <a:hlinkClick r:id="rId7"/>
              </a:rPr>
              <a:t>[1]</a:t>
            </a:r>
            <a:r>
              <a:rPr lang="en-US" sz="1200" dirty="0"/>
              <a:t> At its </a:t>
            </a:r>
            <a:r>
              <a:rPr lang="en-US" sz="1200" dirty="0">
                <a:hlinkClick r:id="rId8" tooltip="Build 2017"/>
              </a:rPr>
              <a:t>Build 2017</a:t>
            </a:r>
            <a:r>
              <a:rPr lang="en-US" sz="1200" dirty="0"/>
              <a:t> conference, Microsoft announced it would use the Microsoft Graph to bring new functionality and connectivity between Windows and other OS platforms, including </a:t>
            </a:r>
            <a:r>
              <a:rPr lang="en-US" sz="1200" dirty="0">
                <a:hlinkClick r:id="rId9" tooltip="Android (operating system)"/>
              </a:rPr>
              <a:t>Android</a:t>
            </a:r>
            <a:r>
              <a:rPr lang="en-US" sz="1200" dirty="0"/>
              <a:t> and </a:t>
            </a:r>
            <a:r>
              <a:rPr lang="en-US" sz="1200" dirty="0">
                <a:hlinkClick r:id="rId10" tooltip="IOS"/>
              </a:rPr>
              <a:t>iOS</a:t>
            </a:r>
            <a:r>
              <a:rPr lang="en-US" sz="1200" dirty="0"/>
              <a:t>.</a:t>
            </a:r>
            <a:r>
              <a:rPr lang="en-US" sz="1200" baseline="30000" dirty="0">
                <a:hlinkClick r:id="rId11"/>
              </a:rPr>
              <a:t>[2]</a:t>
            </a:r>
            <a:r>
              <a:rPr lang="en-US" sz="1200" dirty="0">
                <a:hlinkClick r:id="rId12"/>
              </a:rPr>
              <a:t>https://developer.microsoft.com/en-us/graph/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Graph Explorer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Needs Authentication…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13"/>
              </a:rPr>
              <a:t>https://github.com/Bercet23/VSLive2017/blob/master/VSLiveSlides/W12_UPDATED_BuildingAppswithMicrosoftGraphandVisualStudio_Green.pdf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670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871" y="642457"/>
            <a:ext cx="10348329" cy="1143000"/>
          </a:xfrm>
        </p:spPr>
        <p:txBody>
          <a:bodyPr/>
          <a:lstStyle/>
          <a:p>
            <a:r>
              <a:rPr lang="en-US" dirty="0"/>
              <a:t>James </a:t>
            </a:r>
            <a:r>
              <a:rPr lang="en-US" dirty="0" err="1"/>
              <a:t>Montemagno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4950" y="1879134"/>
            <a:ext cx="10249250" cy="294686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hlinkClick r:id="rId3" tooltip="James on Twitter"/>
              </a:rPr>
              <a:t>@</a:t>
            </a:r>
            <a:r>
              <a:rPr lang="en-US" u="sng" dirty="0" err="1">
                <a:hlinkClick r:id="rId3" tooltip="James on Twitter"/>
              </a:rPr>
              <a:t>JamesMontemagno</a:t>
            </a:r>
            <a:endParaRPr lang="en-US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https://github.com/Bercet23/VSLive2017/blob/master/VSLiveSlides/W10_NativeiOSAndroidXamarin_Montemagno.pdf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https://github.com/Bercet23/VSLive2017/blob/master/VSLiveSlides/W14_MobileDevOps_Montemagno.pdf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https://channel9.msdn.com/Niners/JamesMontemagno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83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267287"/>
          </a:xfrm>
        </p:spPr>
        <p:txBody>
          <a:bodyPr/>
          <a:lstStyle/>
          <a:p>
            <a:r>
              <a:rPr lang="en-US" dirty="0"/>
              <a:t>Visual studio live agenda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84211" y="1740024"/>
            <a:ext cx="8534401" cy="4254376"/>
          </a:xfrm>
        </p:spPr>
        <p:txBody>
          <a:bodyPr/>
          <a:lstStyle/>
          <a:p>
            <a:r>
              <a:rPr lang="en-US" dirty="0"/>
              <a:t>8 Different Tracks</a:t>
            </a:r>
          </a:p>
          <a:p>
            <a:pPr marL="285750" indent="-285750">
              <a:buFontTx/>
              <a:buChar char="-"/>
            </a:pPr>
            <a:r>
              <a:rPr lang="en-US" dirty="0"/>
              <a:t>Dev Ops</a:t>
            </a:r>
          </a:p>
          <a:p>
            <a:pPr marL="285750" indent="-285750">
              <a:buFontTx/>
              <a:buChar char="-"/>
            </a:pPr>
            <a:r>
              <a:rPr lang="en-US" dirty="0"/>
              <a:t>Cloud Computing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Database and Analytics</a:t>
            </a:r>
          </a:p>
          <a:p>
            <a:pPr marL="285750" indent="-285750">
              <a:buFontTx/>
              <a:buChar char="-"/>
            </a:pPr>
            <a:r>
              <a:rPr lang="en-US" dirty="0"/>
              <a:t>Native Client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Software Practices</a:t>
            </a:r>
          </a:p>
          <a:p>
            <a:pPr marL="285750" indent="-285750">
              <a:buFontTx/>
              <a:buChar char="-"/>
            </a:pPr>
            <a:r>
              <a:rPr lang="en-US" dirty="0"/>
              <a:t>Visual Studio / .NET Framework</a:t>
            </a:r>
          </a:p>
          <a:p>
            <a:pPr marL="285750" indent="-285750">
              <a:buFontTx/>
              <a:buChar char="-"/>
            </a:pPr>
            <a:r>
              <a:rPr lang="en-US" dirty="0"/>
              <a:t>Web Client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Web Server</a:t>
            </a:r>
          </a:p>
        </p:txBody>
      </p:sp>
    </p:spTree>
    <p:extLst>
      <p:ext uri="{BB962C8B-B14F-4D97-AF65-F5344CB8AC3E}">
        <p14:creationId xmlns:p14="http://schemas.microsoft.com/office/powerpoint/2010/main" val="2127816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071979"/>
          </a:xfrm>
        </p:spPr>
        <p:txBody>
          <a:bodyPr/>
          <a:lstStyle/>
          <a:p>
            <a:r>
              <a:rPr lang="en-US" dirty="0"/>
              <a:t>Visual Studio Live Information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84211" y="1660124"/>
            <a:ext cx="8534401" cy="4334275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>
                <a:hlinkClick r:id="rId2"/>
              </a:rPr>
              <a:t>https://vslive.com/chicago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>
                <a:hlinkClick r:id="rId3"/>
              </a:rPr>
              <a:t>https://vslive.com/chicagoslides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User Name: </a:t>
            </a:r>
            <a:r>
              <a:rPr lang="en-US" dirty="0" err="1"/>
              <a:t>ChicagoVSL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Password: </a:t>
            </a:r>
            <a:r>
              <a:rPr lang="en-US" dirty="0" err="1"/>
              <a:t>SweeTHome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628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T07 Roll your own Dashboard in </a:t>
            </a:r>
            <a:r>
              <a:rPr lang="en-US" dirty="0" err="1"/>
              <a:t>xaml</a:t>
            </a:r>
            <a:br>
              <a:rPr lang="en-US" dirty="0"/>
            </a:br>
            <a:r>
              <a:rPr lang="en-US" dirty="0"/>
              <a:t>- Billy </a:t>
            </a:r>
            <a:r>
              <a:rPr lang="en-US" dirty="0" err="1"/>
              <a:t>hollis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2521258"/>
            <a:ext cx="8534401" cy="3473141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https://attachments.1105media.com/Attachments/VSLive/Events/Chicago%202017/Sessions/Tuesday/T07_RollYourOwnDashboard_Hollis.pdf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907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7397" y="1235413"/>
            <a:ext cx="90916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demos and slides can be found at </a:t>
            </a:r>
            <a:r>
              <a:rPr lang="en-US" dirty="0">
                <a:hlinkClick r:id="rId2"/>
              </a:rPr>
              <a:t>https://github.com/Bercet23/VSLive2017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53560" y="1708986"/>
            <a:ext cx="53527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Any Questions?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645691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1460</TotalTime>
  <Words>357</Words>
  <Application>Microsoft Office PowerPoint</Application>
  <PresentationFormat>Widescreen</PresentationFormat>
  <Paragraphs>90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Wingdings</vt:lpstr>
      <vt:lpstr>Wingdings 3</vt:lpstr>
      <vt:lpstr>Slice</vt:lpstr>
      <vt:lpstr>VS LIVE 2017 Chicago</vt:lpstr>
      <vt:lpstr>What's New in VS 2017?</vt:lpstr>
      <vt:lpstr>Whats new in C#7.1</vt:lpstr>
      <vt:lpstr>PowerPoint Presentation</vt:lpstr>
      <vt:lpstr>James Montemagno</vt:lpstr>
      <vt:lpstr>Visual studio live agenda</vt:lpstr>
      <vt:lpstr>Visual Studio Live Information</vt:lpstr>
      <vt:lpstr>T07 Roll your own Dashboard in xaml - Billy hollis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VS LIVE 2017 Chicago</dc:title>
  <dc:creator>Berceau, Theran B</dc:creator>
  <cp:lastModifiedBy>Berceau, Theran B</cp:lastModifiedBy>
  <cp:revision>47</cp:revision>
  <dcterms:created xsi:type="dcterms:W3CDTF">2017-09-22T19:39:39Z</dcterms:created>
  <dcterms:modified xsi:type="dcterms:W3CDTF">2017-10-03T15:22:58Z</dcterms:modified>
</cp:coreProperties>
</file>