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ceau, Theran B" initials="BTB" lastIdx="1" clrIdx="0">
    <p:extLst>
      <p:ext uri="{19B8F6BF-5375-455C-9EA6-DF929625EA0E}">
        <p15:presenceInfo xmlns:p15="http://schemas.microsoft.com/office/powerpoint/2012/main" userId="S-1-5-21-2706447373-3929271640-2302363577-933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rcet23/VSLive2017/blob/master/VSLiveSlides/T06_WhatsNewinC7_Bock.p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uild_2017" TargetMode="External"/><Relationship Id="rId3" Type="http://schemas.openxmlformats.org/officeDocument/2006/relationships/hyperlink" Target="https://en.wikipedia.org/wiki/Application_programming_interface" TargetMode="External"/><Relationship Id="rId7" Type="http://schemas.openxmlformats.org/officeDocument/2006/relationships/hyperlink" Target="https://en.wikipedia.org/wiki/Microsoft_Graph#cite_note-1" TargetMode="External"/><Relationship Id="rId12" Type="http://schemas.openxmlformats.org/officeDocument/2006/relationships/hyperlink" Target="https://developer.microsoft.com/en-us/graph/" TargetMode="External"/><Relationship Id="rId2" Type="http://schemas.openxmlformats.org/officeDocument/2006/relationships/hyperlink" Target="https://en.wikipedia.org/wiki/Microsof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icrosoft_Azure" TargetMode="External"/><Relationship Id="rId11" Type="http://schemas.openxmlformats.org/officeDocument/2006/relationships/hyperlink" Target="https://en.wikipedia.org/wiki/Microsoft_Graph#cite_note-2" TargetMode="External"/><Relationship Id="rId5" Type="http://schemas.openxmlformats.org/officeDocument/2006/relationships/hyperlink" Target="https://en.wikipedia.org/wiki/Office_365" TargetMode="External"/><Relationship Id="rId10" Type="http://schemas.openxmlformats.org/officeDocument/2006/relationships/hyperlink" Target="https://en.wikipedia.org/wiki/IOS" TargetMode="External"/><Relationship Id="rId4" Type="http://schemas.openxmlformats.org/officeDocument/2006/relationships/hyperlink" Target="https://en.wikipedia.org/wiki/Microsoft_Windows" TargetMode="External"/><Relationship Id="rId9" Type="http://schemas.openxmlformats.org/officeDocument/2006/relationships/hyperlink" Target="https://en.wikipedia.org/wiki/Android_(operating_system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rcet23/VSLive2017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99810"/>
          </a:xfrm>
        </p:spPr>
        <p:txBody>
          <a:bodyPr/>
          <a:lstStyle/>
          <a:p>
            <a:r>
              <a:rPr lang="en-US" dirty="0"/>
              <a:t>VS LIVE 2017 Chicago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87826"/>
            <a:ext cx="10326757" cy="38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64" y="491802"/>
            <a:ext cx="8534400" cy="1507067"/>
          </a:xfrm>
        </p:spPr>
        <p:txBody>
          <a:bodyPr/>
          <a:lstStyle/>
          <a:p>
            <a:r>
              <a:rPr lang="en-US" dirty="0"/>
              <a:t>What's New in VS 2017?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6916" y="2153265"/>
            <a:ext cx="80821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Project Load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Idea(Smudge)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Styles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decide level of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Editor Config file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 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934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51171"/>
          </a:xfrm>
        </p:spPr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new in C#7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36971"/>
            <a:ext cx="6400800" cy="42542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Local functions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Benchmark </a:t>
            </a:r>
            <a:r>
              <a:rPr lang="en-US" dirty="0" err="1"/>
              <a:t>Nuget</a:t>
            </a:r>
            <a:r>
              <a:rPr lang="en-US" dirty="0"/>
              <a:t>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Pattern Matching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Tuples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C# 7.1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err="1"/>
              <a:t>Asyc</a:t>
            </a:r>
            <a:r>
              <a:rPr lang="en-US" dirty="0"/>
              <a:t> Main method now allowed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Future(7.2, 7.3?,8.0)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Shapes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https://github.com/Bercet23/VSLive2017/blob/master/VSLiveSlides/T06_WhatsNewinC7_Bock.pdf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225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7123" y="603115"/>
            <a:ext cx="7373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Microsoft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2766" y="1741251"/>
            <a:ext cx="70914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Microsoft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Microsoft Graph</a:t>
            </a:r>
            <a:r>
              <a:rPr lang="en-US" sz="1200" dirty="0"/>
              <a:t> is a </a:t>
            </a:r>
            <a:r>
              <a:rPr lang="en-US" sz="1200" dirty="0">
                <a:hlinkClick r:id="rId2" tooltip="Microsoft"/>
              </a:rPr>
              <a:t>Microsoft</a:t>
            </a:r>
            <a:r>
              <a:rPr lang="en-US" sz="1200" dirty="0"/>
              <a:t> developer platform that connects multiple services and devices. Initially released 2015, the Microsoft Graph builds on Office 365 </a:t>
            </a:r>
            <a:r>
              <a:rPr lang="en-US" sz="1200" dirty="0">
                <a:hlinkClick r:id="rId3" tooltip="Application programming interface"/>
              </a:rPr>
              <a:t>APIs</a:t>
            </a:r>
            <a:r>
              <a:rPr lang="en-US" sz="1200" dirty="0"/>
              <a:t> and allows developers to integrate their services with Microsoft products, including </a:t>
            </a:r>
            <a:r>
              <a:rPr lang="en-US" sz="1200" dirty="0">
                <a:hlinkClick r:id="rId4" tooltip="Microsoft Windows"/>
              </a:rPr>
              <a:t>Windows</a:t>
            </a:r>
            <a:r>
              <a:rPr lang="en-US" sz="1200" dirty="0"/>
              <a:t>, </a:t>
            </a:r>
            <a:r>
              <a:rPr lang="en-US" sz="1200" dirty="0">
                <a:hlinkClick r:id="rId5" tooltip="Office 365"/>
              </a:rPr>
              <a:t>Office 365</a:t>
            </a:r>
            <a:r>
              <a:rPr lang="en-US" sz="1200" dirty="0"/>
              <a:t>, and </a:t>
            </a:r>
            <a:r>
              <a:rPr lang="en-US" sz="1200" dirty="0">
                <a:hlinkClick r:id="rId6" tooltip="Microsoft Azure"/>
              </a:rPr>
              <a:t>Azure</a:t>
            </a:r>
            <a:r>
              <a:rPr lang="en-US" sz="1200" dirty="0"/>
              <a:t>.</a:t>
            </a:r>
            <a:r>
              <a:rPr lang="en-US" sz="1200" baseline="30000" dirty="0">
                <a:hlinkClick r:id="rId7"/>
              </a:rPr>
              <a:t>[1]</a:t>
            </a:r>
            <a:r>
              <a:rPr lang="en-US" sz="1200" dirty="0"/>
              <a:t> At its </a:t>
            </a:r>
            <a:r>
              <a:rPr lang="en-US" sz="1200" dirty="0">
                <a:hlinkClick r:id="rId8" tooltip="Build 2017"/>
              </a:rPr>
              <a:t>Build 2017</a:t>
            </a:r>
            <a:r>
              <a:rPr lang="en-US" sz="1200" dirty="0"/>
              <a:t> conference, Microsoft announced it would use the Microsoft Graph to bring new functionality and connectivity between Windows and other OS platforms, including </a:t>
            </a:r>
            <a:r>
              <a:rPr lang="en-US" sz="1200" dirty="0">
                <a:hlinkClick r:id="rId9" tooltip="Android (operating system)"/>
              </a:rPr>
              <a:t>Android</a:t>
            </a:r>
            <a:r>
              <a:rPr lang="en-US" sz="1200" dirty="0"/>
              <a:t> and </a:t>
            </a:r>
            <a:r>
              <a:rPr lang="en-US" sz="1200" dirty="0">
                <a:hlinkClick r:id="rId10" tooltip="IOS"/>
              </a:rPr>
              <a:t>iOS</a:t>
            </a:r>
            <a:r>
              <a:rPr lang="en-US" sz="1200" dirty="0"/>
              <a:t>.</a:t>
            </a:r>
            <a:r>
              <a:rPr lang="en-US" sz="1200" baseline="30000" dirty="0">
                <a:hlinkClick r:id="rId11"/>
              </a:rPr>
              <a:t>[2]</a:t>
            </a:r>
            <a:r>
              <a:rPr lang="en-US" sz="1200" dirty="0">
                <a:hlinkClick r:id="rId12"/>
              </a:rPr>
              <a:t>https://developer.microsoft.com/en-us/graph/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https://github.com/Bercet23/VSLive2017/blob/master/VSLiveSlides/W12_UPDATED_BuildingAppswithMicrosoftGraphandVisualStudio_Green.pdf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7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7397" y="1235414"/>
            <a:ext cx="710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demos and slides can be found at </a:t>
            </a:r>
            <a:r>
              <a:rPr lang="en-US" dirty="0">
                <a:hlinkClick r:id="rId2"/>
              </a:rPr>
              <a:t>https://github.com/Bercet23/VSLive2017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569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</TotalTime>
  <Words>116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Slice</vt:lpstr>
      <vt:lpstr>VS LIVE 2017 Chicago</vt:lpstr>
      <vt:lpstr>What's New in VS 2017?</vt:lpstr>
      <vt:lpstr>Whats new in C#7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 LIVE 2017 Chicago</dc:title>
  <dc:creator>Berceau, Theran B</dc:creator>
  <cp:lastModifiedBy>Berceau, Theran B</cp:lastModifiedBy>
  <cp:revision>8</cp:revision>
  <dcterms:created xsi:type="dcterms:W3CDTF">2017-09-22T19:39:39Z</dcterms:created>
  <dcterms:modified xsi:type="dcterms:W3CDTF">2017-09-22T21:56:09Z</dcterms:modified>
</cp:coreProperties>
</file>