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ceau, Theran B" initials="BTB" lastIdx="1" clrIdx="0">
    <p:extLst>
      <p:ext uri="{19B8F6BF-5375-455C-9EA6-DF929625EA0E}">
        <p15:presenceInfo xmlns:p15="http://schemas.microsoft.com/office/powerpoint/2012/main" userId="S-1-5-21-2706447373-3929271640-2302363577-933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0D7A4-3173-4D2A-A2EF-77C6F0A9F95A}" type="datetimeFigureOut">
              <a:rPr lang="en-US" smtClean="0"/>
              <a:t>10/03/2017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0751-C846-4595-85C5-9A7FF784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C:\app\source\sandbox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00751-C846-4595-85C5-9A7FF784B3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cet23/VSLive2017/blob/master/VSLiveSlides/T02_WhatsNewinVisualStudio2017_Green.pdf" TargetMode="External"/><Relationship Id="rId2" Type="http://schemas.openxmlformats.org/officeDocument/2006/relationships/hyperlink" Target="https://docs.microsoft.com/en-us/visualstudio/ide/editorconfig-code-style-settings-reference#va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visualstudio/ide/whats-new-in-visual-stud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attern-matching" TargetMode="External"/><Relationship Id="rId2" Type="http://schemas.openxmlformats.org/officeDocument/2006/relationships/hyperlink" Target="https://docs.microsoft.com/en-us/dotnet/csharp/programming-guide/classes-and-structs/local-function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ercet23/VSLive2017/blob/master/VSLiveSlides/T06_WhatsNewinC7_Bock.pdf" TargetMode="External"/><Relationship Id="rId4" Type="http://schemas.openxmlformats.org/officeDocument/2006/relationships/hyperlink" Target="https://blogs.msdn.microsoft.com/dotnet/2017/03/09/new-features-in-c-7-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ild_2017" TargetMode="External"/><Relationship Id="rId13" Type="http://schemas.openxmlformats.org/officeDocument/2006/relationships/hyperlink" Target="https://github.com/Bercet23/VSLive2017/blob/master/VSLiveSlides/W12_UPDATED_BuildingAppswithMicrosoftGraphandVisualStudio_Green.pdf" TargetMode="External"/><Relationship Id="rId3" Type="http://schemas.openxmlformats.org/officeDocument/2006/relationships/hyperlink" Target="https://en.wikipedia.org/wiki/Application_programming_interface" TargetMode="External"/><Relationship Id="rId7" Type="http://schemas.openxmlformats.org/officeDocument/2006/relationships/hyperlink" Target="https://en.wikipedia.org/wiki/Microsoft_Graph#cite_note-1" TargetMode="External"/><Relationship Id="rId12" Type="http://schemas.openxmlformats.org/officeDocument/2006/relationships/hyperlink" Target="https://developer.microsoft.com/en-us/graph/" TargetMode="External"/><Relationship Id="rId2" Type="http://schemas.openxmlformats.org/officeDocument/2006/relationships/hyperlink" Target="https://en.wikipedia.org/wiki/Microsof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icrosoft_Azure" TargetMode="External"/><Relationship Id="rId11" Type="http://schemas.openxmlformats.org/officeDocument/2006/relationships/hyperlink" Target="https://en.wikipedia.org/wiki/Microsoft_Graph#cite_note-2" TargetMode="External"/><Relationship Id="rId5" Type="http://schemas.openxmlformats.org/officeDocument/2006/relationships/hyperlink" Target="https://en.wikipedia.org/wiki/Office_365" TargetMode="External"/><Relationship Id="rId10" Type="http://schemas.openxmlformats.org/officeDocument/2006/relationships/hyperlink" Target="https://en.wikipedia.org/wiki/IOS" TargetMode="External"/><Relationship Id="rId4" Type="http://schemas.openxmlformats.org/officeDocument/2006/relationships/hyperlink" Target="https://en.wikipedia.org/wiki/Microsoft_Windows" TargetMode="External"/><Relationship Id="rId9" Type="http://schemas.openxmlformats.org/officeDocument/2006/relationships/hyperlink" Target="https://en.wikipedia.org/wiki/Android_(operating_system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jamesmontemagno" TargetMode="External"/><Relationship Id="rId2" Type="http://schemas.openxmlformats.org/officeDocument/2006/relationships/hyperlink" Target="https://channel9.msdn.com/Niners/JamesMontemagno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slive.com/chicagoslides" TargetMode="External"/><Relationship Id="rId2" Type="http://schemas.openxmlformats.org/officeDocument/2006/relationships/hyperlink" Target="https://vslive.com/chicago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hments.1105media.com/Attachments/VSLive/Events/Chicago%202017/Sessions/Tuesday/T07_RollYourOwnDashboard_Holli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cet23/VSLive201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99810"/>
          </a:xfrm>
        </p:spPr>
        <p:txBody>
          <a:bodyPr/>
          <a:lstStyle/>
          <a:p>
            <a:r>
              <a:rPr lang="en-US" dirty="0"/>
              <a:t>VS LIVE 2017 Chicago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87826"/>
            <a:ext cx="10326757" cy="38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64" y="491803"/>
            <a:ext cx="8534400" cy="1189514"/>
          </a:xfrm>
        </p:spPr>
        <p:txBody>
          <a:bodyPr/>
          <a:lstStyle/>
          <a:p>
            <a:r>
              <a:rPr lang="en-US" dirty="0"/>
              <a:t>What's New in VS 2017?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652" y="1681317"/>
            <a:ext cx="5001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Styles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Demo1</a:t>
            </a:r>
            <a:r>
              <a:rPr lang="en-US" sz="1600" dirty="0"/>
              <a:t>(Smudge) – </a:t>
            </a:r>
            <a:r>
              <a:rPr lang="en-US" sz="1200" dirty="0" err="1"/>
              <a:t>Tools</a:t>
            </a:r>
            <a:r>
              <a:rPr lang="en-US" sz="1200" dirty="0" err="1">
                <a:sym typeface="Wingdings" panose="05000000000000000000" pitchFamily="2" charset="2"/>
              </a:rPr>
              <a:t>OptionsTextEditorC</a:t>
            </a:r>
            <a:r>
              <a:rPr lang="en-US" sz="1200" dirty="0">
                <a:sym typeface="Wingdings" panose="05000000000000000000" pitchFamily="2" charset="2"/>
              </a:rPr>
              <a:t>#</a:t>
            </a:r>
            <a:r>
              <a:rPr lang="en-US" sz="1200" dirty="0" err="1">
                <a:sym typeface="Wingdings" panose="05000000000000000000" pitchFamily="2" charset="2"/>
              </a:rPr>
              <a:t>CodeStyles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decide level of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Fix all or just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Quick Idea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Demo2</a:t>
            </a:r>
            <a:r>
              <a:rPr lang="en-US" sz="1600" dirty="0"/>
              <a:t>(Code Suggestions)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Editor Config file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Demo11</a:t>
            </a:r>
            <a:r>
              <a:rPr lang="en-US" sz="1600" dirty="0"/>
              <a:t> – Look at .</a:t>
            </a:r>
            <a:r>
              <a:rPr lang="en-US" sz="1600" dirty="0" err="1"/>
              <a:t>editorconfig</a:t>
            </a:r>
            <a:r>
              <a:rPr lang="en-US" sz="1600" dirty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https://docs.microsoft.com/en-us/visualstudio/ide/editorconfig-code-style-settings-reference#var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Live 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Demo4</a:t>
            </a:r>
            <a:r>
              <a:rPr lang="en-US" sz="1600" dirty="0"/>
              <a:t>(Live Testing)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Right click, Create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Light Weight Solution Loading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Tools</a:t>
            </a:r>
            <a:r>
              <a:rPr lang="en-US" sz="1600" dirty="0" err="1">
                <a:sym typeface="Wingdings" panose="05000000000000000000" pitchFamily="2" charset="2"/>
              </a:rPr>
              <a:t>OptionsProjects</a:t>
            </a:r>
            <a:r>
              <a:rPr lang="en-US" sz="1600" dirty="0">
                <a:sym typeface="Wingdings" panose="05000000000000000000" pitchFamily="2" charset="2"/>
              </a:rPr>
              <a:t> and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Demo5</a:t>
            </a:r>
            <a:r>
              <a:rPr lang="en-US" sz="1600" dirty="0">
                <a:sym typeface="Wingdings" panose="05000000000000000000" pitchFamily="2" charset="2"/>
              </a:rPr>
              <a:t> (Light Weight solution load)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VS can choose(default)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43851" y="1917290"/>
            <a:ext cx="51793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improvements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 To Concrete Definition(Ctrl + F12)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(Demo6)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 To All (</a:t>
            </a:r>
            <a:r>
              <a:rPr lang="en-US" sz="1600" dirty="0" err="1"/>
              <a:t>Ctrl+T</a:t>
            </a:r>
            <a:r>
              <a:rPr lang="en-US" sz="1600" dirty="0"/>
              <a:t> or Ctrl+,) </a:t>
            </a:r>
            <a:r>
              <a:rPr lang="en-US" sz="1200" dirty="0"/>
              <a:t>– </a:t>
            </a:r>
            <a:r>
              <a:rPr lang="en-US" sz="1200" b="1" dirty="0"/>
              <a:t>)</a:t>
            </a:r>
            <a:r>
              <a:rPr lang="en-US" sz="1200" dirty="0"/>
              <a:t>(**</a:t>
            </a:r>
            <a:r>
              <a:rPr lang="en-US" sz="1200" dirty="0" err="1"/>
              <a:t>Wcf.Rating</a:t>
            </a:r>
            <a:r>
              <a:rPr 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 options(</a:t>
            </a:r>
            <a:r>
              <a:rPr lang="en-US" sz="1600" b="1" dirty="0"/>
              <a:t>Demo10</a:t>
            </a:r>
            <a:r>
              <a:rPr lang="en-US" sz="1200" b="1" dirty="0"/>
              <a:t>)</a:t>
            </a:r>
            <a:r>
              <a:rPr lang="en-US" sz="1200" dirty="0"/>
              <a:t>(**</a:t>
            </a:r>
            <a:r>
              <a:rPr lang="en-US" sz="1200" dirty="0" err="1"/>
              <a:t>Wcf.Rating</a:t>
            </a:r>
            <a:r>
              <a:rPr lang="en-US" sz="1600" dirty="0"/>
              <a:t>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Run to Click(</a:t>
            </a:r>
            <a:r>
              <a:rPr lang="en-US" sz="1600" b="1" dirty="0"/>
              <a:t>Demo9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  <a:hlinkClick r:id="rId3"/>
              </a:rPr>
              <a:t>https://github.com/Bercet23/VSLive2017/blob/master/VSLiveSlides/T02_WhatsNewinVisualStudio2017_Green.pdf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https://docs.microsoft.com/en-us/visualstudio/ide/whats-new-in-visual-studio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51171"/>
          </a:xfrm>
        </p:spPr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new in C#7.1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36971"/>
            <a:ext cx="6400800" cy="42542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Local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https://docs.microsoft.com/en-us/dotnet/csharp/programming-guide/classes-and-structs/local-functions</a:t>
            </a: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Pattern Matching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https://docs.microsoft.com/en-us/dotnet/csharp/pattern-matching</a:t>
            </a: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Tuples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Basically functions that can return multiple return values/objects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//Demo 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Asyc</a:t>
            </a:r>
            <a:r>
              <a:rPr lang="en-US" sz="1200" b="1" dirty="0"/>
              <a:t> Main method now allowed</a:t>
            </a:r>
            <a:endParaRPr lang="en-US" sz="1200" b="1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Future(7.2, 7.3?,8.0) – Trying out the . Releases so faster to market with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https://blogs.msdn.microsoft.com/dotnet/2017/03/09/new-features-in-c-7-0/</a:t>
            </a:r>
            <a:endParaRPr lang="en-US" sz="1200" dirty="0"/>
          </a:p>
          <a:p>
            <a:r>
              <a:rPr lang="en-US" sz="1200" b="1" dirty="0"/>
              <a:t> </a:t>
            </a:r>
            <a:endParaRPr lang="en-US" sz="1200" dirty="0">
              <a:hlinkClick r:id="rId5"/>
            </a:endParaRPr>
          </a:p>
          <a:p>
            <a:endParaRPr lang="en-US" sz="1200" dirty="0">
              <a:highlight>
                <a:srgbClr val="800080"/>
              </a:highlight>
              <a:hlinkClick r:id="rId5"/>
            </a:endParaRPr>
          </a:p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https://github.com/Bercet23/VSLive2017/blob/master/VSLiveSlides/T06_WhatsNewinC7_Bock.pdf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2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123" y="603115"/>
            <a:ext cx="7373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Microsoft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766" y="1741251"/>
            <a:ext cx="7091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Microsoft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Microsoft Graph</a:t>
            </a:r>
            <a:r>
              <a:rPr lang="en-US" sz="1200" dirty="0"/>
              <a:t> is a </a:t>
            </a:r>
            <a:r>
              <a:rPr lang="en-US" sz="1200" dirty="0">
                <a:hlinkClick r:id="rId2" tooltip="Microsoft"/>
              </a:rPr>
              <a:t>Microsoft</a:t>
            </a:r>
            <a:r>
              <a:rPr lang="en-US" sz="1200" dirty="0"/>
              <a:t> developer platform that connects multiple services and devices. Initially released 2015, the Microsoft Graph builds on Office 365 </a:t>
            </a:r>
            <a:r>
              <a:rPr lang="en-US" sz="1200" dirty="0">
                <a:hlinkClick r:id="rId3" tooltip="Application programming interface"/>
              </a:rPr>
              <a:t>APIs</a:t>
            </a:r>
            <a:r>
              <a:rPr lang="en-US" sz="1200" dirty="0"/>
              <a:t> and allows developers to integrate their services with Microsoft products, including </a:t>
            </a:r>
            <a:r>
              <a:rPr lang="en-US" sz="1200" dirty="0">
                <a:hlinkClick r:id="rId4" tooltip="Microsoft Windows"/>
              </a:rPr>
              <a:t>Windows</a:t>
            </a:r>
            <a:r>
              <a:rPr lang="en-US" sz="1200" dirty="0"/>
              <a:t>, </a:t>
            </a:r>
            <a:r>
              <a:rPr lang="en-US" sz="1200" dirty="0">
                <a:hlinkClick r:id="rId5" tooltip="Office 365"/>
              </a:rPr>
              <a:t>Office 365</a:t>
            </a:r>
            <a:r>
              <a:rPr lang="en-US" sz="1200" dirty="0"/>
              <a:t>, and </a:t>
            </a:r>
            <a:r>
              <a:rPr lang="en-US" sz="1200" dirty="0">
                <a:hlinkClick r:id="rId6" tooltip="Microsoft Azure"/>
              </a:rPr>
              <a:t>Azure</a:t>
            </a:r>
            <a:r>
              <a:rPr lang="en-US" sz="1200" dirty="0"/>
              <a:t>.</a:t>
            </a:r>
            <a:r>
              <a:rPr lang="en-US" sz="1200" baseline="30000" dirty="0">
                <a:hlinkClick r:id="rId7"/>
              </a:rPr>
              <a:t>[1]</a:t>
            </a:r>
            <a:r>
              <a:rPr lang="en-US" sz="1200" dirty="0"/>
              <a:t> At its </a:t>
            </a:r>
            <a:r>
              <a:rPr lang="en-US" sz="1200" dirty="0">
                <a:hlinkClick r:id="rId8" tooltip="Build 2017"/>
              </a:rPr>
              <a:t>Build 2017</a:t>
            </a:r>
            <a:r>
              <a:rPr lang="en-US" sz="1200" dirty="0"/>
              <a:t> conference, Microsoft announced it would use the Microsoft Graph to bring new functionality and connectivity between Windows and other OS platforms, including </a:t>
            </a:r>
            <a:r>
              <a:rPr lang="en-US" sz="1200" dirty="0">
                <a:hlinkClick r:id="rId9" tooltip="Android (operating system)"/>
              </a:rPr>
              <a:t>Android</a:t>
            </a:r>
            <a:r>
              <a:rPr lang="en-US" sz="1200" dirty="0"/>
              <a:t> and </a:t>
            </a:r>
            <a:r>
              <a:rPr lang="en-US" sz="1200" dirty="0">
                <a:hlinkClick r:id="rId10" tooltip="IOS"/>
              </a:rPr>
              <a:t>iOS</a:t>
            </a:r>
            <a:r>
              <a:rPr lang="en-US" sz="1200" dirty="0"/>
              <a:t>.</a:t>
            </a:r>
            <a:r>
              <a:rPr lang="en-US" sz="1200" baseline="30000" dirty="0">
                <a:hlinkClick r:id="rId11"/>
              </a:rPr>
              <a:t>[2]</a:t>
            </a:r>
            <a:r>
              <a:rPr lang="en-US" sz="1200" dirty="0">
                <a:hlinkClick r:id="rId12"/>
              </a:rPr>
              <a:t>https://developer.microsoft.com/en-us/graph/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Graph Explorer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Needs Authentication…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3"/>
              </a:rPr>
              <a:t>https://github.com/Bercet23/VSLive2017/blob/master/VSLiveSlides/W12_UPDATED_BuildingAppswithMicrosoftGraphandVisualStudio_Green.pdf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71" y="642457"/>
            <a:ext cx="10348329" cy="1143000"/>
          </a:xfrm>
        </p:spPr>
        <p:txBody>
          <a:bodyPr/>
          <a:lstStyle/>
          <a:p>
            <a:r>
              <a:rPr lang="en-US" dirty="0"/>
              <a:t>James </a:t>
            </a:r>
            <a:r>
              <a:rPr lang="en-US" dirty="0" err="1"/>
              <a:t>Montemagno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950" y="1879134"/>
            <a:ext cx="10249250" cy="2946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 tooltip="James on Twitter"/>
              </a:rPr>
              <a:t>@</a:t>
            </a:r>
            <a:r>
              <a:rPr lang="en-US" u="sng" dirty="0" err="1">
                <a:hlinkClick r:id="rId3" tooltip="James on Twitter"/>
              </a:rPr>
              <a:t>JamesMontemagno</a:t>
            </a:r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https://github.com/Bercet23/VSLive2017/blob/master/VSLiveSlides/W10_NativeiOSAndroidXamarin_Montemagno.pdf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https://github.com/Bercet23/VSLive2017/blob/master/VSLiveSlides/W14_MobileDevOps_Montemagno.pdf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https://channel9.msdn.com/Niners/JamesMontemagno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67287"/>
          </a:xfrm>
        </p:spPr>
        <p:txBody>
          <a:bodyPr/>
          <a:lstStyle/>
          <a:p>
            <a:r>
              <a:rPr lang="en-US" dirty="0"/>
              <a:t>Visual studio live 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1" y="1740024"/>
            <a:ext cx="8534401" cy="4254376"/>
          </a:xfrm>
        </p:spPr>
        <p:txBody>
          <a:bodyPr/>
          <a:lstStyle/>
          <a:p>
            <a:r>
              <a:rPr lang="en-US" dirty="0"/>
              <a:t>8 Different Tracks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 Ops</a:t>
            </a:r>
          </a:p>
          <a:p>
            <a:pPr marL="285750" indent="-285750">
              <a:buFontTx/>
              <a:buChar char="-"/>
            </a:pPr>
            <a:r>
              <a:rPr lang="en-US" dirty="0"/>
              <a:t>Cloud Computing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and Analytics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Native Client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Software Practices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 Studio / .NET Framework</a:t>
            </a:r>
          </a:p>
          <a:p>
            <a:pPr marL="285750" indent="-285750">
              <a:buFontTx/>
              <a:buChar char="-"/>
            </a:pPr>
            <a:r>
              <a:rPr lang="en-US" dirty="0"/>
              <a:t>Web Client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12781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71979"/>
          </a:xfrm>
        </p:spPr>
        <p:txBody>
          <a:bodyPr/>
          <a:lstStyle/>
          <a:p>
            <a:r>
              <a:rPr lang="en-US" dirty="0"/>
              <a:t>Visual Studio Live Information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1" y="1660124"/>
            <a:ext cx="8534401" cy="433427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https://vslive.com/chicago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https://vslive.com/chicagoslides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User Name: </a:t>
            </a:r>
            <a:r>
              <a:rPr lang="en-US" dirty="0" err="1"/>
              <a:t>ChicagoVSL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Password: </a:t>
            </a:r>
            <a:r>
              <a:rPr lang="en-US" dirty="0" err="1"/>
              <a:t>SweeTHome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2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T07 Roll your own Dashboard in </a:t>
            </a:r>
            <a:r>
              <a:rPr lang="en-US" dirty="0" err="1"/>
              <a:t>xaml</a:t>
            </a:r>
            <a:br>
              <a:rPr lang="en-US" dirty="0"/>
            </a:br>
            <a:r>
              <a:rPr lang="en-US" dirty="0"/>
              <a:t>- Billy </a:t>
            </a:r>
            <a:r>
              <a:rPr lang="en-US" dirty="0" err="1"/>
              <a:t>hollis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521258"/>
            <a:ext cx="8534401" cy="347314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https://attachments.1105media.com/Attachments/VSLive/Events/Chicago%202017/Sessions/Tuesday/T07_RollYourOwnDashboard_Hollis.pdf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0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397" y="1235413"/>
            <a:ext cx="9091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demos and slides can be found at </a:t>
            </a:r>
            <a:r>
              <a:rPr lang="en-US" dirty="0">
                <a:hlinkClick r:id="rId2"/>
              </a:rPr>
              <a:t>https://github.com/Bercet23/VSLive2017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53560" y="1708986"/>
            <a:ext cx="5352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Any Questions?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64569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1486</TotalTime>
  <Words>359</Words>
  <Application>Microsoft Office PowerPoint</Application>
  <PresentationFormat>Widescreen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Slice</vt:lpstr>
      <vt:lpstr>VS LIVE 2017 Chicago</vt:lpstr>
      <vt:lpstr>What's New in VS 2017?</vt:lpstr>
      <vt:lpstr>Whats new in C#7.1</vt:lpstr>
      <vt:lpstr>PowerPoint Presentation</vt:lpstr>
      <vt:lpstr>James Montemagno</vt:lpstr>
      <vt:lpstr>Visual studio live agenda</vt:lpstr>
      <vt:lpstr>Visual Studio Live Information</vt:lpstr>
      <vt:lpstr>T07 Roll your own Dashboard in xaml - Billy hollis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LIVE 2017 Chicago</dc:title>
  <dc:creator>Berceau, Theran B</dc:creator>
  <cp:lastModifiedBy>Berceau, Theran B</cp:lastModifiedBy>
  <cp:revision>49</cp:revision>
  <dcterms:created xsi:type="dcterms:W3CDTF">2017-09-22T19:39:39Z</dcterms:created>
  <dcterms:modified xsi:type="dcterms:W3CDTF">2017-10-03T15:55:55Z</dcterms:modified>
</cp:coreProperties>
</file>