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/blob/master/VSLiveSlides/T06_WhatsNewinC7_Bock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ild_2017" TargetMode="External"/><Relationship Id="rId3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Microsoft_Graph#cite_note-1" TargetMode="External"/><Relationship Id="rId12" Type="http://schemas.openxmlformats.org/officeDocument/2006/relationships/hyperlink" Target="https://developer.microsoft.com/en-us/graph/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_Azure" TargetMode="External"/><Relationship Id="rId11" Type="http://schemas.openxmlformats.org/officeDocument/2006/relationships/hyperlink" Target="https://en.wikipedia.org/wiki/Microsoft_Graph#cite_note-2" TargetMode="External"/><Relationship Id="rId5" Type="http://schemas.openxmlformats.org/officeDocument/2006/relationships/hyperlink" Target="https://en.wikipedia.org/wiki/Office_365" TargetMode="External"/><Relationship Id="rId10" Type="http://schemas.openxmlformats.org/officeDocument/2006/relationships/hyperlink" Target="https://en.wikipedia.org/wiki/IOS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Android_(operating_system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3"/>
            <a:ext cx="8534400" cy="1189514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206" y="1917290"/>
            <a:ext cx="808211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Project Load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</a:t>
            </a:r>
            <a:r>
              <a:rPr lang="en-US" sz="1600" dirty="0"/>
              <a:t>(Look at project w/ multiple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Demo2</a:t>
            </a:r>
            <a:r>
              <a:rPr lang="en-US" sz="1600" dirty="0"/>
              <a:t>(Smudge) – </a:t>
            </a:r>
            <a:r>
              <a:rPr lang="en-US" sz="1600" dirty="0" err="1"/>
              <a:t>Tools</a:t>
            </a:r>
            <a:r>
              <a:rPr lang="en-US" sz="1600" dirty="0" err="1">
                <a:sym typeface="Wingdings" panose="05000000000000000000" pitchFamily="2" charset="2"/>
              </a:rPr>
              <a:t>OptionsCodeStyles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decide level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Idea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Demo3</a:t>
            </a:r>
            <a:r>
              <a:rPr lang="en-US" sz="1600" dirty="0"/>
              <a:t>(Code Suggestions)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Editor Config file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Live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Demo4</a:t>
            </a:r>
            <a:r>
              <a:rPr lang="en-US" sz="1600" dirty="0"/>
              <a:t>(Live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Tools</a:t>
            </a:r>
            <a:r>
              <a:rPr lang="en-US" sz="1600" dirty="0" err="1">
                <a:sym typeface="Wingdings" panose="05000000000000000000" pitchFamily="2" charset="2"/>
              </a:rPr>
              <a:t>OptionsProjects</a:t>
            </a: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Demo5</a:t>
            </a:r>
            <a:r>
              <a:rPr lang="en-US" sz="1600" dirty="0">
                <a:sym typeface="Wingdings" panose="05000000000000000000" pitchFamily="2" charset="2"/>
              </a:rPr>
              <a:t> (Light Weight solution load)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VS can choose(default)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Rename class within file will ask to rename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Find all refs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Link to GitHub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5117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C#7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36971"/>
            <a:ext cx="6400800" cy="42542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Benchmark </a:t>
            </a:r>
            <a:r>
              <a:rPr lang="en-US" dirty="0" err="1"/>
              <a:t>Nuget</a:t>
            </a:r>
            <a:r>
              <a:rPr lang="en-US" dirty="0"/>
              <a:t>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7.1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Asyc</a:t>
            </a:r>
            <a:r>
              <a:rPr lang="en-US" dirty="0"/>
              <a:t> Main method now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Future(7.2, 7.3?,8.0)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https://github.com/Bercet23/VSLive2017/blob/master/VSLiveSlides/T06_WhatsNewinC7_Bock.pdf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3" y="603115"/>
            <a:ext cx="737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Microsoft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766" y="1741251"/>
            <a:ext cx="7091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Microsoft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Microsoft Graph</a:t>
            </a:r>
            <a:r>
              <a:rPr lang="en-US" sz="1200" dirty="0"/>
              <a:t> is a </a:t>
            </a:r>
            <a:r>
              <a:rPr lang="en-US" sz="1200" dirty="0">
                <a:hlinkClick r:id="rId2" tooltip="Microsoft"/>
              </a:rPr>
              <a:t>Microsoft</a:t>
            </a:r>
            <a:r>
              <a:rPr lang="en-US" sz="1200" dirty="0"/>
              <a:t> developer platform that connects multiple services and devices. Initially released 2015, the Microsoft Graph builds on Office 365 </a:t>
            </a:r>
            <a:r>
              <a:rPr lang="en-US" sz="1200" dirty="0">
                <a:hlinkClick r:id="rId3" tooltip="Application programming interface"/>
              </a:rPr>
              <a:t>APIs</a:t>
            </a:r>
            <a:r>
              <a:rPr lang="en-US" sz="1200" dirty="0"/>
              <a:t> and allows developers to integrate their services with Microsoft products, including </a:t>
            </a:r>
            <a:r>
              <a:rPr lang="en-US" sz="1200" dirty="0">
                <a:hlinkClick r:id="rId4" tooltip="Microsoft Windows"/>
              </a:rPr>
              <a:t>Windows</a:t>
            </a:r>
            <a:r>
              <a:rPr lang="en-US" sz="1200" dirty="0"/>
              <a:t>, </a:t>
            </a:r>
            <a:r>
              <a:rPr lang="en-US" sz="1200" dirty="0">
                <a:hlinkClick r:id="rId5" tooltip="Office 365"/>
              </a:rPr>
              <a:t>Office 365</a:t>
            </a:r>
            <a:r>
              <a:rPr lang="en-US" sz="1200" dirty="0"/>
              <a:t>, and </a:t>
            </a:r>
            <a:r>
              <a:rPr lang="en-US" sz="1200" dirty="0">
                <a:hlinkClick r:id="rId6" tooltip="Microsoft Azure"/>
              </a:rPr>
              <a:t>Azure</a:t>
            </a:r>
            <a:r>
              <a:rPr lang="en-US" sz="1200" dirty="0"/>
              <a:t>.</a:t>
            </a:r>
            <a:r>
              <a:rPr lang="en-US" sz="1200" baseline="30000" dirty="0">
                <a:hlinkClick r:id="rId7"/>
              </a:rPr>
              <a:t>[1]</a:t>
            </a:r>
            <a:r>
              <a:rPr lang="en-US" sz="1200" dirty="0"/>
              <a:t> At its </a:t>
            </a:r>
            <a:r>
              <a:rPr lang="en-US" sz="1200" dirty="0">
                <a:hlinkClick r:id="rId8" tooltip="Build 2017"/>
              </a:rPr>
              <a:t>Build 2017</a:t>
            </a:r>
            <a:r>
              <a:rPr lang="en-US" sz="1200" dirty="0"/>
              <a:t> conference, Microsoft announced it would use the Microsoft Graph to bring new functionality and connectivity between Windows and other OS platforms, including </a:t>
            </a:r>
            <a:r>
              <a:rPr lang="en-US" sz="1200" dirty="0">
                <a:hlinkClick r:id="rId9" tooltip="Android (operating system)"/>
              </a:rPr>
              <a:t>Android</a:t>
            </a:r>
            <a:r>
              <a:rPr lang="en-US" sz="1200" dirty="0"/>
              <a:t> and </a:t>
            </a:r>
            <a:r>
              <a:rPr lang="en-US" sz="1200" dirty="0">
                <a:hlinkClick r:id="rId10" tooltip="IOS"/>
              </a:rPr>
              <a:t>iOS</a:t>
            </a:r>
            <a:r>
              <a:rPr lang="en-US" sz="1200" dirty="0"/>
              <a:t>.</a:t>
            </a:r>
            <a:r>
              <a:rPr lang="en-US" sz="1200" baseline="30000" dirty="0">
                <a:hlinkClick r:id="rId11"/>
              </a:rPr>
              <a:t>[2]</a:t>
            </a:r>
            <a:r>
              <a:rPr lang="en-US" sz="1200" dirty="0">
                <a:hlinkClick r:id="rId12"/>
              </a:rPr>
              <a:t>https://developer.microsoft.com/en-us/graph/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https://github.com/Bercet23/VSLive2017/blob/master/VSLiveSlides/W12_UPDATED_BuildingAppswithMicrosoftGraphandVisualStudio_Green.pdf</a:t>
            </a:r>
          </a:p>
        </p:txBody>
      </p:sp>
    </p:spTree>
    <p:extLst>
      <p:ext uri="{BB962C8B-B14F-4D97-AF65-F5344CB8AC3E}">
        <p14:creationId xmlns:p14="http://schemas.microsoft.com/office/powerpoint/2010/main" val="30176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4"/>
            <a:ext cx="710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177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VS LIVE 2017 Chicago</vt:lpstr>
      <vt:lpstr>What's New in VS 2017?</vt:lpstr>
      <vt:lpstr>Whats new in C#7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13</cp:revision>
  <dcterms:created xsi:type="dcterms:W3CDTF">2017-09-22T19:39:39Z</dcterms:created>
  <dcterms:modified xsi:type="dcterms:W3CDTF">2017-09-25T20:31:18Z</dcterms:modified>
</cp:coreProperties>
</file>