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ceau, Theran B" initials="BTB" lastIdx="1" clrIdx="0">
    <p:extLst>
      <p:ext uri="{19B8F6BF-5375-455C-9EA6-DF929625EA0E}">
        <p15:presenceInfo xmlns:p15="http://schemas.microsoft.com/office/powerpoint/2012/main" userId="S-1-5-21-2706447373-3929271640-2302363577-933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ide/whats-new-in-visual-studio" TargetMode="External"/><Relationship Id="rId2" Type="http://schemas.openxmlformats.org/officeDocument/2006/relationships/hyperlink" Target="https://github.com/Bercet23/VSLive2017/blob/master/VSLiveSlides/T02_WhatsNewinVisualStudio2017_Green.pdf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cet23/VSLive2017/blob/master/VSLiveSlides/T06_WhatsNewinC7_Bock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ild_2017" TargetMode="External"/><Relationship Id="rId3" Type="http://schemas.openxmlformats.org/officeDocument/2006/relationships/hyperlink" Target="https://en.wikipedia.org/wiki/Application_programming_interface" TargetMode="External"/><Relationship Id="rId7" Type="http://schemas.openxmlformats.org/officeDocument/2006/relationships/hyperlink" Target="https://en.wikipedia.org/wiki/Microsoft_Graph#cite_note-1" TargetMode="External"/><Relationship Id="rId12" Type="http://schemas.openxmlformats.org/officeDocument/2006/relationships/hyperlink" Target="https://developer.microsoft.com/en-us/graph/" TargetMode="External"/><Relationship Id="rId2" Type="http://schemas.openxmlformats.org/officeDocument/2006/relationships/hyperlink" Target="https://en.wikipedia.org/wiki/Microsof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icrosoft_Azure" TargetMode="External"/><Relationship Id="rId11" Type="http://schemas.openxmlformats.org/officeDocument/2006/relationships/hyperlink" Target="https://en.wikipedia.org/wiki/Microsoft_Graph#cite_note-2" TargetMode="External"/><Relationship Id="rId5" Type="http://schemas.openxmlformats.org/officeDocument/2006/relationships/hyperlink" Target="https://en.wikipedia.org/wiki/Office_365" TargetMode="External"/><Relationship Id="rId10" Type="http://schemas.openxmlformats.org/officeDocument/2006/relationships/hyperlink" Target="https://en.wikipedia.org/wiki/IOS" TargetMode="External"/><Relationship Id="rId4" Type="http://schemas.openxmlformats.org/officeDocument/2006/relationships/hyperlink" Target="https://en.wikipedia.org/wiki/Microsoft_Windows" TargetMode="External"/><Relationship Id="rId9" Type="http://schemas.openxmlformats.org/officeDocument/2006/relationships/hyperlink" Target="https://en.wikipedia.org/wiki/Android_(operating_system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cet23/VSLive2017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99810"/>
          </a:xfrm>
        </p:spPr>
        <p:txBody>
          <a:bodyPr/>
          <a:lstStyle/>
          <a:p>
            <a:r>
              <a:rPr lang="en-US" dirty="0"/>
              <a:t>VS LIVE 2017 Chicago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87826"/>
            <a:ext cx="10326757" cy="38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64" y="491803"/>
            <a:ext cx="8534400" cy="1189514"/>
          </a:xfrm>
        </p:spPr>
        <p:txBody>
          <a:bodyPr/>
          <a:lstStyle/>
          <a:p>
            <a:r>
              <a:rPr lang="en-US" dirty="0"/>
              <a:t>What's New in VS 2017?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652" y="1681317"/>
            <a:ext cx="5001797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Styles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Demo1</a:t>
            </a:r>
            <a:r>
              <a:rPr lang="en-US" sz="1600" dirty="0"/>
              <a:t>(Smudge) – </a:t>
            </a:r>
            <a:r>
              <a:rPr lang="en-US" sz="1200" dirty="0" err="1"/>
              <a:t>Tools</a:t>
            </a:r>
            <a:r>
              <a:rPr lang="en-US" sz="1200" dirty="0" err="1">
                <a:sym typeface="Wingdings" panose="05000000000000000000" pitchFamily="2" charset="2"/>
              </a:rPr>
              <a:t>OptionsTextEditorC</a:t>
            </a:r>
            <a:r>
              <a:rPr lang="en-US" sz="1200" dirty="0">
                <a:sym typeface="Wingdings" panose="05000000000000000000" pitchFamily="2" charset="2"/>
              </a:rPr>
              <a:t>#</a:t>
            </a:r>
            <a:r>
              <a:rPr lang="en-US" sz="1200" dirty="0" err="1">
                <a:sym typeface="Wingdings" panose="05000000000000000000" pitchFamily="2" charset="2"/>
              </a:rPr>
              <a:t>CodeStyles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 decide level of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Fix all or just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Quick Idea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Demo2</a:t>
            </a:r>
            <a:r>
              <a:rPr lang="en-US" sz="1600" dirty="0"/>
              <a:t>(Code Suggestions)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Editor Config file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Demo11</a:t>
            </a:r>
            <a:r>
              <a:rPr lang="en-US" sz="1600" dirty="0"/>
              <a:t> – Look at .</a:t>
            </a:r>
            <a:r>
              <a:rPr lang="en-US" sz="1600" dirty="0" err="1"/>
              <a:t>editorconfig</a:t>
            </a:r>
            <a:r>
              <a:rPr lang="en-US" sz="1600" dirty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https://docs.microsoft.com/en-us/visualstudio/ide/create-portable-custom-editor-options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Live Unit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Demo4</a:t>
            </a:r>
            <a:r>
              <a:rPr lang="en-US" sz="1600" dirty="0"/>
              <a:t>(Live Testing)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Unit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Light Weight Solution Loading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Tools</a:t>
            </a:r>
            <a:r>
              <a:rPr lang="en-US" sz="1600" dirty="0" err="1">
                <a:sym typeface="Wingdings" panose="05000000000000000000" pitchFamily="2" charset="2"/>
              </a:rPr>
              <a:t>OptionsProjects</a:t>
            </a:r>
            <a:r>
              <a:rPr lang="en-US" sz="1600" dirty="0">
                <a:sym typeface="Wingdings" panose="05000000000000000000" pitchFamily="2" charset="2"/>
              </a:rPr>
              <a:t> and 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Demo5</a:t>
            </a:r>
            <a:r>
              <a:rPr lang="en-US" sz="1600" dirty="0">
                <a:sym typeface="Wingdings" panose="05000000000000000000" pitchFamily="2" charset="2"/>
              </a:rPr>
              <a:t> (Light Weight solution load)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VS can choose(default)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43851" y="1917290"/>
            <a:ext cx="517932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improvements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 To Concrete Definition(</a:t>
            </a:r>
            <a:r>
              <a:rPr lang="en-US" sz="1600" b="1" dirty="0"/>
              <a:t>Demo6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 To All(</a:t>
            </a:r>
            <a:r>
              <a:rPr lang="en-US" sz="1600" b="1" dirty="0"/>
              <a:t>Demo7</a:t>
            </a:r>
            <a:r>
              <a:rPr lang="en-US" sz="1600" dirty="0"/>
              <a:t>)**</a:t>
            </a:r>
            <a:r>
              <a:rPr lang="en-US" sz="1600" dirty="0" err="1"/>
              <a:t>Wcf.Rating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Find All Refs(</a:t>
            </a:r>
            <a:r>
              <a:rPr lang="en-US" sz="1600" b="1" dirty="0"/>
              <a:t>Demo8</a:t>
            </a:r>
            <a:r>
              <a:rPr lang="en-US" sz="1600" dirty="0"/>
              <a:t>)**</a:t>
            </a:r>
            <a:r>
              <a:rPr lang="en-US" sz="1600" dirty="0" err="1"/>
              <a:t>Wcf.Rating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Run to Click(</a:t>
            </a:r>
            <a:r>
              <a:rPr lang="en-US" sz="1600" b="1" dirty="0"/>
              <a:t>Demo9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 options(</a:t>
            </a:r>
            <a:r>
              <a:rPr lang="en-US" sz="1600" b="1" dirty="0"/>
              <a:t>Demo10)</a:t>
            </a:r>
            <a:r>
              <a:rPr lang="en-US" sz="1600" dirty="0"/>
              <a:t>(**</a:t>
            </a:r>
            <a:r>
              <a:rPr lang="en-US" sz="1600" dirty="0" err="1"/>
              <a:t>Wcf.Rating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slimmed down </a:t>
            </a:r>
            <a:r>
              <a:rPr lang="en-US" sz="1600" dirty="0" err="1"/>
              <a:t>CSProj</a:t>
            </a:r>
            <a:r>
              <a:rPr lang="en-US" sz="1600" dirty="0"/>
              <a:t>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Rename class within file will ask to rename file</a:t>
            </a:r>
            <a:endParaRPr lang="en-US" sz="1600" dirty="0"/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  <a:hlinkClick r:id="rId2"/>
              </a:rPr>
              <a:t>https://github.com/Bercet23/VSLive2017/blob/master/VSLiveSlides/T02_WhatsNewinVisualStudio2017_Green.pdf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https://docs.microsoft.com/en-us/visualstudio/ide/whats-new-in-visual-studio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51171"/>
          </a:xfrm>
        </p:spPr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new in C#7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36971"/>
            <a:ext cx="6400800" cy="42542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Benchmark </a:t>
            </a:r>
            <a:r>
              <a:rPr lang="en-US" dirty="0" err="1"/>
              <a:t>Nuget</a:t>
            </a:r>
            <a:r>
              <a:rPr lang="en-US" dirty="0"/>
              <a:t>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Pattern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7.1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Asyc</a:t>
            </a:r>
            <a:r>
              <a:rPr lang="en-US" dirty="0"/>
              <a:t> Main method now allowed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Future(7.2, 7.3?,8.0)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https://github.com/Bercet23/VSLive2017/blob/master/VSLiveSlides/T06_WhatsNewinC7_Bock.pdf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25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7123" y="603115"/>
            <a:ext cx="7373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Microsoft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766" y="1741251"/>
            <a:ext cx="70914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Microsoft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Microsoft Graph</a:t>
            </a:r>
            <a:r>
              <a:rPr lang="en-US" sz="1200" dirty="0"/>
              <a:t> is a </a:t>
            </a:r>
            <a:r>
              <a:rPr lang="en-US" sz="1200" dirty="0">
                <a:hlinkClick r:id="rId2" tooltip="Microsoft"/>
              </a:rPr>
              <a:t>Microsoft</a:t>
            </a:r>
            <a:r>
              <a:rPr lang="en-US" sz="1200" dirty="0"/>
              <a:t> developer platform that connects multiple services and devices. Initially released 2015, the Microsoft Graph builds on Office 365 </a:t>
            </a:r>
            <a:r>
              <a:rPr lang="en-US" sz="1200" dirty="0">
                <a:hlinkClick r:id="rId3" tooltip="Application programming interface"/>
              </a:rPr>
              <a:t>APIs</a:t>
            </a:r>
            <a:r>
              <a:rPr lang="en-US" sz="1200" dirty="0"/>
              <a:t> and allows developers to integrate their services with Microsoft products, including </a:t>
            </a:r>
            <a:r>
              <a:rPr lang="en-US" sz="1200" dirty="0">
                <a:hlinkClick r:id="rId4" tooltip="Microsoft Windows"/>
              </a:rPr>
              <a:t>Windows</a:t>
            </a:r>
            <a:r>
              <a:rPr lang="en-US" sz="1200" dirty="0"/>
              <a:t>, </a:t>
            </a:r>
            <a:r>
              <a:rPr lang="en-US" sz="1200" dirty="0">
                <a:hlinkClick r:id="rId5" tooltip="Office 365"/>
              </a:rPr>
              <a:t>Office 365</a:t>
            </a:r>
            <a:r>
              <a:rPr lang="en-US" sz="1200" dirty="0"/>
              <a:t>, and </a:t>
            </a:r>
            <a:r>
              <a:rPr lang="en-US" sz="1200" dirty="0">
                <a:hlinkClick r:id="rId6" tooltip="Microsoft Azure"/>
              </a:rPr>
              <a:t>Azure</a:t>
            </a:r>
            <a:r>
              <a:rPr lang="en-US" sz="1200" dirty="0"/>
              <a:t>.</a:t>
            </a:r>
            <a:r>
              <a:rPr lang="en-US" sz="1200" baseline="30000" dirty="0">
                <a:hlinkClick r:id="rId7"/>
              </a:rPr>
              <a:t>[1]</a:t>
            </a:r>
            <a:r>
              <a:rPr lang="en-US" sz="1200" dirty="0"/>
              <a:t> At its </a:t>
            </a:r>
            <a:r>
              <a:rPr lang="en-US" sz="1200" dirty="0">
                <a:hlinkClick r:id="rId8" tooltip="Build 2017"/>
              </a:rPr>
              <a:t>Build 2017</a:t>
            </a:r>
            <a:r>
              <a:rPr lang="en-US" sz="1200" dirty="0"/>
              <a:t> conference, Microsoft announced it would use the Microsoft Graph to bring new functionality and connectivity between Windows and other OS platforms, including </a:t>
            </a:r>
            <a:r>
              <a:rPr lang="en-US" sz="1200" dirty="0">
                <a:hlinkClick r:id="rId9" tooltip="Android (operating system)"/>
              </a:rPr>
              <a:t>Android</a:t>
            </a:r>
            <a:r>
              <a:rPr lang="en-US" sz="1200" dirty="0"/>
              <a:t> and </a:t>
            </a:r>
            <a:r>
              <a:rPr lang="en-US" sz="1200" dirty="0">
                <a:hlinkClick r:id="rId10" tooltip="IOS"/>
              </a:rPr>
              <a:t>iOS</a:t>
            </a:r>
            <a:r>
              <a:rPr lang="en-US" sz="1200" dirty="0"/>
              <a:t>.</a:t>
            </a:r>
            <a:r>
              <a:rPr lang="en-US" sz="1200" baseline="30000" dirty="0">
                <a:hlinkClick r:id="rId11"/>
              </a:rPr>
              <a:t>[2]</a:t>
            </a:r>
            <a:r>
              <a:rPr lang="en-US" sz="1200" dirty="0">
                <a:hlinkClick r:id="rId12"/>
              </a:rPr>
              <a:t>https://developer.microsoft.com/en-us/graph/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https://github.com/Bercet23/VSLive2017/blob/master/VSLiveSlides/W12_UPDATED_BuildingAppswithMicrosoftGraphandVisualStudio_Green.pdf</a:t>
            </a:r>
          </a:p>
        </p:txBody>
      </p:sp>
    </p:spTree>
    <p:extLst>
      <p:ext uri="{BB962C8B-B14F-4D97-AF65-F5344CB8AC3E}">
        <p14:creationId xmlns:p14="http://schemas.microsoft.com/office/powerpoint/2010/main" val="301767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397" y="1235414"/>
            <a:ext cx="710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demos and slides can be found at </a:t>
            </a:r>
            <a:r>
              <a:rPr lang="en-US" dirty="0">
                <a:hlinkClick r:id="rId2"/>
              </a:rPr>
              <a:t>https://github.com/Bercet23/VSLive2017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569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964</TotalTime>
  <Words>281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Slice</vt:lpstr>
      <vt:lpstr>VS LIVE 2017 Chicago</vt:lpstr>
      <vt:lpstr>What's New in VS 2017?</vt:lpstr>
      <vt:lpstr>Whats new in C#7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LIVE 2017 Chicago</dc:title>
  <dc:creator>Berceau, Theran B</dc:creator>
  <cp:lastModifiedBy>Berceau, Theran B</cp:lastModifiedBy>
  <cp:revision>31</cp:revision>
  <dcterms:created xsi:type="dcterms:W3CDTF">2017-09-22T19:39:39Z</dcterms:created>
  <dcterms:modified xsi:type="dcterms:W3CDTF">2017-09-28T18:45:40Z</dcterms:modified>
</cp:coreProperties>
</file>