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ceau, Theran B" initials="BTB" lastIdx="1" clrIdx="0">
    <p:extLst>
      <p:ext uri="{19B8F6BF-5375-455C-9EA6-DF929625EA0E}">
        <p15:presenceInfo xmlns:p15="http://schemas.microsoft.com/office/powerpoint/2012/main" userId="S-1-5-21-2706447373-3929271640-2302363577-93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9810"/>
          </a:xfrm>
        </p:spPr>
        <p:txBody>
          <a:bodyPr/>
          <a:lstStyle/>
          <a:p>
            <a:r>
              <a:rPr lang="en-US" dirty="0"/>
              <a:t>VS LIVE 2017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7826"/>
            <a:ext cx="10326757" cy="3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4" y="491802"/>
            <a:ext cx="8534400" cy="1507067"/>
          </a:xfrm>
        </p:spPr>
        <p:txBody>
          <a:bodyPr/>
          <a:lstStyle/>
          <a:p>
            <a:r>
              <a:rPr lang="en-US" dirty="0"/>
              <a:t>What's New in VS 2017?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916" y="2153265"/>
            <a:ext cx="8082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Project Load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Idea(Smudge)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Styles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decide level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Editor Config file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93471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VS LIVE 2017 Chicago</vt:lpstr>
      <vt:lpstr>What's New in VS 2017?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LIVE 2017 Chicago</dc:title>
  <dc:creator>Berceau, Theran B</dc:creator>
  <cp:lastModifiedBy>Berceau, Theran B</cp:lastModifiedBy>
  <cp:revision>3</cp:revision>
  <dcterms:created xsi:type="dcterms:W3CDTF">2017-09-22T19:39:39Z</dcterms:created>
  <dcterms:modified xsi:type="dcterms:W3CDTF">2017-09-22T20:38:20Z</dcterms:modified>
</cp:coreProperties>
</file>