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D0077-B4C8-46B8-93E1-F265676E1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68FFCE-C717-484D-92DB-FBF7EA6CB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7445BA-C879-42AF-A6F3-1530913A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DDDD-9027-47F7-A1CF-CB091DFF3D33}" type="datetimeFigureOut">
              <a:rPr lang="pt-BR" smtClean="0"/>
              <a:t>25/07/2021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44224A-69DA-4DD6-947F-3B793098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DAC36B-EFCD-4166-B030-95CCD80C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EF314-928F-4A21-A853-828454B82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01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AE721-BD89-4C4C-9D58-09E8DED64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DD63817-E463-4F00-B34B-BD57974B6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8DCB09-18DA-4A88-9BEF-3524E6A33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DDDD-9027-47F7-A1CF-CB091DFF3D33}" type="datetimeFigureOut">
              <a:rPr lang="pt-BR" smtClean="0"/>
              <a:t>25/07/2021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05EDCE-3054-4684-AB7F-E9BA7CA9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17A153-34EC-4830-B013-F31E6C5AD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EF314-928F-4A21-A853-828454B82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23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9F56C7-12A5-4165-A7E7-71EEEB91D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FCBB8A-7924-4824-B561-2FA7C1FA8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B51D74-5CA5-40DD-9014-7F56C98F8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DDDD-9027-47F7-A1CF-CB091DFF3D33}" type="datetimeFigureOut">
              <a:rPr lang="pt-BR" smtClean="0"/>
              <a:t>25/07/2021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F2400A-8CBE-458E-A53A-4B96FFC7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2C7232-2337-4182-AADC-488C2D3BA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EF314-928F-4A21-A853-828454B82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74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AF4FE-848D-4BE9-9F4F-5FF8CB875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4DF462-C590-4086-9417-2ECBDF61B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780410-BC6B-492E-9C8B-766A4F9C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DDDD-9027-47F7-A1CF-CB091DFF3D33}" type="datetimeFigureOut">
              <a:rPr lang="pt-BR" smtClean="0"/>
              <a:t>25/07/2021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9E1BEB-7C91-437E-9450-43B69888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720056-D7EE-4A51-9676-0A8D9B61C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EF314-928F-4A21-A853-828454B82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37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160A5-5959-4F9E-A015-C977C808F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1C7D44-837C-43BE-96D6-17314A25F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A3D51A-293A-4A91-B274-DD210CB87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DDDD-9027-47F7-A1CF-CB091DFF3D33}" type="datetimeFigureOut">
              <a:rPr lang="pt-BR" smtClean="0"/>
              <a:t>25/07/2021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452A95-382C-46F1-AF7B-E8AAD0A0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B9630C-B16B-47B2-870D-125BE751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EF314-928F-4A21-A853-828454B82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23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EE91C-7B4C-4196-A2A5-F53B5F3BD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BDAA98-65CA-4B63-A848-857112028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1D332B5-CE05-4F40-898B-B9428A822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B35F0A-B7C8-4BBB-9D8C-A9683A96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DDDD-9027-47F7-A1CF-CB091DFF3D33}" type="datetimeFigureOut">
              <a:rPr lang="pt-BR" smtClean="0"/>
              <a:t>25/07/2021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9D8789-15CE-421C-B878-A4569690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4A99FA-F842-4EE7-90F6-A437BD1C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EF314-928F-4A21-A853-828454B82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07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D414A-5785-4942-A9FF-944450D2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B2F81F-CAD2-460D-AF5D-E3AFA4D91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845F11-289C-4FC5-A6AF-4F4A5CABA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03E2986-84F7-4E6F-9041-6220EE44E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646ED05-E5C4-417F-B027-92C73A92D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ED575D-2C9D-4A69-9549-557CCFE2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DDDD-9027-47F7-A1CF-CB091DFF3D33}" type="datetimeFigureOut">
              <a:rPr lang="pt-BR" smtClean="0"/>
              <a:t>25/07/2021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3325C9D-F8BE-48BB-870D-489586A21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83D43EF-9BA5-4481-8B9D-CACC7DCB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EF314-928F-4A21-A853-828454B82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644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BF19C-21E7-459B-8287-56F9E228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A6B8A7E-04F8-488B-8B9D-FD8EEAA8A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DDDD-9027-47F7-A1CF-CB091DFF3D33}" type="datetimeFigureOut">
              <a:rPr lang="pt-BR" smtClean="0"/>
              <a:t>25/07/2021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A5EA6BC-5C66-4D91-8F7B-06696F201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EE37DF2-C7FB-47AF-85DB-EB1FDDE1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EF314-928F-4A21-A853-828454B82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13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F156497-DCDE-4E6D-9572-24A00BE85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DDDD-9027-47F7-A1CF-CB091DFF3D33}" type="datetimeFigureOut">
              <a:rPr lang="pt-BR" smtClean="0"/>
              <a:t>25/07/2021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DB5203D-94FB-4FD8-AE24-6BAA0DC1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302BD6F-6624-406B-8DD0-D5AE74DBB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EF314-928F-4A21-A853-828454B82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03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26A39-F09C-4641-B437-B8C3F00E1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730CB1-0528-40F1-B783-E8672A2B2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E0421F-824E-4746-8C36-73513AE57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2B857B-8E75-414B-9EFF-EC83C21EF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DDDD-9027-47F7-A1CF-CB091DFF3D33}" type="datetimeFigureOut">
              <a:rPr lang="pt-BR" smtClean="0"/>
              <a:t>25/07/2021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D5DFB3-1FD4-4DFC-9B42-B02B8B90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F892EB-238D-43CA-A679-7C2D91F8D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EF314-928F-4A21-A853-828454B82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020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8F2CB-3A1C-4522-B738-9073B900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8F744DB-22D7-4C7A-B3AB-6E5A3E88A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6BBDA0-7A2D-41D3-92DC-391355492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330C31-6BE6-44C7-8B60-3159EB721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DDDD-9027-47F7-A1CF-CB091DFF3D33}" type="datetimeFigureOut">
              <a:rPr lang="pt-BR" smtClean="0"/>
              <a:t>25/07/2021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F94E50-489E-4D07-94C9-AB998EFB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5E01AF-3FD9-49AF-8B15-F09651DE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EF314-928F-4A21-A853-828454B82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261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C65353A-C5AD-47F7-B29E-807560D6E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88D4FF-0816-43BD-8C88-65A6D7492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FA1D9F-BB31-4088-873C-EB5BD5F39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8DDDD-9027-47F7-A1CF-CB091DFF3D33}" type="datetimeFigureOut">
              <a:rPr lang="pt-BR" smtClean="0"/>
              <a:t>25/07/2021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A4E876-BE86-4BED-B920-F334189B7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620C98-63EA-4CCA-8820-E6D549BAA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EF314-928F-4A21-A853-828454B82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64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FAE71F7-FA08-4B57-A2FF-3C1C33E916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56" r="1196" b="15345"/>
          <a:stretch/>
        </p:blipFill>
        <p:spPr>
          <a:xfrm>
            <a:off x="0" y="636105"/>
            <a:ext cx="12046226" cy="516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9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DEF36CB-6039-4630-9F87-D43C8E4EBB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2" t="9450" r="1304" b="6838"/>
          <a:stretch/>
        </p:blipFill>
        <p:spPr>
          <a:xfrm>
            <a:off x="291548" y="954157"/>
            <a:ext cx="11741425" cy="573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3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9871246-C406-41A1-ABC4-AE70F0AA58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50" r="1305" b="17859"/>
          <a:stretch/>
        </p:blipFill>
        <p:spPr>
          <a:xfrm>
            <a:off x="0" y="649357"/>
            <a:ext cx="12032973" cy="498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571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Usuario</cp:lastModifiedBy>
  <cp:revision>1</cp:revision>
  <dcterms:created xsi:type="dcterms:W3CDTF">2021-07-25T15:29:13Z</dcterms:created>
  <dcterms:modified xsi:type="dcterms:W3CDTF">2021-07-26T00:18:12Z</dcterms:modified>
</cp:coreProperties>
</file>