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372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8B9FA-5BBF-4E80-BB21-EA7144D5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701DF-F6B2-4979-9CEA-4631C00E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417B2-4E20-42D0-85D7-127401AC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55533-747A-4BE8-B64F-8FFF5CEB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FB7F9-3679-4554-8B08-C1297F46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32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902E-BA35-4C96-84F1-8E731FE6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88DB3E-9F0B-47B6-AF98-092833FB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2329D-34FD-486F-909E-0F6BCC63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E1B3F-AF33-4DEA-9248-77D30B6F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7397BF-2070-4859-B935-4FF489CC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4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627C5B-28B2-478C-8328-2D6B6602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4E31B7-0E4F-4AB6-83F8-0D0F2183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F8317-2102-42B0-96F5-716CC985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CE30B-540A-468A-A593-0D1FFA09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AC8AA-4E67-42A7-8E50-0BAA5295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6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02561-2D78-4E26-9AD0-4F5AF979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46865-5657-426D-813A-DAC53901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9345B4-0F25-4957-BCB5-8CFB3B7B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FCBFE-865F-4208-ACD9-24FB6367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59DD-E58F-4237-92CC-A9A340DD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8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D5A4-C1C8-4C67-838A-E696F09F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D6BB63-3B25-47E8-B57A-62263DEF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D62A3-4697-47A9-B488-D8277C89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A23FB-F247-4FB7-A700-1EB84AE7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F6EE1-2714-4E47-BB74-7EDEF273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A138A-1E6B-4B24-B034-39B6E65F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8D106-A9CC-4A82-881A-0BE33F9C2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195FC4-8FE4-437F-ACDA-0D66C2C0A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38790E-0FDE-423E-A9D8-6627436A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9EA3D2-25A3-43B8-A044-857F8B23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6F4CFC-6CC0-4AB8-AAFC-564CB18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34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65CD4-1156-4778-803A-9DFC03BB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71D2DC-46C4-4F3B-8363-ECC4C4E1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7AA77A-DFF5-42FA-9591-AB3AE15D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48B2B1-040D-4799-BBD5-D339202EC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82DF78-F409-4874-9D33-B7713588D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692D0-697C-414F-8ECD-CA722D28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44C745-1554-4056-97B0-5762FE6F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CFAA49-903C-46F2-8C42-62BAB786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1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80176-D63B-4D51-9E59-D18398E1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2F4D48-CA83-4EB0-A4B6-7FFFC067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2FABAE-D50A-4550-A840-C2CB790B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DAF8BB-EBB8-4FE2-BD89-90F42E75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7FDF9E-25EF-46DE-A91B-6AB7F2A7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F96181-1355-48F1-BDDD-AADB86AC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38F3FA-23D6-4E83-85BB-844F244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21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FBE7-45A8-4A03-BD06-E182674D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38AD2-8C62-4A37-B467-6543D674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4270FF-8BAA-48B6-9486-6341D615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60BCA-C606-4A99-B710-D50AD5A9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9CCF17-0808-4E7F-B4A1-C0B0E68A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398F6F-86C4-4D2B-A7F9-7F6255DF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12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FBF56-6D37-4D52-942C-234EE598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3FA0C8-705C-4A6B-BC54-CEC730EA1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1EBD8E-1C94-41EF-AB7B-68766ED73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1BBB61-1C09-4253-A92D-2A14E5D8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4CF29-DEE7-4217-877D-DEC79198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0478A6-B0EE-482B-9521-5B660354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9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96971F-F28E-406A-915B-404920D2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C60E9D-A01F-4D9C-9C7A-7E007F0E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555917-930C-4FBD-98F9-959D3601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59FA-C6B9-444C-8D06-ED24B3A838E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BBDF3-2B94-4762-A3C8-47FDE9E62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2BBD5-FEB0-4536-AC8F-332353320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E8AB-A713-4EC3-87B0-ED831EA32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4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05E4264-77EF-4347-9B7B-59532ACB3B01}"/>
              </a:ext>
            </a:extLst>
          </p:cNvPr>
          <p:cNvGrpSpPr/>
          <p:nvPr/>
        </p:nvGrpSpPr>
        <p:grpSpPr>
          <a:xfrm>
            <a:off x="3750366" y="192012"/>
            <a:ext cx="5074330" cy="6473976"/>
            <a:chOff x="3750366" y="192012"/>
            <a:chExt cx="5074330" cy="6473976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8E933C9F-53EE-4C87-8770-705ECD38B6D1}"/>
                </a:ext>
              </a:extLst>
            </p:cNvPr>
            <p:cNvGrpSpPr/>
            <p:nvPr/>
          </p:nvGrpSpPr>
          <p:grpSpPr>
            <a:xfrm>
              <a:off x="3750366" y="192012"/>
              <a:ext cx="5074330" cy="6473976"/>
              <a:chOff x="4094922" y="192012"/>
              <a:chExt cx="5074330" cy="6473976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D55F5682-8288-4E15-86B6-F6E73A6AF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7219" y="296806"/>
                <a:ext cx="3522568" cy="628153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54E90A1-752A-45AE-A6C1-842702E82E92}"/>
                  </a:ext>
                </a:extLst>
              </p:cNvPr>
              <p:cNvSpPr/>
              <p:nvPr/>
            </p:nvSpPr>
            <p:spPr>
              <a:xfrm>
                <a:off x="4200939" y="212035"/>
                <a:ext cx="3790122" cy="182880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E9FDEA5-D922-405B-BCE8-9ECD1E5AD4D0}"/>
                  </a:ext>
                </a:extLst>
              </p:cNvPr>
              <p:cNvSpPr/>
              <p:nvPr/>
            </p:nvSpPr>
            <p:spPr>
              <a:xfrm>
                <a:off x="4200939" y="2040835"/>
                <a:ext cx="3790122" cy="10735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0417EF9-DA4A-4BAB-A0A6-625A1781B42D}"/>
                  </a:ext>
                </a:extLst>
              </p:cNvPr>
              <p:cNvSpPr/>
              <p:nvPr/>
            </p:nvSpPr>
            <p:spPr>
              <a:xfrm>
                <a:off x="4399722" y="3429000"/>
                <a:ext cx="783132" cy="110324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76D1C57E-60E5-4435-93B0-46AF9D17CC50}"/>
                  </a:ext>
                </a:extLst>
              </p:cNvPr>
              <p:cNvSpPr/>
              <p:nvPr/>
            </p:nvSpPr>
            <p:spPr>
              <a:xfrm>
                <a:off x="4332207" y="4929810"/>
                <a:ext cx="2346890" cy="123245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802D8CF-2288-4ACD-8E80-DA657CB9144B}"/>
                  </a:ext>
                </a:extLst>
              </p:cNvPr>
              <p:cNvSpPr/>
              <p:nvPr/>
            </p:nvSpPr>
            <p:spPr>
              <a:xfrm>
                <a:off x="4094922" y="3193774"/>
                <a:ext cx="4027407" cy="29684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098BDA9-0F38-403A-BF05-E731A6E02405}"/>
                  </a:ext>
                </a:extLst>
              </p:cNvPr>
              <p:cNvSpPr txBox="1"/>
              <p:nvPr/>
            </p:nvSpPr>
            <p:spPr>
              <a:xfrm>
                <a:off x="8122329" y="742122"/>
                <a:ext cx="875897" cy="3693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</a:rPr>
                  <a:t>header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63A36FA-768A-495D-BF4F-C13AEDF595F9}"/>
                  </a:ext>
                </a:extLst>
              </p:cNvPr>
              <p:cNvSpPr txBox="1"/>
              <p:nvPr/>
            </p:nvSpPr>
            <p:spPr>
              <a:xfrm>
                <a:off x="4480489" y="192012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</a:rPr>
                  <a:t>h1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588951A-F53E-47CA-A3F2-ED4843C0ECE2}"/>
                  </a:ext>
                </a:extLst>
              </p:cNvPr>
              <p:cNvSpPr txBox="1"/>
              <p:nvPr/>
            </p:nvSpPr>
            <p:spPr>
              <a:xfrm>
                <a:off x="5199106" y="6206070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FF00"/>
                    </a:solidFill>
                  </a:rPr>
                  <a:t>h3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AF5E886-168D-438D-A8B8-DC544AF755C7}"/>
                  </a:ext>
                </a:extLst>
              </p:cNvPr>
              <p:cNvSpPr txBox="1"/>
              <p:nvPr/>
            </p:nvSpPr>
            <p:spPr>
              <a:xfrm>
                <a:off x="7154919" y="2234721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rgbClr val="FF0000"/>
                    </a:solidFill>
                  </a:rPr>
                  <a:t>img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D88334C-6B3B-44B6-BC27-56543505C65C}"/>
                  </a:ext>
                </a:extLst>
              </p:cNvPr>
              <p:cNvSpPr txBox="1"/>
              <p:nvPr/>
            </p:nvSpPr>
            <p:spPr>
              <a:xfrm>
                <a:off x="4803287" y="1424610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chemeClr val="accent6">
                        <a:lumMod val="75000"/>
                      </a:schemeClr>
                    </a:solidFill>
                  </a:rPr>
                  <a:t>img</a:t>
                </a:r>
                <a:endParaRPr lang="pt-B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6BDA240-A814-41FE-AB4F-3AEEA55AF093}"/>
                  </a:ext>
                </a:extLst>
              </p:cNvPr>
              <p:cNvSpPr txBox="1"/>
              <p:nvPr/>
            </p:nvSpPr>
            <p:spPr>
              <a:xfrm>
                <a:off x="8162086" y="3328492"/>
                <a:ext cx="100716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section</a:t>
                </a:r>
                <a:endParaRPr lang="pt-BR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92857A6-5349-43AC-BD25-59377028C6CD}"/>
                  </a:ext>
                </a:extLst>
              </p:cNvPr>
              <p:cNvSpPr txBox="1"/>
              <p:nvPr/>
            </p:nvSpPr>
            <p:spPr>
              <a:xfrm>
                <a:off x="6343989" y="4123155"/>
                <a:ext cx="1424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00B0F0"/>
                    </a:solidFill>
                  </a:rPr>
                  <a:t>h2, </a:t>
                </a:r>
                <a:r>
                  <a:rPr lang="pt-BR" sz="1400" dirty="0" err="1">
                    <a:solidFill>
                      <a:srgbClr val="00B0F0"/>
                    </a:solidFill>
                  </a:rPr>
                  <a:t>img</a:t>
                </a:r>
                <a:r>
                  <a:rPr lang="pt-BR" sz="1400" dirty="0">
                    <a:solidFill>
                      <a:srgbClr val="00B0F0"/>
                    </a:solidFill>
                  </a:rPr>
                  <a:t>, p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E110064-3327-4A51-A06F-DBE33A362EC0}"/>
                  </a:ext>
                </a:extLst>
              </p:cNvPr>
              <p:cNvSpPr txBox="1"/>
              <p:nvPr/>
            </p:nvSpPr>
            <p:spPr>
              <a:xfrm>
                <a:off x="4452104" y="2767833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h2, p</a:t>
                </a: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16A087A-674E-4497-9F7F-4C30F79B2AF7}"/>
                  </a:ext>
                </a:extLst>
              </p:cNvPr>
              <p:cNvSpPr txBox="1"/>
              <p:nvPr/>
            </p:nvSpPr>
            <p:spPr>
              <a:xfrm>
                <a:off x="6441990" y="212035"/>
                <a:ext cx="1134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</a:rPr>
                  <a:t>h2, </a:t>
                </a:r>
                <a:r>
                  <a:rPr lang="pt-BR" dirty="0" err="1">
                    <a:solidFill>
                      <a:schemeClr val="accent6">
                        <a:lumMod val="75000"/>
                      </a:schemeClr>
                    </a:solidFill>
                  </a:rPr>
                  <a:t>nav</a:t>
                </a:r>
                <a:r>
                  <a:rPr lang="pt-BR" dirty="0">
                    <a:solidFill>
                      <a:schemeClr val="accent6">
                        <a:lumMod val="75000"/>
                      </a:schemeClr>
                    </a:solidFill>
                  </a:rPr>
                  <a:t>, a</a:t>
                </a: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05B5618-AC52-432C-B51B-2F21F0635310}"/>
                  </a:ext>
                </a:extLst>
              </p:cNvPr>
              <p:cNvSpPr txBox="1"/>
              <p:nvPr/>
            </p:nvSpPr>
            <p:spPr>
              <a:xfrm>
                <a:off x="6199645" y="2191651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rgbClr val="FF0000"/>
                    </a:solidFill>
                  </a:rPr>
                  <a:t>img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D00D9FC-A653-4E99-9F25-63C653BEF621}"/>
                  </a:ext>
                </a:extLst>
              </p:cNvPr>
              <p:cNvSpPr txBox="1"/>
              <p:nvPr/>
            </p:nvSpPr>
            <p:spPr>
              <a:xfrm>
                <a:off x="5391263" y="2191651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rgbClr val="FF0000"/>
                    </a:solidFill>
                  </a:rPr>
                  <a:t>img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25813AE-AFA1-45F0-8B01-A90992502BD1}"/>
                  </a:ext>
                </a:extLst>
              </p:cNvPr>
              <p:cNvSpPr txBox="1"/>
              <p:nvPr/>
            </p:nvSpPr>
            <p:spPr>
              <a:xfrm>
                <a:off x="4480489" y="2205478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rgbClr val="FF0000"/>
                    </a:solidFill>
                  </a:rPr>
                  <a:t>img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73009E0-0ECB-40EC-8EDC-A8B314813245}"/>
                  </a:ext>
                </a:extLst>
              </p:cNvPr>
              <p:cNvSpPr txBox="1"/>
              <p:nvPr/>
            </p:nvSpPr>
            <p:spPr>
              <a:xfrm>
                <a:off x="8162087" y="2375524"/>
                <a:ext cx="1007165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rgbClr val="FF0000"/>
                    </a:solidFill>
                  </a:rPr>
                  <a:t>main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BE3EAA3-1045-4AAA-9FD8-5886A88B5978}"/>
                  </a:ext>
                </a:extLst>
              </p:cNvPr>
              <p:cNvSpPr txBox="1"/>
              <p:nvPr/>
            </p:nvSpPr>
            <p:spPr>
              <a:xfrm>
                <a:off x="5277854" y="2762215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h2, p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B326EDD-96F7-473E-92B1-E69879E1896D}"/>
                  </a:ext>
                </a:extLst>
              </p:cNvPr>
              <p:cNvSpPr txBox="1"/>
              <p:nvPr/>
            </p:nvSpPr>
            <p:spPr>
              <a:xfrm>
                <a:off x="6113996" y="2756202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h2, p</a:t>
                </a: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C82A8FD-5F6E-4B31-A9B6-AAA251EA70D9}"/>
                  </a:ext>
                </a:extLst>
              </p:cNvPr>
              <p:cNvSpPr txBox="1"/>
              <p:nvPr/>
            </p:nvSpPr>
            <p:spPr>
              <a:xfrm>
                <a:off x="7029653" y="2767329"/>
                <a:ext cx="702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h2, p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F9025E24-3A86-41C9-B846-D718E3524524}"/>
                  </a:ext>
                </a:extLst>
              </p:cNvPr>
              <p:cNvSpPr txBox="1"/>
              <p:nvPr/>
            </p:nvSpPr>
            <p:spPr>
              <a:xfrm>
                <a:off x="8189846" y="3997619"/>
                <a:ext cx="783134" cy="3693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rgbClr val="00B0F0"/>
                    </a:solidFill>
                  </a:rPr>
                  <a:t>article</a:t>
                </a:r>
                <a:endParaRPr lang="pt-BR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BE33035-70B8-4E7A-B782-96016AD03AA9}"/>
                  </a:ext>
                </a:extLst>
              </p:cNvPr>
              <p:cNvSpPr txBox="1"/>
              <p:nvPr/>
            </p:nvSpPr>
            <p:spPr>
              <a:xfrm>
                <a:off x="8270326" y="5350676"/>
                <a:ext cx="783134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div</a:t>
                </a:r>
                <a:endPara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9A544478-C94C-461E-B46C-F64F2E15CA6C}"/>
                  </a:ext>
                </a:extLst>
              </p:cNvPr>
              <p:cNvSpPr txBox="1"/>
              <p:nvPr/>
            </p:nvSpPr>
            <p:spPr>
              <a:xfrm>
                <a:off x="4718093" y="5248724"/>
                <a:ext cx="1086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h2, p, a</a:t>
                </a: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E1C134C5-89C5-476A-9723-A7F84521319D}"/>
                  </a:ext>
                </a:extLst>
              </p:cNvPr>
              <p:cNvSpPr/>
              <p:nvPr/>
            </p:nvSpPr>
            <p:spPr>
              <a:xfrm>
                <a:off x="4236581" y="6190639"/>
                <a:ext cx="3754480" cy="475349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62D5051-AF43-40E0-AF71-8F9B2FF7D391}"/>
                  </a:ext>
                </a:extLst>
              </p:cNvPr>
              <p:cNvSpPr txBox="1"/>
              <p:nvPr/>
            </p:nvSpPr>
            <p:spPr>
              <a:xfrm>
                <a:off x="8101195" y="6243647"/>
                <a:ext cx="783134" cy="36933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rgbClr val="FFFF00"/>
                    </a:solidFill>
                  </a:rPr>
                  <a:t>footer</a:t>
                </a:r>
                <a:endParaRPr lang="pt-BR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CDC230D5-BB47-48B9-BE57-C8FD41506F95}"/>
                  </a:ext>
                </a:extLst>
              </p:cNvPr>
              <p:cNvSpPr/>
              <p:nvPr/>
            </p:nvSpPr>
            <p:spPr>
              <a:xfrm>
                <a:off x="5266623" y="3463104"/>
                <a:ext cx="783132" cy="110324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97CFF312-C16F-4073-BCF4-39CF408AC86D}"/>
                  </a:ext>
                </a:extLst>
              </p:cNvPr>
              <p:cNvSpPr/>
              <p:nvPr/>
            </p:nvSpPr>
            <p:spPr>
              <a:xfrm>
                <a:off x="6144444" y="3477869"/>
                <a:ext cx="1712839" cy="110324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88AFF67B-6AB4-4CF9-AC3E-7ED6ED19D8F4}"/>
                  </a:ext>
                </a:extLst>
              </p:cNvPr>
              <p:cNvSpPr/>
              <p:nvPr/>
            </p:nvSpPr>
            <p:spPr>
              <a:xfrm>
                <a:off x="6714109" y="4929810"/>
                <a:ext cx="1017910" cy="114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E6DD4263-3271-4A91-A1FE-E05A987FDA68}"/>
                  </a:ext>
                </a:extLst>
              </p:cNvPr>
              <p:cNvSpPr txBox="1"/>
              <p:nvPr/>
            </p:nvSpPr>
            <p:spPr>
              <a:xfrm>
                <a:off x="6609062" y="5176704"/>
                <a:ext cx="1248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h2, p, a, </a:t>
                </a:r>
                <a:r>
                  <a:rPr lang="pt-BR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ul</a:t>
                </a:r>
                <a:endPara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75B77B56-CC35-43A7-A35D-99C2556289E9}"/>
                </a:ext>
              </a:extLst>
            </p:cNvPr>
            <p:cNvSpPr txBox="1"/>
            <p:nvPr/>
          </p:nvSpPr>
          <p:spPr>
            <a:xfrm>
              <a:off x="3999652" y="4086182"/>
              <a:ext cx="933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B0F0"/>
                  </a:solidFill>
                </a:rPr>
                <a:t>h2, </a:t>
              </a:r>
              <a:r>
                <a:rPr lang="pt-BR" sz="1400" dirty="0" err="1">
                  <a:solidFill>
                    <a:srgbClr val="00B0F0"/>
                  </a:solidFill>
                </a:rPr>
                <a:t>img</a:t>
              </a:r>
              <a:r>
                <a:rPr lang="pt-BR" sz="1400" dirty="0">
                  <a:solidFill>
                    <a:srgbClr val="00B0F0"/>
                  </a:solidFill>
                </a:rPr>
                <a:t>, p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6D441CA-4D2A-45C2-81DE-5AB49EE6B850}"/>
                </a:ext>
              </a:extLst>
            </p:cNvPr>
            <p:cNvSpPr txBox="1"/>
            <p:nvPr/>
          </p:nvSpPr>
          <p:spPr>
            <a:xfrm>
              <a:off x="4881801" y="4086182"/>
              <a:ext cx="9782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B0F0"/>
                  </a:solidFill>
                </a:rPr>
                <a:t>h2, </a:t>
              </a:r>
              <a:r>
                <a:rPr lang="pt-BR" sz="1400" dirty="0" err="1">
                  <a:solidFill>
                    <a:srgbClr val="00B0F0"/>
                  </a:solidFill>
                </a:rPr>
                <a:t>img</a:t>
              </a:r>
              <a:r>
                <a:rPr lang="pt-BR" sz="1400" dirty="0">
                  <a:solidFill>
                    <a:srgbClr val="00B0F0"/>
                  </a:solidFill>
                </a:rPr>
                <a:t>,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890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6</cp:revision>
  <dcterms:created xsi:type="dcterms:W3CDTF">2021-07-01T19:21:24Z</dcterms:created>
  <dcterms:modified xsi:type="dcterms:W3CDTF">2021-07-01T19:46:47Z</dcterms:modified>
</cp:coreProperties>
</file>