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7C_56E3029.xml" ContentType="application/vnd.ms-powerpoint.comments+xml"/>
  <Override PartName="/ppt/notesSlides/notesSlide5.xml" ContentType="application/vnd.openxmlformats-officedocument.presentationml.notesSlide+xml"/>
  <Override PartName="/ppt/comments/modernComment_17D_EE217995.xml" ContentType="application/vnd.ms-powerpoint.comments+xml"/>
  <Override PartName="/ppt/notesSlides/notesSlide6.xml" ContentType="application/vnd.openxmlformats-officedocument.presentationml.notesSlide+xml"/>
  <Override PartName="/ppt/comments/modernComment_17E_EED56F9A.xml" ContentType="application/vnd.ms-powerpoint.comments+xml"/>
  <Override PartName="/ppt/notesSlides/notesSlide7.xml" ContentType="application/vnd.openxmlformats-officedocument.presentationml.notesSlide+xml"/>
  <Override PartName="/ppt/comments/modernComment_17F_35CE36D5.xml" ContentType="application/vnd.ms-powerpoint.comments+xml"/>
  <Override PartName="/ppt/notesSlides/notesSlide8.xml" ContentType="application/vnd.openxmlformats-officedocument.presentationml.notesSlide+xml"/>
  <Override PartName="/ppt/comments/modernComment_180_E0EA0B51.xml" ContentType="application/vnd.ms-powerpoint.comments+xml"/>
  <Override PartName="/ppt/notesSlides/notesSlide9.xml" ContentType="application/vnd.openxmlformats-officedocument.presentationml.notesSlide+xml"/>
  <Override PartName="/ppt/comments/modernComment_181_54167761.xml" ContentType="application/vnd.ms-powerpoint.comments+xml"/>
  <Override PartName="/ppt/notesSlides/notesSlide10.xml" ContentType="application/vnd.openxmlformats-officedocument.presentationml.notesSlide+xml"/>
  <Override PartName="/ppt/comments/modernComment_196_D560466D.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9B_2EE2F195.xml" ContentType="application/vnd.ms-powerpoint.comments+xml"/>
  <Override PartName="/ppt/notesSlides/notesSlide14.xml" ContentType="application/vnd.openxmlformats-officedocument.presentationml.notesSlide+xml"/>
  <Override PartName="/ppt/comments/modernComment_190_DFA603C4.xml" ContentType="application/vnd.ms-powerpoint.comments+xml"/>
  <Override PartName="/ppt/notesSlides/notesSlide15.xml" ContentType="application/vnd.openxmlformats-officedocument.presentationml.notesSlide+xml"/>
  <Override PartName="/ppt/comments/modernComment_18A_1AA96DDF.xml" ContentType="application/vnd.ms-powerpoint.comments+xml"/>
  <Override PartName="/ppt/notesSlides/notesSlide16.xml" ContentType="application/vnd.openxmlformats-officedocument.presentationml.notesSlide+xml"/>
  <Override PartName="/ppt/comments/modernComment_192_C239C23.xml" ContentType="application/vnd.ms-powerpoint.comments+xml"/>
  <Override PartName="/ppt/notesSlides/notesSlide17.xml" ContentType="application/vnd.openxmlformats-officedocument.presentationml.notesSlide+xml"/>
  <Override PartName="/ppt/comments/modernComment_193_6BDB1E5D.xml" ContentType="application/vnd.ms-powerpoint.comments+xml"/>
  <Override PartName="/ppt/notesSlides/notesSlide18.xml" ContentType="application/vnd.openxmlformats-officedocument.presentationml.notesSlide+xml"/>
  <Override PartName="/ppt/comments/modernComment_197_1775E794.xml" ContentType="application/vnd.ms-powerpoint.comments+xml"/>
  <Override PartName="/ppt/notesSlides/notesSlide19.xml" ContentType="application/vnd.openxmlformats-officedocument.presentationml.notesSlide+xml"/>
  <Override PartName="/ppt/comments/modernComment_194_4DD1467D.xml" ContentType="application/vnd.ms-powerpoint.comments+xml"/>
  <Override PartName="/ppt/notesSlides/notesSlide20.xml" ContentType="application/vnd.openxmlformats-officedocument.presentationml.notesSlide+xml"/>
  <Override PartName="/ppt/comments/modernComment_199_57D3E873.xml" ContentType="application/vnd.ms-powerpoint.comments+xml"/>
  <Override PartName="/ppt/notesSlides/notesSlide21.xml" ContentType="application/vnd.openxmlformats-officedocument.presentationml.notesSlide+xml"/>
  <Override PartName="/ppt/comments/modernComment_139_D375583A.xml" ContentType="application/vnd.ms-powerpoint.comments+xml"/>
  <Override PartName="/ppt/notesSlides/notesSlide22.xml" ContentType="application/vnd.openxmlformats-officedocument.presentationml.notesSlide+xml"/>
  <Override PartName="/ppt/comments/modernComment_13A_448DB56D.xml" ContentType="application/vnd.ms-powerpoint.comments+xml"/>
  <Override PartName="/ppt/notesSlides/notesSlide23.xml" ContentType="application/vnd.openxmlformats-officedocument.presentationml.notesSlide+xml"/>
  <Override PartName="/ppt/comments/modernComment_137_D1197A3.xml" ContentType="application/vnd.ms-powerpoint.comments+xml"/>
  <Override PartName="/ppt/notesSlides/notesSlide24.xml" ContentType="application/vnd.openxmlformats-officedocument.presentationml.notesSlide+xml"/>
  <Override PartName="/ppt/comments/modernComment_138_9E0BD126.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modernComment_187_729E0C3.xml" ContentType="application/vnd.ms-powerpoint.comments+xml"/>
  <Override PartName="/ppt/notesSlides/notesSlide31.xml" ContentType="application/vnd.openxmlformats-officedocument.presentationml.notesSlide+xml"/>
  <Override PartName="/ppt/comments/modernComment_188_3B6FA6A5.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64" r:id="rId5"/>
    <p:sldId id="665" r:id="rId6"/>
    <p:sldId id="374" r:id="rId7"/>
    <p:sldId id="380" r:id="rId8"/>
    <p:sldId id="381" r:id="rId9"/>
    <p:sldId id="382" r:id="rId10"/>
    <p:sldId id="383" r:id="rId11"/>
    <p:sldId id="384" r:id="rId12"/>
    <p:sldId id="385" r:id="rId13"/>
    <p:sldId id="406" r:id="rId14"/>
    <p:sldId id="410" r:id="rId15"/>
    <p:sldId id="266" r:id="rId16"/>
    <p:sldId id="411" r:id="rId17"/>
    <p:sldId id="400" r:id="rId18"/>
    <p:sldId id="394" r:id="rId19"/>
    <p:sldId id="402" r:id="rId20"/>
    <p:sldId id="403" r:id="rId21"/>
    <p:sldId id="407" r:id="rId22"/>
    <p:sldId id="404" r:id="rId23"/>
    <p:sldId id="409" r:id="rId24"/>
    <p:sldId id="313" r:id="rId25"/>
    <p:sldId id="314" r:id="rId26"/>
    <p:sldId id="311" r:id="rId27"/>
    <p:sldId id="312" r:id="rId28"/>
    <p:sldId id="375" r:id="rId29"/>
    <p:sldId id="387" r:id="rId30"/>
    <p:sldId id="386" r:id="rId31"/>
    <p:sldId id="265" r:id="rId32"/>
    <p:sldId id="389" r:id="rId33"/>
    <p:sldId id="391" r:id="rId34"/>
    <p:sldId id="3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3"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738A"/>
    <a:srgbClr val="AE6041"/>
    <a:srgbClr val="8172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autoAdjust="0"/>
    <p:restoredTop sz="68299"/>
  </p:normalViewPr>
  <p:slideViewPr>
    <p:cSldViewPr snapToGrid="0">
      <p:cViewPr varScale="1">
        <p:scale>
          <a:sx n="85" d="100"/>
          <a:sy n="85"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6FCE3499-3FC5-A042-ABF8-50BDFA90DB5C}"/>
    <pc:docChg chg="">
      <pc:chgData name="Cannell, Michael B" userId="df291291-9ac9-42c2-a976-062f6e2ad9da" providerId="ADAL" clId="{6FCE3499-3FC5-A042-ABF8-50BDFA90DB5C}" dt="2022-11-15T15:20:25.864" v="1"/>
      <pc:docMkLst>
        <pc:docMk/>
      </pc:docMkLst>
      <pc:sldChg chg="addCm modCm">
        <pc:chgData name="Cannell, Michael B" userId="df291291-9ac9-42c2-a976-062f6e2ad9da" providerId="ADAL" clId="{6FCE3499-3FC5-A042-ABF8-50BDFA90DB5C}" dt="2022-11-15T15:20:25.864" v="1"/>
        <pc:sldMkLst>
          <pc:docMk/>
          <pc:sldMk cId="997172901" sldId="392"/>
        </pc:sldMkLst>
      </pc:sldChg>
    </pc:docChg>
  </pc:docChgLst>
  <pc:docChgLst>
    <pc:chgData name="Cannell, Michael B" userId="df291291-9ac9-42c2-a976-062f6e2ad9da" providerId="ADAL" clId="{D0F15991-CF6C-8C4B-AD21-DC26DB777E50}"/>
    <pc:docChg chg="undo redo custSel addSld delSld modSld sldOrd modMainMaster">
      <pc:chgData name="Cannell, Michael B" userId="df291291-9ac9-42c2-a976-062f6e2ad9da" providerId="ADAL" clId="{D0F15991-CF6C-8C4B-AD21-DC26DB777E50}" dt="2022-10-18T14:00:40.443" v="9145"/>
      <pc:docMkLst>
        <pc:docMk/>
      </pc:docMkLst>
      <pc:sldChg chg="del">
        <pc:chgData name="Cannell, Michael B" userId="df291291-9ac9-42c2-a976-062f6e2ad9da" providerId="ADAL" clId="{D0F15991-CF6C-8C4B-AD21-DC26DB777E50}" dt="2022-10-14T16:47:58.900" v="2" actId="2696"/>
        <pc:sldMkLst>
          <pc:docMk/>
          <pc:sldMk cId="1052962460" sldId="257"/>
        </pc:sldMkLst>
      </pc:sldChg>
      <pc:sldChg chg="add del modNotesTx">
        <pc:chgData name="Cannell, Michael B" userId="df291291-9ac9-42c2-a976-062f6e2ad9da" providerId="ADAL" clId="{D0F15991-CF6C-8C4B-AD21-DC26DB777E50}" dt="2022-10-18T13:17:57.248" v="8524" actId="2696"/>
        <pc:sldMkLst>
          <pc:docMk/>
          <pc:sldMk cId="0" sldId="260"/>
        </pc:sldMkLst>
      </pc:sldChg>
      <pc:sldChg chg="modSp mod">
        <pc:chgData name="Cannell, Michael B" userId="df291291-9ac9-42c2-a976-062f6e2ad9da" providerId="ADAL" clId="{D0F15991-CF6C-8C4B-AD21-DC26DB777E50}" dt="2022-10-15T18:36:04.222" v="113" actId="20577"/>
        <pc:sldMkLst>
          <pc:docMk/>
          <pc:sldMk cId="2191562480" sldId="266"/>
        </pc:sldMkLst>
        <pc:spChg chg="mod">
          <ac:chgData name="Cannell, Michael B" userId="df291291-9ac9-42c2-a976-062f6e2ad9da" providerId="ADAL" clId="{D0F15991-CF6C-8C4B-AD21-DC26DB777E50}" dt="2022-10-15T18:36:04.222" v="113" actId="20577"/>
          <ac:spMkLst>
            <pc:docMk/>
            <pc:sldMk cId="2191562480" sldId="266"/>
            <ac:spMk id="3" creationId="{00000000-0000-0000-0000-000000000000}"/>
          </ac:spMkLst>
        </pc:spChg>
      </pc:sldChg>
      <pc:sldChg chg="addCm">
        <pc:chgData name="Cannell, Michael B" userId="df291291-9ac9-42c2-a976-062f6e2ad9da" providerId="ADAL" clId="{D0F15991-CF6C-8C4B-AD21-DC26DB777E50}" dt="2022-10-15T18:39:29.588" v="117"/>
        <pc:sldMkLst>
          <pc:docMk/>
          <pc:sldMk cId="219256739" sldId="311"/>
        </pc:sldMkLst>
      </pc:sldChg>
      <pc:sldChg chg="addCm">
        <pc:chgData name="Cannell, Michael B" userId="df291291-9ac9-42c2-a976-062f6e2ad9da" providerId="ADAL" clId="{D0F15991-CF6C-8C4B-AD21-DC26DB777E50}" dt="2022-10-15T18:40:06.862" v="118"/>
        <pc:sldMkLst>
          <pc:docMk/>
          <pc:sldMk cId="2651574566" sldId="312"/>
        </pc:sldMkLst>
      </pc:sldChg>
      <pc:sldChg chg="addCm">
        <pc:chgData name="Cannell, Michael B" userId="df291291-9ac9-42c2-a976-062f6e2ad9da" providerId="ADAL" clId="{D0F15991-CF6C-8C4B-AD21-DC26DB777E50}" dt="2022-10-15T18:38:42.986" v="115"/>
        <pc:sldMkLst>
          <pc:docMk/>
          <pc:sldMk cId="3547682874" sldId="313"/>
        </pc:sldMkLst>
      </pc:sldChg>
      <pc:sldChg chg="addCm">
        <pc:chgData name="Cannell, Michael B" userId="df291291-9ac9-42c2-a976-062f6e2ad9da" providerId="ADAL" clId="{D0F15991-CF6C-8C4B-AD21-DC26DB777E50}" dt="2022-10-15T18:38:52.741" v="116"/>
        <pc:sldMkLst>
          <pc:docMk/>
          <pc:sldMk cId="1150137709" sldId="314"/>
        </pc:sldMkLst>
      </pc:sldChg>
      <pc:sldChg chg="modSp mod addCm delCm modCm modNotesTx">
        <pc:chgData name="Cannell, Michael B" userId="df291291-9ac9-42c2-a976-062f6e2ad9da" providerId="ADAL" clId="{D0F15991-CF6C-8C4B-AD21-DC26DB777E50}" dt="2022-10-17T21:22:53.335" v="2715"/>
        <pc:sldMkLst>
          <pc:docMk/>
          <pc:sldMk cId="1851301487" sldId="359"/>
        </pc:sldMkLst>
        <pc:spChg chg="mod">
          <ac:chgData name="Cannell, Michael B" userId="df291291-9ac9-42c2-a976-062f6e2ad9da" providerId="ADAL" clId="{D0F15991-CF6C-8C4B-AD21-DC26DB777E50}" dt="2022-10-17T15:44:41.275" v="515" actId="255"/>
          <ac:spMkLst>
            <pc:docMk/>
            <pc:sldMk cId="1851301487" sldId="359"/>
            <ac:spMk id="2" creationId="{CDF3C7EE-AFB4-344D-839D-39022451D21B}"/>
          </ac:spMkLst>
        </pc:spChg>
        <pc:spChg chg="mod">
          <ac:chgData name="Cannell, Michael B" userId="df291291-9ac9-42c2-a976-062f6e2ad9da" providerId="ADAL" clId="{D0F15991-CF6C-8C4B-AD21-DC26DB777E50}" dt="2022-10-17T15:44:41.275" v="515" actId="255"/>
          <ac:spMkLst>
            <pc:docMk/>
            <pc:sldMk cId="1851301487" sldId="359"/>
            <ac:spMk id="3" creationId="{51F3C831-2F27-EB49-8D21-85BE20287E7B}"/>
          </ac:spMkLst>
        </pc:spChg>
        <pc:spChg chg="mod">
          <ac:chgData name="Cannell, Michael B" userId="df291291-9ac9-42c2-a976-062f6e2ad9da" providerId="ADAL" clId="{D0F15991-CF6C-8C4B-AD21-DC26DB777E50}" dt="2022-10-17T15:44:41.275" v="515" actId="255"/>
          <ac:spMkLst>
            <pc:docMk/>
            <pc:sldMk cId="1851301487" sldId="359"/>
            <ac:spMk id="4" creationId="{30DFF5F6-EEE1-0C41-B6B3-C5B433001736}"/>
          </ac:spMkLst>
        </pc:spChg>
        <pc:spChg chg="mod">
          <ac:chgData name="Cannell, Michael B" userId="df291291-9ac9-42c2-a976-062f6e2ad9da" providerId="ADAL" clId="{D0F15991-CF6C-8C4B-AD21-DC26DB777E50}" dt="2022-10-17T21:01:09.655" v="2386" actId="208"/>
          <ac:spMkLst>
            <pc:docMk/>
            <pc:sldMk cId="1851301487" sldId="359"/>
            <ac:spMk id="7" creationId="{5EE831EC-9198-FD47-AD32-2A1ABDE27616}"/>
          </ac:spMkLst>
        </pc:spChg>
        <pc:spChg chg="mod">
          <ac:chgData name="Cannell, Michael B" userId="df291291-9ac9-42c2-a976-062f6e2ad9da" providerId="ADAL" clId="{D0F15991-CF6C-8C4B-AD21-DC26DB777E50}" dt="2022-10-17T15:44:41.275" v="515" actId="255"/>
          <ac:spMkLst>
            <pc:docMk/>
            <pc:sldMk cId="1851301487" sldId="359"/>
            <ac:spMk id="8" creationId="{25DD29AC-569F-FA43-80A1-5DF0107537CA}"/>
          </ac:spMkLst>
        </pc:spChg>
      </pc:sldChg>
      <pc:sldChg chg="modSp mod">
        <pc:chgData name="Cannell, Michael B" userId="df291291-9ac9-42c2-a976-062f6e2ad9da" providerId="ADAL" clId="{D0F15991-CF6C-8C4B-AD21-DC26DB777E50}" dt="2022-10-17T21:01:29.383" v="2388" actId="208"/>
        <pc:sldMkLst>
          <pc:docMk/>
          <pc:sldMk cId="1092176789" sldId="361"/>
        </pc:sldMkLst>
        <pc:spChg chg="mod">
          <ac:chgData name="Cannell, Michael B" userId="df291291-9ac9-42c2-a976-062f6e2ad9da" providerId="ADAL" clId="{D0F15991-CF6C-8C4B-AD21-DC26DB777E50}" dt="2022-10-17T21:01:29.383" v="2388" actId="208"/>
          <ac:spMkLst>
            <pc:docMk/>
            <pc:sldMk cId="1092176789" sldId="361"/>
            <ac:spMk id="8" creationId="{25DD29AC-569F-FA43-80A1-5DF0107537CA}"/>
          </ac:spMkLst>
        </pc:spChg>
        <pc:spChg chg="mod">
          <ac:chgData name="Cannell, Michael B" userId="df291291-9ac9-42c2-a976-062f6e2ad9da" providerId="ADAL" clId="{D0F15991-CF6C-8C4B-AD21-DC26DB777E50}" dt="2022-10-17T15:44:53.638" v="516" actId="2711"/>
          <ac:spMkLst>
            <pc:docMk/>
            <pc:sldMk cId="1092176789" sldId="361"/>
            <ac:spMk id="9" creationId="{84EF14E1-7EB8-984D-9D2F-4A5BA56C8532}"/>
          </ac:spMkLst>
        </pc:spChg>
        <pc:spChg chg="mod">
          <ac:chgData name="Cannell, Michael B" userId="df291291-9ac9-42c2-a976-062f6e2ad9da" providerId="ADAL" clId="{D0F15991-CF6C-8C4B-AD21-DC26DB777E50}" dt="2022-10-17T15:44:53.638" v="516" actId="2711"/>
          <ac:spMkLst>
            <pc:docMk/>
            <pc:sldMk cId="1092176789" sldId="361"/>
            <ac:spMk id="10" creationId="{EC63FE5D-1EE6-3843-A891-7A61B6957B45}"/>
          </ac:spMkLst>
        </pc:spChg>
      </pc:sldChg>
      <pc:sldChg chg="modSp mod">
        <pc:chgData name="Cannell, Michael B" userId="df291291-9ac9-42c2-a976-062f6e2ad9da" providerId="ADAL" clId="{D0F15991-CF6C-8C4B-AD21-DC26DB777E50}" dt="2022-10-17T21:01:36.695" v="2390" actId="208"/>
        <pc:sldMkLst>
          <pc:docMk/>
          <pc:sldMk cId="1040311820" sldId="362"/>
        </pc:sldMkLst>
        <pc:spChg chg="mod">
          <ac:chgData name="Cannell, Michael B" userId="df291291-9ac9-42c2-a976-062f6e2ad9da" providerId="ADAL" clId="{D0F15991-CF6C-8C4B-AD21-DC26DB777E50}" dt="2022-10-17T15:45:11.425" v="517" actId="2711"/>
          <ac:spMkLst>
            <pc:docMk/>
            <pc:sldMk cId="1040311820" sldId="362"/>
            <ac:spMk id="8" creationId="{25DD29AC-569F-FA43-80A1-5DF0107537CA}"/>
          </ac:spMkLst>
        </pc:spChg>
        <pc:spChg chg="mod">
          <ac:chgData name="Cannell, Michael B" userId="df291291-9ac9-42c2-a976-062f6e2ad9da" providerId="ADAL" clId="{D0F15991-CF6C-8C4B-AD21-DC26DB777E50}" dt="2022-10-17T21:01:36.695" v="2390" actId="208"/>
          <ac:spMkLst>
            <pc:docMk/>
            <pc:sldMk cId="1040311820" sldId="362"/>
            <ac:spMk id="9" creationId="{84EF14E1-7EB8-984D-9D2F-4A5BA56C8532}"/>
          </ac:spMkLst>
        </pc:spChg>
        <pc:spChg chg="mod">
          <ac:chgData name="Cannell, Michael B" userId="df291291-9ac9-42c2-a976-062f6e2ad9da" providerId="ADAL" clId="{D0F15991-CF6C-8C4B-AD21-DC26DB777E50}" dt="2022-10-17T15:45:11.425" v="517" actId="2711"/>
          <ac:spMkLst>
            <pc:docMk/>
            <pc:sldMk cId="1040311820" sldId="362"/>
            <ac:spMk id="10" creationId="{EC63FE5D-1EE6-3843-A891-7A61B6957B45}"/>
          </ac:spMkLst>
        </pc:spChg>
      </pc:sldChg>
      <pc:sldChg chg="modSp mod">
        <pc:chgData name="Cannell, Michael B" userId="df291291-9ac9-42c2-a976-062f6e2ad9da" providerId="ADAL" clId="{D0F15991-CF6C-8C4B-AD21-DC26DB777E50}" dt="2022-10-17T15:45:29.117" v="519" actId="2711"/>
        <pc:sldMkLst>
          <pc:docMk/>
          <pc:sldMk cId="2617412036" sldId="363"/>
        </pc:sldMkLst>
        <pc:spChg chg="mod">
          <ac:chgData name="Cannell, Michael B" userId="df291291-9ac9-42c2-a976-062f6e2ad9da" providerId="ADAL" clId="{D0F15991-CF6C-8C4B-AD21-DC26DB777E50}" dt="2022-10-17T15:45:29.117" v="519" actId="2711"/>
          <ac:spMkLst>
            <pc:docMk/>
            <pc:sldMk cId="2617412036" sldId="363"/>
            <ac:spMk id="8" creationId="{25DD29AC-569F-FA43-80A1-5DF0107537CA}"/>
          </ac:spMkLst>
        </pc:spChg>
        <pc:spChg chg="mod">
          <ac:chgData name="Cannell, Michael B" userId="df291291-9ac9-42c2-a976-062f6e2ad9da" providerId="ADAL" clId="{D0F15991-CF6C-8C4B-AD21-DC26DB777E50}" dt="2022-10-17T15:45:29.117" v="519" actId="2711"/>
          <ac:spMkLst>
            <pc:docMk/>
            <pc:sldMk cId="2617412036" sldId="363"/>
            <ac:spMk id="9" creationId="{84EF14E1-7EB8-984D-9D2F-4A5BA56C8532}"/>
          </ac:spMkLst>
        </pc:spChg>
        <pc:spChg chg="mod">
          <ac:chgData name="Cannell, Michael B" userId="df291291-9ac9-42c2-a976-062f6e2ad9da" providerId="ADAL" clId="{D0F15991-CF6C-8C4B-AD21-DC26DB777E50}" dt="2022-10-17T15:45:29.117" v="519" actId="2711"/>
          <ac:spMkLst>
            <pc:docMk/>
            <pc:sldMk cId="2617412036" sldId="363"/>
            <ac:spMk id="10" creationId="{EC63FE5D-1EE6-3843-A891-7A61B6957B45}"/>
          </ac:spMkLst>
        </pc:spChg>
        <pc:spChg chg="mod">
          <ac:chgData name="Cannell, Michael B" userId="df291291-9ac9-42c2-a976-062f6e2ad9da" providerId="ADAL" clId="{D0F15991-CF6C-8C4B-AD21-DC26DB777E50}" dt="2022-10-17T15:45:29.117" v="519" actId="2711"/>
          <ac:spMkLst>
            <pc:docMk/>
            <pc:sldMk cId="2617412036" sldId="363"/>
            <ac:spMk id="35" creationId="{100D7436-AC77-4E43-83E1-C12FF8C3F56A}"/>
          </ac:spMkLst>
        </pc:spChg>
        <pc:spChg chg="mod">
          <ac:chgData name="Cannell, Michael B" userId="df291291-9ac9-42c2-a976-062f6e2ad9da" providerId="ADAL" clId="{D0F15991-CF6C-8C4B-AD21-DC26DB777E50}" dt="2022-10-17T15:45:29.117" v="519" actId="2711"/>
          <ac:spMkLst>
            <pc:docMk/>
            <pc:sldMk cId="2617412036" sldId="363"/>
            <ac:spMk id="51" creationId="{DFE134D8-9485-7049-B191-ABB1D3349DB0}"/>
          </ac:spMkLst>
        </pc:spChg>
      </pc:sldChg>
      <pc:sldChg chg="modSp mod">
        <pc:chgData name="Cannell, Michael B" userId="df291291-9ac9-42c2-a976-062f6e2ad9da" providerId="ADAL" clId="{D0F15991-CF6C-8C4B-AD21-DC26DB777E50}" dt="2022-10-17T15:47:06.269" v="529" actId="2711"/>
        <pc:sldMkLst>
          <pc:docMk/>
          <pc:sldMk cId="1859461169" sldId="364"/>
        </pc:sldMkLst>
        <pc:spChg chg="mod">
          <ac:chgData name="Cannell, Michael B" userId="df291291-9ac9-42c2-a976-062f6e2ad9da" providerId="ADAL" clId="{D0F15991-CF6C-8C4B-AD21-DC26DB777E50}" dt="2022-10-17T15:47:06.269" v="529" actId="2711"/>
          <ac:spMkLst>
            <pc:docMk/>
            <pc:sldMk cId="1859461169" sldId="364"/>
            <ac:spMk id="7" creationId="{71F0E74C-FCF6-984A-BF09-8DD0A0A03861}"/>
          </ac:spMkLst>
        </pc:spChg>
        <pc:spChg chg="mod">
          <ac:chgData name="Cannell, Michael B" userId="df291291-9ac9-42c2-a976-062f6e2ad9da" providerId="ADAL" clId="{D0F15991-CF6C-8C4B-AD21-DC26DB777E50}" dt="2022-10-17T15:47:06.269" v="529" actId="2711"/>
          <ac:spMkLst>
            <pc:docMk/>
            <pc:sldMk cId="1859461169" sldId="364"/>
            <ac:spMk id="8" creationId="{25DD29AC-569F-FA43-80A1-5DF0107537CA}"/>
          </ac:spMkLst>
        </pc:spChg>
        <pc:spChg chg="mod">
          <ac:chgData name="Cannell, Michael B" userId="df291291-9ac9-42c2-a976-062f6e2ad9da" providerId="ADAL" clId="{D0F15991-CF6C-8C4B-AD21-DC26DB777E50}" dt="2022-10-17T15:47:06.269" v="529" actId="2711"/>
          <ac:spMkLst>
            <pc:docMk/>
            <pc:sldMk cId="1859461169" sldId="364"/>
            <ac:spMk id="9" creationId="{84EF14E1-7EB8-984D-9D2F-4A5BA56C8532}"/>
          </ac:spMkLst>
        </pc:spChg>
        <pc:spChg chg="mod">
          <ac:chgData name="Cannell, Michael B" userId="df291291-9ac9-42c2-a976-062f6e2ad9da" providerId="ADAL" clId="{D0F15991-CF6C-8C4B-AD21-DC26DB777E50}" dt="2022-10-17T15:47:06.269" v="529" actId="2711"/>
          <ac:spMkLst>
            <pc:docMk/>
            <pc:sldMk cId="1859461169" sldId="364"/>
            <ac:spMk id="10" creationId="{EC63FE5D-1EE6-3843-A891-7A61B6957B45}"/>
          </ac:spMkLst>
        </pc:spChg>
        <pc:spChg chg="mod">
          <ac:chgData name="Cannell, Michael B" userId="df291291-9ac9-42c2-a976-062f6e2ad9da" providerId="ADAL" clId="{D0F15991-CF6C-8C4B-AD21-DC26DB777E50}" dt="2022-10-17T15:47:06.269" v="529" actId="2711"/>
          <ac:spMkLst>
            <pc:docMk/>
            <pc:sldMk cId="1859461169" sldId="364"/>
            <ac:spMk id="13" creationId="{F20736EA-38FF-4846-9378-CE924470F4D0}"/>
          </ac:spMkLst>
        </pc:spChg>
        <pc:spChg chg="mod">
          <ac:chgData name="Cannell, Michael B" userId="df291291-9ac9-42c2-a976-062f6e2ad9da" providerId="ADAL" clId="{D0F15991-CF6C-8C4B-AD21-DC26DB777E50}" dt="2022-10-17T15:47:06.269" v="529" actId="2711"/>
          <ac:spMkLst>
            <pc:docMk/>
            <pc:sldMk cId="1859461169" sldId="364"/>
            <ac:spMk id="14" creationId="{547D97CC-D9D4-BF4A-A32B-73D2C3EB0C0C}"/>
          </ac:spMkLst>
        </pc:spChg>
        <pc:spChg chg="mod">
          <ac:chgData name="Cannell, Michael B" userId="df291291-9ac9-42c2-a976-062f6e2ad9da" providerId="ADAL" clId="{D0F15991-CF6C-8C4B-AD21-DC26DB777E50}" dt="2022-10-17T15:47:06.269" v="529" actId="2711"/>
          <ac:spMkLst>
            <pc:docMk/>
            <pc:sldMk cId="1859461169" sldId="364"/>
            <ac:spMk id="34" creationId="{3A107C02-2950-0F43-892B-C3BE8883CF1A}"/>
          </ac:spMkLst>
        </pc:spChg>
        <pc:spChg chg="mod">
          <ac:chgData name="Cannell, Michael B" userId="df291291-9ac9-42c2-a976-062f6e2ad9da" providerId="ADAL" clId="{D0F15991-CF6C-8C4B-AD21-DC26DB777E50}" dt="2022-10-17T15:47:06.269" v="529" actId="2711"/>
          <ac:spMkLst>
            <pc:docMk/>
            <pc:sldMk cId="1859461169" sldId="364"/>
            <ac:spMk id="35" creationId="{100D7436-AC77-4E43-83E1-C12FF8C3F56A}"/>
          </ac:spMkLst>
        </pc:spChg>
      </pc:sldChg>
      <pc:sldChg chg="modSp mod modNotesTx">
        <pc:chgData name="Cannell, Michael B" userId="df291291-9ac9-42c2-a976-062f6e2ad9da" providerId="ADAL" clId="{D0F15991-CF6C-8C4B-AD21-DC26DB777E50}" dt="2022-10-17T21:33:28.327" v="3770" actId="20577"/>
        <pc:sldMkLst>
          <pc:docMk/>
          <pc:sldMk cId="658783858" sldId="365"/>
        </pc:sldMkLst>
        <pc:spChg chg="mod">
          <ac:chgData name="Cannell, Michael B" userId="df291291-9ac9-42c2-a976-062f6e2ad9da" providerId="ADAL" clId="{D0F15991-CF6C-8C4B-AD21-DC26DB777E50}" dt="2022-10-17T15:45:36.615" v="520" actId="2711"/>
          <ac:spMkLst>
            <pc:docMk/>
            <pc:sldMk cId="658783858" sldId="365"/>
            <ac:spMk id="8" creationId="{25DD29AC-569F-FA43-80A1-5DF0107537CA}"/>
          </ac:spMkLst>
        </pc:spChg>
        <pc:spChg chg="mod">
          <ac:chgData name="Cannell, Michael B" userId="df291291-9ac9-42c2-a976-062f6e2ad9da" providerId="ADAL" clId="{D0F15991-CF6C-8C4B-AD21-DC26DB777E50}" dt="2022-10-17T15:45:36.615" v="520" actId="2711"/>
          <ac:spMkLst>
            <pc:docMk/>
            <pc:sldMk cId="658783858" sldId="365"/>
            <ac:spMk id="9" creationId="{84EF14E1-7EB8-984D-9D2F-4A5BA56C8532}"/>
          </ac:spMkLst>
        </pc:spChg>
        <pc:spChg chg="mod">
          <ac:chgData name="Cannell, Michael B" userId="df291291-9ac9-42c2-a976-062f6e2ad9da" providerId="ADAL" clId="{D0F15991-CF6C-8C4B-AD21-DC26DB777E50}" dt="2022-10-17T15:45:36.615" v="520" actId="2711"/>
          <ac:spMkLst>
            <pc:docMk/>
            <pc:sldMk cId="658783858" sldId="365"/>
            <ac:spMk id="10" creationId="{EC63FE5D-1EE6-3843-A891-7A61B6957B45}"/>
          </ac:spMkLst>
        </pc:spChg>
        <pc:spChg chg="mod">
          <ac:chgData name="Cannell, Michael B" userId="df291291-9ac9-42c2-a976-062f6e2ad9da" providerId="ADAL" clId="{D0F15991-CF6C-8C4B-AD21-DC26DB777E50}" dt="2022-10-17T15:45:36.615" v="520" actId="2711"/>
          <ac:spMkLst>
            <pc:docMk/>
            <pc:sldMk cId="658783858" sldId="365"/>
            <ac:spMk id="35" creationId="{100D7436-AC77-4E43-83E1-C12FF8C3F56A}"/>
          </ac:spMkLst>
        </pc:spChg>
        <pc:spChg chg="mod">
          <ac:chgData name="Cannell, Michael B" userId="df291291-9ac9-42c2-a976-062f6e2ad9da" providerId="ADAL" clId="{D0F15991-CF6C-8C4B-AD21-DC26DB777E50}" dt="2022-10-17T15:45:36.615" v="520" actId="2711"/>
          <ac:spMkLst>
            <pc:docMk/>
            <pc:sldMk cId="658783858" sldId="365"/>
            <ac:spMk id="51" creationId="{DFE134D8-9485-7049-B191-ABB1D3349DB0}"/>
          </ac:spMkLst>
        </pc:spChg>
      </pc:sldChg>
      <pc:sldChg chg="modSp mod">
        <pc:chgData name="Cannell, Michael B" userId="df291291-9ac9-42c2-a976-062f6e2ad9da" providerId="ADAL" clId="{D0F15991-CF6C-8C4B-AD21-DC26DB777E50}" dt="2022-10-17T15:47:42.248" v="535" actId="2711"/>
        <pc:sldMkLst>
          <pc:docMk/>
          <pc:sldMk cId="686185623" sldId="374"/>
        </pc:sldMkLst>
        <pc:spChg chg="mod">
          <ac:chgData name="Cannell, Michael B" userId="df291291-9ac9-42c2-a976-062f6e2ad9da" providerId="ADAL" clId="{D0F15991-CF6C-8C4B-AD21-DC26DB777E50}" dt="2022-10-17T15:47:42.248" v="535" actId="2711"/>
          <ac:spMkLst>
            <pc:docMk/>
            <pc:sldMk cId="686185623" sldId="374"/>
            <ac:spMk id="7" creationId="{71F0E74C-FCF6-984A-BF09-8DD0A0A03861}"/>
          </ac:spMkLst>
        </pc:spChg>
        <pc:spChg chg="mod">
          <ac:chgData name="Cannell, Michael B" userId="df291291-9ac9-42c2-a976-062f6e2ad9da" providerId="ADAL" clId="{D0F15991-CF6C-8C4B-AD21-DC26DB777E50}" dt="2022-10-17T15:47:42.248" v="535" actId="2711"/>
          <ac:spMkLst>
            <pc:docMk/>
            <pc:sldMk cId="686185623" sldId="374"/>
            <ac:spMk id="13" creationId="{F20736EA-38FF-4846-9378-CE924470F4D0}"/>
          </ac:spMkLst>
        </pc:spChg>
        <pc:spChg chg="mod">
          <ac:chgData name="Cannell, Michael B" userId="df291291-9ac9-42c2-a976-062f6e2ad9da" providerId="ADAL" clId="{D0F15991-CF6C-8C4B-AD21-DC26DB777E50}" dt="2022-10-17T15:47:42.248" v="535" actId="2711"/>
          <ac:spMkLst>
            <pc:docMk/>
            <pc:sldMk cId="686185623" sldId="374"/>
            <ac:spMk id="14" creationId="{547D97CC-D9D4-BF4A-A32B-73D2C3EB0C0C}"/>
          </ac:spMkLst>
        </pc:spChg>
        <pc:spChg chg="mod">
          <ac:chgData name="Cannell, Michael B" userId="df291291-9ac9-42c2-a976-062f6e2ad9da" providerId="ADAL" clId="{D0F15991-CF6C-8C4B-AD21-DC26DB777E50}" dt="2022-10-17T15:47:42.248" v="535" actId="2711"/>
          <ac:spMkLst>
            <pc:docMk/>
            <pc:sldMk cId="686185623" sldId="374"/>
            <ac:spMk id="17" creationId="{4A0CC2AD-4FEF-FE4D-BE52-E3A00CE5A282}"/>
          </ac:spMkLst>
        </pc:spChg>
        <pc:spChg chg="mod">
          <ac:chgData name="Cannell, Michael B" userId="df291291-9ac9-42c2-a976-062f6e2ad9da" providerId="ADAL" clId="{D0F15991-CF6C-8C4B-AD21-DC26DB777E50}" dt="2022-10-17T15:47:42.248" v="535" actId="2711"/>
          <ac:spMkLst>
            <pc:docMk/>
            <pc:sldMk cId="686185623" sldId="374"/>
            <ac:spMk id="18" creationId="{CAFD98C2-55EA-DB44-9377-7E356833C4A9}"/>
          </ac:spMkLst>
        </pc:spChg>
        <pc:spChg chg="mod">
          <ac:chgData name="Cannell, Michael B" userId="df291291-9ac9-42c2-a976-062f6e2ad9da" providerId="ADAL" clId="{D0F15991-CF6C-8C4B-AD21-DC26DB777E50}" dt="2022-10-17T15:47:42.248" v="535" actId="2711"/>
          <ac:spMkLst>
            <pc:docMk/>
            <pc:sldMk cId="686185623" sldId="374"/>
            <ac:spMk id="19" creationId="{A3E2F436-21FE-464B-A014-BE96999A21FE}"/>
          </ac:spMkLst>
        </pc:spChg>
        <pc:spChg chg="mod">
          <ac:chgData name="Cannell, Michael B" userId="df291291-9ac9-42c2-a976-062f6e2ad9da" providerId="ADAL" clId="{D0F15991-CF6C-8C4B-AD21-DC26DB777E50}" dt="2022-10-17T15:47:42.248" v="535" actId="2711"/>
          <ac:spMkLst>
            <pc:docMk/>
            <pc:sldMk cId="686185623" sldId="374"/>
            <ac:spMk id="22" creationId="{4DC295F6-6F27-4642-95F5-BB2F4ECBA9B6}"/>
          </ac:spMkLst>
        </pc:spChg>
        <pc:spChg chg="mod">
          <ac:chgData name="Cannell, Michael B" userId="df291291-9ac9-42c2-a976-062f6e2ad9da" providerId="ADAL" clId="{D0F15991-CF6C-8C4B-AD21-DC26DB777E50}" dt="2022-10-17T15:47:42.248" v="535" actId="2711"/>
          <ac:spMkLst>
            <pc:docMk/>
            <pc:sldMk cId="686185623" sldId="374"/>
            <ac:spMk id="23" creationId="{4AFA6B1B-A762-9B4E-91B8-68A59C2AA1B6}"/>
          </ac:spMkLst>
        </pc:spChg>
      </pc:sldChg>
      <pc:sldChg chg="modSp mod">
        <pc:chgData name="Cannell, Michael B" userId="df291291-9ac9-42c2-a976-062f6e2ad9da" providerId="ADAL" clId="{D0F15991-CF6C-8C4B-AD21-DC26DB777E50}" dt="2022-10-17T15:54:24.941" v="595" actId="2711"/>
        <pc:sldMkLst>
          <pc:docMk/>
          <pc:sldMk cId="633443658" sldId="375"/>
        </pc:sldMkLst>
        <pc:spChg chg="mod">
          <ac:chgData name="Cannell, Michael B" userId="df291291-9ac9-42c2-a976-062f6e2ad9da" providerId="ADAL" clId="{D0F15991-CF6C-8C4B-AD21-DC26DB777E50}" dt="2022-10-17T15:54:24.941" v="595" actId="2711"/>
          <ac:spMkLst>
            <pc:docMk/>
            <pc:sldMk cId="633443658" sldId="375"/>
            <ac:spMk id="13" creationId="{F20736EA-38FF-4846-9378-CE924470F4D0}"/>
          </ac:spMkLst>
        </pc:spChg>
        <pc:spChg chg="mod">
          <ac:chgData name="Cannell, Michael B" userId="df291291-9ac9-42c2-a976-062f6e2ad9da" providerId="ADAL" clId="{D0F15991-CF6C-8C4B-AD21-DC26DB777E50}" dt="2022-10-17T15:54:24.941" v="595" actId="2711"/>
          <ac:spMkLst>
            <pc:docMk/>
            <pc:sldMk cId="633443658" sldId="375"/>
            <ac:spMk id="14" creationId="{547D97CC-D9D4-BF4A-A32B-73D2C3EB0C0C}"/>
          </ac:spMkLst>
        </pc:spChg>
        <pc:spChg chg="mod">
          <ac:chgData name="Cannell, Michael B" userId="df291291-9ac9-42c2-a976-062f6e2ad9da" providerId="ADAL" clId="{D0F15991-CF6C-8C4B-AD21-DC26DB777E50}" dt="2022-10-17T15:54:24.941" v="595" actId="2711"/>
          <ac:spMkLst>
            <pc:docMk/>
            <pc:sldMk cId="633443658" sldId="375"/>
            <ac:spMk id="17" creationId="{F7532298-C81E-E84C-9AEE-4452EB6842E2}"/>
          </ac:spMkLst>
        </pc:spChg>
        <pc:spChg chg="mod">
          <ac:chgData name="Cannell, Michael B" userId="df291291-9ac9-42c2-a976-062f6e2ad9da" providerId="ADAL" clId="{D0F15991-CF6C-8C4B-AD21-DC26DB777E50}" dt="2022-10-17T15:54:24.941" v="595" actId="2711"/>
          <ac:spMkLst>
            <pc:docMk/>
            <pc:sldMk cId="633443658" sldId="375"/>
            <ac:spMk id="18" creationId="{83667417-B016-434F-AB1B-4FCECA15FAD7}"/>
          </ac:spMkLst>
        </pc:spChg>
        <pc:spChg chg="mod">
          <ac:chgData name="Cannell, Michael B" userId="df291291-9ac9-42c2-a976-062f6e2ad9da" providerId="ADAL" clId="{D0F15991-CF6C-8C4B-AD21-DC26DB777E50}" dt="2022-10-17T15:54:24.941" v="595" actId="2711"/>
          <ac:spMkLst>
            <pc:docMk/>
            <pc:sldMk cId="633443658" sldId="375"/>
            <ac:spMk id="19" creationId="{36A51836-1BFE-3140-93AA-48169F802DB3}"/>
          </ac:spMkLst>
        </pc:spChg>
        <pc:spChg chg="mod">
          <ac:chgData name="Cannell, Michael B" userId="df291291-9ac9-42c2-a976-062f6e2ad9da" providerId="ADAL" clId="{D0F15991-CF6C-8C4B-AD21-DC26DB777E50}" dt="2022-10-17T15:54:24.941" v="595" actId="2711"/>
          <ac:spMkLst>
            <pc:docMk/>
            <pc:sldMk cId="633443658" sldId="375"/>
            <ac:spMk id="22" creationId="{76AD4F2F-AB32-0F4F-82CD-F8ABB1F5CBF1}"/>
          </ac:spMkLst>
        </pc:spChg>
        <pc:spChg chg="mod">
          <ac:chgData name="Cannell, Michael B" userId="df291291-9ac9-42c2-a976-062f6e2ad9da" providerId="ADAL" clId="{D0F15991-CF6C-8C4B-AD21-DC26DB777E50}" dt="2022-10-17T15:54:24.941" v="595" actId="2711"/>
          <ac:spMkLst>
            <pc:docMk/>
            <pc:sldMk cId="633443658" sldId="375"/>
            <ac:spMk id="23" creationId="{BA830CB9-32BC-FE4F-A1C1-DEAB5BFA1C6B}"/>
          </ac:spMkLst>
        </pc:spChg>
        <pc:spChg chg="mod">
          <ac:chgData name="Cannell, Michael B" userId="df291291-9ac9-42c2-a976-062f6e2ad9da" providerId="ADAL" clId="{D0F15991-CF6C-8C4B-AD21-DC26DB777E50}" dt="2022-10-17T15:54:24.941" v="595" actId="2711"/>
          <ac:spMkLst>
            <pc:docMk/>
            <pc:sldMk cId="633443658" sldId="375"/>
            <ac:spMk id="29" creationId="{3C099995-8546-374F-8CFB-C7E417D9C263}"/>
          </ac:spMkLst>
        </pc:spChg>
      </pc:sldChg>
      <pc:sldChg chg="modSp mod">
        <pc:chgData name="Cannell, Michael B" userId="df291291-9ac9-42c2-a976-062f6e2ad9da" providerId="ADAL" clId="{D0F15991-CF6C-8C4B-AD21-DC26DB777E50}" dt="2022-10-17T21:23:20.934" v="2717" actId="208"/>
        <pc:sldMkLst>
          <pc:docMk/>
          <pc:sldMk cId="252913564" sldId="376"/>
        </pc:sldMkLst>
        <pc:spChg chg="mod">
          <ac:chgData name="Cannell, Michael B" userId="df291291-9ac9-42c2-a976-062f6e2ad9da" providerId="ADAL" clId="{D0F15991-CF6C-8C4B-AD21-DC26DB777E50}" dt="2022-10-17T15:45:18.167" v="518" actId="2711"/>
          <ac:spMkLst>
            <pc:docMk/>
            <pc:sldMk cId="252913564" sldId="376"/>
            <ac:spMk id="5" creationId="{AD826D70-FF68-D44F-BE48-65477B4CB330}"/>
          </ac:spMkLst>
        </pc:spChg>
        <pc:spChg chg="mod">
          <ac:chgData name="Cannell, Michael B" userId="df291291-9ac9-42c2-a976-062f6e2ad9da" providerId="ADAL" clId="{D0F15991-CF6C-8C4B-AD21-DC26DB777E50}" dt="2022-10-17T15:45:18.167" v="518" actId="2711"/>
          <ac:spMkLst>
            <pc:docMk/>
            <pc:sldMk cId="252913564" sldId="376"/>
            <ac:spMk id="8" creationId="{25DD29AC-569F-FA43-80A1-5DF0107537CA}"/>
          </ac:spMkLst>
        </pc:spChg>
        <pc:spChg chg="mod">
          <ac:chgData name="Cannell, Michael B" userId="df291291-9ac9-42c2-a976-062f6e2ad9da" providerId="ADAL" clId="{D0F15991-CF6C-8C4B-AD21-DC26DB777E50}" dt="2022-10-17T21:23:20.934" v="2717" actId="208"/>
          <ac:spMkLst>
            <pc:docMk/>
            <pc:sldMk cId="252913564" sldId="376"/>
            <ac:spMk id="9" creationId="{84EF14E1-7EB8-984D-9D2F-4A5BA56C8532}"/>
          </ac:spMkLst>
        </pc:spChg>
        <pc:spChg chg="mod">
          <ac:chgData name="Cannell, Michael B" userId="df291291-9ac9-42c2-a976-062f6e2ad9da" providerId="ADAL" clId="{D0F15991-CF6C-8C4B-AD21-DC26DB777E50}" dt="2022-10-17T15:45:18.167" v="518" actId="2711"/>
          <ac:spMkLst>
            <pc:docMk/>
            <pc:sldMk cId="252913564" sldId="376"/>
            <ac:spMk id="10" creationId="{EC63FE5D-1EE6-3843-A891-7A61B6957B45}"/>
          </ac:spMkLst>
        </pc:spChg>
      </pc:sldChg>
      <pc:sldChg chg="modSp mod addCm modCm modNotesTx">
        <pc:chgData name="Cannell, Michael B" userId="df291291-9ac9-42c2-a976-062f6e2ad9da" providerId="ADAL" clId="{D0F15991-CF6C-8C4B-AD21-DC26DB777E50}" dt="2022-10-17T21:36:21.700" v="3830" actId="255"/>
        <pc:sldMkLst>
          <pc:docMk/>
          <pc:sldMk cId="2749174031" sldId="377"/>
        </pc:sldMkLst>
        <pc:spChg chg="mod">
          <ac:chgData name="Cannell, Michael B" userId="df291291-9ac9-42c2-a976-062f6e2ad9da" providerId="ADAL" clId="{D0F15991-CF6C-8C4B-AD21-DC26DB777E50}" dt="2022-10-17T21:30:24.276" v="3636" actId="208"/>
          <ac:spMkLst>
            <pc:docMk/>
            <pc:sldMk cId="2749174031" sldId="377"/>
            <ac:spMk id="5" creationId="{17D2329D-9A41-8741-8BA4-FBE4BB9B9AB3}"/>
          </ac:spMkLst>
        </pc:spChg>
        <pc:spChg chg="mod">
          <ac:chgData name="Cannell, Michael B" userId="df291291-9ac9-42c2-a976-062f6e2ad9da" providerId="ADAL" clId="{D0F15991-CF6C-8C4B-AD21-DC26DB777E50}" dt="2022-10-17T21:30:24.276" v="3636" actId="208"/>
          <ac:spMkLst>
            <pc:docMk/>
            <pc:sldMk cId="2749174031" sldId="377"/>
            <ac:spMk id="6" creationId="{D2DF2CCE-B3A2-6544-8F46-FA0C5AA94173}"/>
          </ac:spMkLst>
        </pc:spChg>
        <pc:spChg chg="mod">
          <ac:chgData name="Cannell, Michael B" userId="df291291-9ac9-42c2-a976-062f6e2ad9da" providerId="ADAL" clId="{D0F15991-CF6C-8C4B-AD21-DC26DB777E50}" dt="2022-10-17T21:30:24.276" v="3636" actId="208"/>
          <ac:spMkLst>
            <pc:docMk/>
            <pc:sldMk cId="2749174031" sldId="377"/>
            <ac:spMk id="7" creationId="{4F9F5C99-FDEB-9C4E-83C1-5F6C58A92650}"/>
          </ac:spMkLst>
        </pc:spChg>
        <pc:spChg chg="mod">
          <ac:chgData name="Cannell, Michael B" userId="df291291-9ac9-42c2-a976-062f6e2ad9da" providerId="ADAL" clId="{D0F15991-CF6C-8C4B-AD21-DC26DB777E50}" dt="2022-10-17T21:30:24.276" v="3636" actId="208"/>
          <ac:spMkLst>
            <pc:docMk/>
            <pc:sldMk cId="2749174031" sldId="377"/>
            <ac:spMk id="8" creationId="{0696755B-38B1-E448-A0A7-95279C7F38E9}"/>
          </ac:spMkLst>
        </pc:spChg>
        <pc:spChg chg="mod">
          <ac:chgData name="Cannell, Michael B" userId="df291291-9ac9-42c2-a976-062f6e2ad9da" providerId="ADAL" clId="{D0F15991-CF6C-8C4B-AD21-DC26DB777E50}" dt="2022-10-17T21:30:24.276" v="3636" actId="208"/>
          <ac:spMkLst>
            <pc:docMk/>
            <pc:sldMk cId="2749174031" sldId="377"/>
            <ac:spMk id="9" creationId="{7E5E5660-9737-1948-B12C-6668E97F2E95}"/>
          </ac:spMkLst>
        </pc:spChg>
        <pc:spChg chg="mod">
          <ac:chgData name="Cannell, Michael B" userId="df291291-9ac9-42c2-a976-062f6e2ad9da" providerId="ADAL" clId="{D0F15991-CF6C-8C4B-AD21-DC26DB777E50}" dt="2022-10-17T21:30:24.276" v="3636" actId="208"/>
          <ac:spMkLst>
            <pc:docMk/>
            <pc:sldMk cId="2749174031" sldId="377"/>
            <ac:spMk id="10" creationId="{748E8860-1EA2-B24B-9957-A964E894B777}"/>
          </ac:spMkLst>
        </pc:spChg>
        <pc:spChg chg="mod">
          <ac:chgData name="Cannell, Michael B" userId="df291291-9ac9-42c2-a976-062f6e2ad9da" providerId="ADAL" clId="{D0F15991-CF6C-8C4B-AD21-DC26DB777E50}" dt="2022-10-17T21:30:24.276" v="3636" actId="208"/>
          <ac:spMkLst>
            <pc:docMk/>
            <pc:sldMk cId="2749174031" sldId="377"/>
            <ac:spMk id="11" creationId="{5741199A-7615-F84D-9D8D-DC6CF0FDE4A4}"/>
          </ac:spMkLst>
        </pc:spChg>
        <pc:spChg chg="mod">
          <ac:chgData name="Cannell, Michael B" userId="df291291-9ac9-42c2-a976-062f6e2ad9da" providerId="ADAL" clId="{D0F15991-CF6C-8C4B-AD21-DC26DB777E50}" dt="2022-10-17T21:30:24.276" v="3636" actId="208"/>
          <ac:spMkLst>
            <pc:docMk/>
            <pc:sldMk cId="2749174031" sldId="377"/>
            <ac:spMk id="12" creationId="{D9394BDB-B947-AE49-B02B-FDDA3797A138}"/>
          </ac:spMkLst>
        </pc:spChg>
        <pc:spChg chg="mod">
          <ac:chgData name="Cannell, Michael B" userId="df291291-9ac9-42c2-a976-062f6e2ad9da" providerId="ADAL" clId="{D0F15991-CF6C-8C4B-AD21-DC26DB777E50}" dt="2022-10-17T21:30:24.276" v="3636" actId="208"/>
          <ac:spMkLst>
            <pc:docMk/>
            <pc:sldMk cId="2749174031" sldId="377"/>
            <ac:spMk id="13" creationId="{EE0432CC-C2FA-974B-97E8-C5DEC45B459D}"/>
          </ac:spMkLst>
        </pc:spChg>
        <pc:spChg chg="mod">
          <ac:chgData name="Cannell, Michael B" userId="df291291-9ac9-42c2-a976-062f6e2ad9da" providerId="ADAL" clId="{D0F15991-CF6C-8C4B-AD21-DC26DB777E50}" dt="2022-10-17T21:30:24.276" v="3636" actId="208"/>
          <ac:spMkLst>
            <pc:docMk/>
            <pc:sldMk cId="2749174031" sldId="377"/>
            <ac:spMk id="14" creationId="{8490E1FC-2A11-6D43-946D-19192C4E3DE0}"/>
          </ac:spMkLst>
        </pc:spChg>
        <pc:spChg chg="mod">
          <ac:chgData name="Cannell, Michael B" userId="df291291-9ac9-42c2-a976-062f6e2ad9da" providerId="ADAL" clId="{D0F15991-CF6C-8C4B-AD21-DC26DB777E50}" dt="2022-10-17T15:46:11.641" v="524"/>
          <ac:spMkLst>
            <pc:docMk/>
            <pc:sldMk cId="2749174031" sldId="377"/>
            <ac:spMk id="15" creationId="{BE80D30C-584F-A142-ACE7-8C1C1831CE54}"/>
          </ac:spMkLst>
        </pc:spChg>
        <pc:spChg chg="mod">
          <ac:chgData name="Cannell, Michael B" userId="df291291-9ac9-42c2-a976-062f6e2ad9da" providerId="ADAL" clId="{D0F15991-CF6C-8C4B-AD21-DC26DB777E50}" dt="2022-10-17T21:36:21.700" v="3830" actId="255"/>
          <ac:spMkLst>
            <pc:docMk/>
            <pc:sldMk cId="2749174031" sldId="377"/>
            <ac:spMk id="24" creationId="{DBF22342-FC19-7D4A-BF29-4BA98476FA3E}"/>
          </ac:spMkLst>
        </pc:spChg>
        <pc:spChg chg="mod">
          <ac:chgData name="Cannell, Michael B" userId="df291291-9ac9-42c2-a976-062f6e2ad9da" providerId="ADAL" clId="{D0F15991-CF6C-8C4B-AD21-DC26DB777E50}" dt="2022-10-17T21:30:24.276" v="3636" actId="208"/>
          <ac:spMkLst>
            <pc:docMk/>
            <pc:sldMk cId="2749174031" sldId="377"/>
            <ac:spMk id="28" creationId="{F6427032-CF3D-584E-87CB-2A29790F00BB}"/>
          </ac:spMkLst>
        </pc:spChg>
        <pc:spChg chg="mod">
          <ac:chgData name="Cannell, Michael B" userId="df291291-9ac9-42c2-a976-062f6e2ad9da" providerId="ADAL" clId="{D0F15991-CF6C-8C4B-AD21-DC26DB777E50}" dt="2022-10-17T21:30:24.276" v="3636" actId="208"/>
          <ac:spMkLst>
            <pc:docMk/>
            <pc:sldMk cId="2749174031" sldId="377"/>
            <ac:spMk id="29" creationId="{D0AE0477-E9CB-7242-AA34-4D4F4A22A27D}"/>
          </ac:spMkLst>
        </pc:spChg>
        <pc:spChg chg="mod">
          <ac:chgData name="Cannell, Michael B" userId="df291291-9ac9-42c2-a976-062f6e2ad9da" providerId="ADAL" clId="{D0F15991-CF6C-8C4B-AD21-DC26DB777E50}" dt="2022-10-17T21:30:24.276" v="3636" actId="208"/>
          <ac:spMkLst>
            <pc:docMk/>
            <pc:sldMk cId="2749174031" sldId="377"/>
            <ac:spMk id="30" creationId="{891F351C-8DDB-0A48-9ECE-9B5FA6122A23}"/>
          </ac:spMkLst>
        </pc:spChg>
        <pc:spChg chg="mod">
          <ac:chgData name="Cannell, Michael B" userId="df291291-9ac9-42c2-a976-062f6e2ad9da" providerId="ADAL" clId="{D0F15991-CF6C-8C4B-AD21-DC26DB777E50}" dt="2022-10-17T21:30:24.276" v="3636" actId="208"/>
          <ac:spMkLst>
            <pc:docMk/>
            <pc:sldMk cId="2749174031" sldId="377"/>
            <ac:spMk id="31" creationId="{8281A542-F72D-6C4E-A5F6-C7DB3944E13C}"/>
          </ac:spMkLst>
        </pc:spChg>
        <pc:spChg chg="mod">
          <ac:chgData name="Cannell, Michael B" userId="df291291-9ac9-42c2-a976-062f6e2ad9da" providerId="ADAL" clId="{D0F15991-CF6C-8C4B-AD21-DC26DB777E50}" dt="2022-10-17T21:30:24.276" v="3636" actId="208"/>
          <ac:spMkLst>
            <pc:docMk/>
            <pc:sldMk cId="2749174031" sldId="377"/>
            <ac:spMk id="32" creationId="{2457C419-2B5B-BB4A-984C-988595AF6702}"/>
          </ac:spMkLst>
        </pc:spChg>
        <pc:spChg chg="mod">
          <ac:chgData name="Cannell, Michael B" userId="df291291-9ac9-42c2-a976-062f6e2ad9da" providerId="ADAL" clId="{D0F15991-CF6C-8C4B-AD21-DC26DB777E50}" dt="2022-10-17T21:30:24.276" v="3636" actId="208"/>
          <ac:spMkLst>
            <pc:docMk/>
            <pc:sldMk cId="2749174031" sldId="377"/>
            <ac:spMk id="33" creationId="{BD07EE27-7772-CD47-B3D6-4678B245EA54}"/>
          </ac:spMkLst>
        </pc:spChg>
        <pc:spChg chg="mod">
          <ac:chgData name="Cannell, Michael B" userId="df291291-9ac9-42c2-a976-062f6e2ad9da" providerId="ADAL" clId="{D0F15991-CF6C-8C4B-AD21-DC26DB777E50}" dt="2022-10-17T21:30:24.276" v="3636" actId="208"/>
          <ac:spMkLst>
            <pc:docMk/>
            <pc:sldMk cId="2749174031" sldId="377"/>
            <ac:spMk id="34" creationId="{6CC933B7-C8E1-CA4A-B238-595A3646284B}"/>
          </ac:spMkLst>
        </pc:spChg>
        <pc:spChg chg="mod">
          <ac:chgData name="Cannell, Michael B" userId="df291291-9ac9-42c2-a976-062f6e2ad9da" providerId="ADAL" clId="{D0F15991-CF6C-8C4B-AD21-DC26DB777E50}" dt="2022-10-17T21:30:24.276" v="3636" actId="208"/>
          <ac:spMkLst>
            <pc:docMk/>
            <pc:sldMk cId="2749174031" sldId="377"/>
            <ac:spMk id="35" creationId="{5CA5E779-400E-A840-AB6C-D96D725B6499}"/>
          </ac:spMkLst>
        </pc:spChg>
        <pc:spChg chg="mod">
          <ac:chgData name="Cannell, Michael B" userId="df291291-9ac9-42c2-a976-062f6e2ad9da" providerId="ADAL" clId="{D0F15991-CF6C-8C4B-AD21-DC26DB777E50}" dt="2022-10-17T21:30:24.276" v="3636" actId="208"/>
          <ac:spMkLst>
            <pc:docMk/>
            <pc:sldMk cId="2749174031" sldId="377"/>
            <ac:spMk id="36" creationId="{0EAB3486-F1ED-4C4A-B2CA-0B20166761BF}"/>
          </ac:spMkLst>
        </pc:spChg>
        <pc:spChg chg="mod">
          <ac:chgData name="Cannell, Michael B" userId="df291291-9ac9-42c2-a976-062f6e2ad9da" providerId="ADAL" clId="{D0F15991-CF6C-8C4B-AD21-DC26DB777E50}" dt="2022-10-17T21:30:24.276" v="3636" actId="208"/>
          <ac:spMkLst>
            <pc:docMk/>
            <pc:sldMk cId="2749174031" sldId="377"/>
            <ac:spMk id="39" creationId="{016B6C88-00D2-4545-B840-8CDD5A7241F5}"/>
          </ac:spMkLst>
        </pc:spChg>
        <pc:spChg chg="mod">
          <ac:chgData name="Cannell, Michael B" userId="df291291-9ac9-42c2-a976-062f6e2ad9da" providerId="ADAL" clId="{D0F15991-CF6C-8C4B-AD21-DC26DB777E50}" dt="2022-10-17T21:30:24.276" v="3636" actId="208"/>
          <ac:spMkLst>
            <pc:docMk/>
            <pc:sldMk cId="2749174031" sldId="377"/>
            <ac:spMk id="40" creationId="{FBDB1E99-0BD2-1C44-B732-AE70DAE6BDF7}"/>
          </ac:spMkLst>
        </pc:spChg>
        <pc:spChg chg="mod">
          <ac:chgData name="Cannell, Michael B" userId="df291291-9ac9-42c2-a976-062f6e2ad9da" providerId="ADAL" clId="{D0F15991-CF6C-8C4B-AD21-DC26DB777E50}" dt="2022-10-17T21:30:24.276" v="3636" actId="208"/>
          <ac:spMkLst>
            <pc:docMk/>
            <pc:sldMk cId="2749174031" sldId="377"/>
            <ac:spMk id="41" creationId="{86A7432C-10EF-454E-9D4A-6A42DE8AA377}"/>
          </ac:spMkLst>
        </pc:spChg>
        <pc:spChg chg="mod">
          <ac:chgData name="Cannell, Michael B" userId="df291291-9ac9-42c2-a976-062f6e2ad9da" providerId="ADAL" clId="{D0F15991-CF6C-8C4B-AD21-DC26DB777E50}" dt="2022-10-17T21:30:24.276" v="3636" actId="208"/>
          <ac:spMkLst>
            <pc:docMk/>
            <pc:sldMk cId="2749174031" sldId="377"/>
            <ac:spMk id="42" creationId="{F7815AAE-CCF9-CB43-AEEB-ADB3D0820BE7}"/>
          </ac:spMkLst>
        </pc:spChg>
        <pc:spChg chg="mod">
          <ac:chgData name="Cannell, Michael B" userId="df291291-9ac9-42c2-a976-062f6e2ad9da" providerId="ADAL" clId="{D0F15991-CF6C-8C4B-AD21-DC26DB777E50}" dt="2022-10-17T21:30:24.276" v="3636" actId="208"/>
          <ac:spMkLst>
            <pc:docMk/>
            <pc:sldMk cId="2749174031" sldId="377"/>
            <ac:spMk id="43" creationId="{15CCF6E7-9FBC-A54B-80FE-B0196EEF31E2}"/>
          </ac:spMkLst>
        </pc:spChg>
        <pc:spChg chg="mod">
          <ac:chgData name="Cannell, Michael B" userId="df291291-9ac9-42c2-a976-062f6e2ad9da" providerId="ADAL" clId="{D0F15991-CF6C-8C4B-AD21-DC26DB777E50}" dt="2022-10-17T21:30:24.276" v="3636" actId="208"/>
          <ac:spMkLst>
            <pc:docMk/>
            <pc:sldMk cId="2749174031" sldId="377"/>
            <ac:spMk id="44" creationId="{D32C1681-E080-7140-AAB5-37F99BAA02B3}"/>
          </ac:spMkLst>
        </pc:spChg>
        <pc:spChg chg="mod">
          <ac:chgData name="Cannell, Michael B" userId="df291291-9ac9-42c2-a976-062f6e2ad9da" providerId="ADAL" clId="{D0F15991-CF6C-8C4B-AD21-DC26DB777E50}" dt="2022-10-17T21:30:24.276" v="3636" actId="208"/>
          <ac:spMkLst>
            <pc:docMk/>
            <pc:sldMk cId="2749174031" sldId="377"/>
            <ac:spMk id="45" creationId="{7412892D-4651-DE43-95A7-E4983F12DBC0}"/>
          </ac:spMkLst>
        </pc:spChg>
        <pc:spChg chg="mod">
          <ac:chgData name="Cannell, Michael B" userId="df291291-9ac9-42c2-a976-062f6e2ad9da" providerId="ADAL" clId="{D0F15991-CF6C-8C4B-AD21-DC26DB777E50}" dt="2022-10-17T21:30:24.276" v="3636" actId="208"/>
          <ac:spMkLst>
            <pc:docMk/>
            <pc:sldMk cId="2749174031" sldId="377"/>
            <ac:spMk id="46" creationId="{229837D5-0A50-8546-B9A5-E3D50487A89F}"/>
          </ac:spMkLst>
        </pc:spChg>
        <pc:spChg chg="mod">
          <ac:chgData name="Cannell, Michael B" userId="df291291-9ac9-42c2-a976-062f6e2ad9da" providerId="ADAL" clId="{D0F15991-CF6C-8C4B-AD21-DC26DB777E50}" dt="2022-10-17T21:30:24.276" v="3636" actId="208"/>
          <ac:spMkLst>
            <pc:docMk/>
            <pc:sldMk cId="2749174031" sldId="377"/>
            <ac:spMk id="47" creationId="{4E723203-4B10-874B-A794-66E04DA2ECF9}"/>
          </ac:spMkLst>
        </pc:spChg>
        <pc:spChg chg="mod">
          <ac:chgData name="Cannell, Michael B" userId="df291291-9ac9-42c2-a976-062f6e2ad9da" providerId="ADAL" clId="{D0F15991-CF6C-8C4B-AD21-DC26DB777E50}" dt="2022-10-17T21:30:24.276" v="3636" actId="208"/>
          <ac:spMkLst>
            <pc:docMk/>
            <pc:sldMk cId="2749174031" sldId="377"/>
            <ac:spMk id="48" creationId="{0F74BE03-1DD4-BB41-B7DA-9649E6670EFB}"/>
          </ac:spMkLst>
        </pc:spChg>
        <pc:spChg chg="mod">
          <ac:chgData name="Cannell, Michael B" userId="df291291-9ac9-42c2-a976-062f6e2ad9da" providerId="ADAL" clId="{D0F15991-CF6C-8C4B-AD21-DC26DB777E50}" dt="2022-10-17T21:30:24.276" v="3636" actId="208"/>
          <ac:spMkLst>
            <pc:docMk/>
            <pc:sldMk cId="2749174031" sldId="377"/>
            <ac:spMk id="49" creationId="{ECE0DBA6-3583-7C42-A0F9-D83C6A760096}"/>
          </ac:spMkLst>
        </pc:spChg>
        <pc:spChg chg="mod">
          <ac:chgData name="Cannell, Michael B" userId="df291291-9ac9-42c2-a976-062f6e2ad9da" providerId="ADAL" clId="{D0F15991-CF6C-8C4B-AD21-DC26DB777E50}" dt="2022-10-17T21:30:24.276" v="3636" actId="208"/>
          <ac:spMkLst>
            <pc:docMk/>
            <pc:sldMk cId="2749174031" sldId="377"/>
            <ac:spMk id="50" creationId="{E4DF1600-4AE3-2B40-98D6-EC2D90C62BD4}"/>
          </ac:spMkLst>
        </pc:spChg>
        <pc:spChg chg="mod">
          <ac:chgData name="Cannell, Michael B" userId="df291291-9ac9-42c2-a976-062f6e2ad9da" providerId="ADAL" clId="{D0F15991-CF6C-8C4B-AD21-DC26DB777E50}" dt="2022-10-17T21:30:24.276" v="3636" actId="208"/>
          <ac:spMkLst>
            <pc:docMk/>
            <pc:sldMk cId="2749174031" sldId="377"/>
            <ac:spMk id="51" creationId="{DC7F4219-251B-044C-BC90-55FCCA69C25D}"/>
          </ac:spMkLst>
        </pc:spChg>
        <pc:spChg chg="mod">
          <ac:chgData name="Cannell, Michael B" userId="df291291-9ac9-42c2-a976-062f6e2ad9da" providerId="ADAL" clId="{D0F15991-CF6C-8C4B-AD21-DC26DB777E50}" dt="2022-10-17T21:30:24.276" v="3636" actId="208"/>
          <ac:spMkLst>
            <pc:docMk/>
            <pc:sldMk cId="2749174031" sldId="377"/>
            <ac:spMk id="52" creationId="{85D91090-143B-5244-AC57-2F256813C75B}"/>
          </ac:spMkLst>
        </pc:spChg>
        <pc:spChg chg="mod">
          <ac:chgData name="Cannell, Michael B" userId="df291291-9ac9-42c2-a976-062f6e2ad9da" providerId="ADAL" clId="{D0F15991-CF6C-8C4B-AD21-DC26DB777E50}" dt="2022-10-17T21:30:24.276" v="3636" actId="208"/>
          <ac:spMkLst>
            <pc:docMk/>
            <pc:sldMk cId="2749174031" sldId="377"/>
            <ac:spMk id="53" creationId="{3730BB55-1563-6048-BC95-8936781E400C}"/>
          </ac:spMkLst>
        </pc:spChg>
        <pc:spChg chg="mod">
          <ac:chgData name="Cannell, Michael B" userId="df291291-9ac9-42c2-a976-062f6e2ad9da" providerId="ADAL" clId="{D0F15991-CF6C-8C4B-AD21-DC26DB777E50}" dt="2022-10-17T21:30:24.276" v="3636" actId="208"/>
          <ac:spMkLst>
            <pc:docMk/>
            <pc:sldMk cId="2749174031" sldId="377"/>
            <ac:spMk id="54" creationId="{CA703812-087B-CF45-BA2A-FB3C20C9A4A1}"/>
          </ac:spMkLst>
        </pc:spChg>
        <pc:spChg chg="mod">
          <ac:chgData name="Cannell, Michael B" userId="df291291-9ac9-42c2-a976-062f6e2ad9da" providerId="ADAL" clId="{D0F15991-CF6C-8C4B-AD21-DC26DB777E50}" dt="2022-10-17T21:30:24.276" v="3636" actId="208"/>
          <ac:spMkLst>
            <pc:docMk/>
            <pc:sldMk cId="2749174031" sldId="377"/>
            <ac:spMk id="55" creationId="{8B36C3C7-8FD4-0A40-884E-9BCE143F41B7}"/>
          </ac:spMkLst>
        </pc:spChg>
        <pc:spChg chg="mod">
          <ac:chgData name="Cannell, Michael B" userId="df291291-9ac9-42c2-a976-062f6e2ad9da" providerId="ADAL" clId="{D0F15991-CF6C-8C4B-AD21-DC26DB777E50}" dt="2022-10-17T21:30:24.276" v="3636" actId="208"/>
          <ac:spMkLst>
            <pc:docMk/>
            <pc:sldMk cId="2749174031" sldId="377"/>
            <ac:spMk id="56" creationId="{C5068F4D-19B8-4C48-9248-1281ADB5F5D9}"/>
          </ac:spMkLst>
        </pc:spChg>
        <pc:spChg chg="mod">
          <ac:chgData name="Cannell, Michael B" userId="df291291-9ac9-42c2-a976-062f6e2ad9da" providerId="ADAL" clId="{D0F15991-CF6C-8C4B-AD21-DC26DB777E50}" dt="2022-10-17T21:30:24.276" v="3636" actId="208"/>
          <ac:spMkLst>
            <pc:docMk/>
            <pc:sldMk cId="2749174031" sldId="377"/>
            <ac:spMk id="57" creationId="{A56A7695-26E8-234E-9948-CD2E851D62CB}"/>
          </ac:spMkLst>
        </pc:spChg>
        <pc:spChg chg="mod">
          <ac:chgData name="Cannell, Michael B" userId="df291291-9ac9-42c2-a976-062f6e2ad9da" providerId="ADAL" clId="{D0F15991-CF6C-8C4B-AD21-DC26DB777E50}" dt="2022-10-17T21:30:24.276" v="3636" actId="208"/>
          <ac:spMkLst>
            <pc:docMk/>
            <pc:sldMk cId="2749174031" sldId="377"/>
            <ac:spMk id="58" creationId="{F2F70FE9-7F47-5D4D-8BC6-C4A30C1AC4F6}"/>
          </ac:spMkLst>
        </pc:spChg>
        <pc:spChg chg="mod">
          <ac:chgData name="Cannell, Michael B" userId="df291291-9ac9-42c2-a976-062f6e2ad9da" providerId="ADAL" clId="{D0F15991-CF6C-8C4B-AD21-DC26DB777E50}" dt="2022-10-17T21:30:24.276" v="3636" actId="208"/>
          <ac:spMkLst>
            <pc:docMk/>
            <pc:sldMk cId="2749174031" sldId="377"/>
            <ac:spMk id="59" creationId="{923461FE-CA07-194C-961A-AEDE4B45F682}"/>
          </ac:spMkLst>
        </pc:spChg>
        <pc:spChg chg="mod">
          <ac:chgData name="Cannell, Michael B" userId="df291291-9ac9-42c2-a976-062f6e2ad9da" providerId="ADAL" clId="{D0F15991-CF6C-8C4B-AD21-DC26DB777E50}" dt="2022-10-17T21:30:24.276" v="3636" actId="208"/>
          <ac:spMkLst>
            <pc:docMk/>
            <pc:sldMk cId="2749174031" sldId="377"/>
            <ac:spMk id="60" creationId="{050BF6AE-BE42-4645-B445-360B539DB719}"/>
          </ac:spMkLst>
        </pc:spChg>
        <pc:spChg chg="mod">
          <ac:chgData name="Cannell, Michael B" userId="df291291-9ac9-42c2-a976-062f6e2ad9da" providerId="ADAL" clId="{D0F15991-CF6C-8C4B-AD21-DC26DB777E50}" dt="2022-10-17T21:30:24.276" v="3636" actId="208"/>
          <ac:spMkLst>
            <pc:docMk/>
            <pc:sldMk cId="2749174031" sldId="377"/>
            <ac:spMk id="61" creationId="{9A25D832-9882-F145-B243-E4DC3E4B5ECB}"/>
          </ac:spMkLst>
        </pc:spChg>
        <pc:spChg chg="mod">
          <ac:chgData name="Cannell, Michael B" userId="df291291-9ac9-42c2-a976-062f6e2ad9da" providerId="ADAL" clId="{D0F15991-CF6C-8C4B-AD21-DC26DB777E50}" dt="2022-10-17T21:30:24.276" v="3636" actId="208"/>
          <ac:spMkLst>
            <pc:docMk/>
            <pc:sldMk cId="2749174031" sldId="377"/>
            <ac:spMk id="62" creationId="{8E44E16B-AF58-8045-A448-73BB707A2B8B}"/>
          </ac:spMkLst>
        </pc:spChg>
        <pc:spChg chg="mod">
          <ac:chgData name="Cannell, Michael B" userId="df291291-9ac9-42c2-a976-062f6e2ad9da" providerId="ADAL" clId="{D0F15991-CF6C-8C4B-AD21-DC26DB777E50}" dt="2022-10-17T21:30:24.276" v="3636" actId="208"/>
          <ac:spMkLst>
            <pc:docMk/>
            <pc:sldMk cId="2749174031" sldId="377"/>
            <ac:spMk id="63" creationId="{19365D9D-C9A0-B541-9173-EBB069ADADE3}"/>
          </ac:spMkLst>
        </pc:spChg>
        <pc:spChg chg="mod">
          <ac:chgData name="Cannell, Michael B" userId="df291291-9ac9-42c2-a976-062f6e2ad9da" providerId="ADAL" clId="{D0F15991-CF6C-8C4B-AD21-DC26DB777E50}" dt="2022-10-17T21:30:24.276" v="3636" actId="208"/>
          <ac:spMkLst>
            <pc:docMk/>
            <pc:sldMk cId="2749174031" sldId="377"/>
            <ac:spMk id="64" creationId="{BC622482-4C67-6345-B256-2C063A0CF37A}"/>
          </ac:spMkLst>
        </pc:spChg>
        <pc:spChg chg="mod">
          <ac:chgData name="Cannell, Michael B" userId="df291291-9ac9-42c2-a976-062f6e2ad9da" providerId="ADAL" clId="{D0F15991-CF6C-8C4B-AD21-DC26DB777E50}" dt="2022-10-17T21:30:24.276" v="3636" actId="208"/>
          <ac:spMkLst>
            <pc:docMk/>
            <pc:sldMk cId="2749174031" sldId="377"/>
            <ac:spMk id="65" creationId="{88D87999-8B38-0645-8149-D820323A64C4}"/>
          </ac:spMkLst>
        </pc:spChg>
        <pc:spChg chg="mod">
          <ac:chgData name="Cannell, Michael B" userId="df291291-9ac9-42c2-a976-062f6e2ad9da" providerId="ADAL" clId="{D0F15991-CF6C-8C4B-AD21-DC26DB777E50}" dt="2022-10-17T21:30:24.276" v="3636" actId="208"/>
          <ac:spMkLst>
            <pc:docMk/>
            <pc:sldMk cId="2749174031" sldId="377"/>
            <ac:spMk id="66" creationId="{3C575CAF-1183-E84B-95AF-391698C6AF6D}"/>
          </ac:spMkLst>
        </pc:spChg>
        <pc:spChg chg="mod">
          <ac:chgData name="Cannell, Michael B" userId="df291291-9ac9-42c2-a976-062f6e2ad9da" providerId="ADAL" clId="{D0F15991-CF6C-8C4B-AD21-DC26DB777E50}" dt="2022-10-17T21:30:24.276" v="3636" actId="208"/>
          <ac:spMkLst>
            <pc:docMk/>
            <pc:sldMk cId="2749174031" sldId="377"/>
            <ac:spMk id="67" creationId="{FB187D9D-76C7-304A-97D6-3DF4F77D4B24}"/>
          </ac:spMkLst>
        </pc:spChg>
        <pc:spChg chg="mod">
          <ac:chgData name="Cannell, Michael B" userId="df291291-9ac9-42c2-a976-062f6e2ad9da" providerId="ADAL" clId="{D0F15991-CF6C-8C4B-AD21-DC26DB777E50}" dt="2022-10-17T21:30:24.276" v="3636" actId="208"/>
          <ac:spMkLst>
            <pc:docMk/>
            <pc:sldMk cId="2749174031" sldId="377"/>
            <ac:spMk id="68" creationId="{762D0BAD-9BDE-BE45-99D1-F9786F5ECEDA}"/>
          </ac:spMkLst>
        </pc:spChg>
        <pc:spChg chg="mod">
          <ac:chgData name="Cannell, Michael B" userId="df291291-9ac9-42c2-a976-062f6e2ad9da" providerId="ADAL" clId="{D0F15991-CF6C-8C4B-AD21-DC26DB777E50}" dt="2022-10-17T21:30:24.276" v="3636" actId="208"/>
          <ac:spMkLst>
            <pc:docMk/>
            <pc:sldMk cId="2749174031" sldId="377"/>
            <ac:spMk id="69" creationId="{63B049CF-FC31-4D4F-8692-599C90C1C709}"/>
          </ac:spMkLst>
        </pc:spChg>
        <pc:spChg chg="mod">
          <ac:chgData name="Cannell, Michael B" userId="df291291-9ac9-42c2-a976-062f6e2ad9da" providerId="ADAL" clId="{D0F15991-CF6C-8C4B-AD21-DC26DB777E50}" dt="2022-10-17T21:30:24.276" v="3636" actId="208"/>
          <ac:spMkLst>
            <pc:docMk/>
            <pc:sldMk cId="2749174031" sldId="377"/>
            <ac:spMk id="70" creationId="{A019A9F0-6570-104F-882F-C6061E46FA1C}"/>
          </ac:spMkLst>
        </pc:spChg>
        <pc:spChg chg="mod">
          <ac:chgData name="Cannell, Michael B" userId="df291291-9ac9-42c2-a976-062f6e2ad9da" providerId="ADAL" clId="{D0F15991-CF6C-8C4B-AD21-DC26DB777E50}" dt="2022-10-17T21:30:24.276" v="3636" actId="208"/>
          <ac:spMkLst>
            <pc:docMk/>
            <pc:sldMk cId="2749174031" sldId="377"/>
            <ac:spMk id="71" creationId="{8707F019-8111-BF43-89AE-6C5DA6636DE7}"/>
          </ac:spMkLst>
        </pc:spChg>
        <pc:spChg chg="mod">
          <ac:chgData name="Cannell, Michael B" userId="df291291-9ac9-42c2-a976-062f6e2ad9da" providerId="ADAL" clId="{D0F15991-CF6C-8C4B-AD21-DC26DB777E50}" dt="2022-10-17T21:30:24.276" v="3636" actId="208"/>
          <ac:spMkLst>
            <pc:docMk/>
            <pc:sldMk cId="2749174031" sldId="377"/>
            <ac:spMk id="72" creationId="{546679BB-6637-7A4B-86E0-5D0345A20C60}"/>
          </ac:spMkLst>
        </pc:spChg>
        <pc:spChg chg="mod">
          <ac:chgData name="Cannell, Michael B" userId="df291291-9ac9-42c2-a976-062f6e2ad9da" providerId="ADAL" clId="{D0F15991-CF6C-8C4B-AD21-DC26DB777E50}" dt="2022-10-17T21:30:24.276" v="3636" actId="208"/>
          <ac:spMkLst>
            <pc:docMk/>
            <pc:sldMk cId="2749174031" sldId="377"/>
            <ac:spMk id="73" creationId="{818A37D7-60CE-854B-AADE-1FC860227D74}"/>
          </ac:spMkLst>
        </pc:spChg>
        <pc:spChg chg="mod">
          <ac:chgData name="Cannell, Michael B" userId="df291291-9ac9-42c2-a976-062f6e2ad9da" providerId="ADAL" clId="{D0F15991-CF6C-8C4B-AD21-DC26DB777E50}" dt="2022-10-17T21:30:24.276" v="3636" actId="208"/>
          <ac:spMkLst>
            <pc:docMk/>
            <pc:sldMk cId="2749174031" sldId="377"/>
            <ac:spMk id="74" creationId="{F1011165-1D4D-1841-B046-39DC749FE486}"/>
          </ac:spMkLst>
        </pc:spChg>
        <pc:spChg chg="mod">
          <ac:chgData name="Cannell, Michael B" userId="df291291-9ac9-42c2-a976-062f6e2ad9da" providerId="ADAL" clId="{D0F15991-CF6C-8C4B-AD21-DC26DB777E50}" dt="2022-10-17T21:30:24.276" v="3636" actId="208"/>
          <ac:spMkLst>
            <pc:docMk/>
            <pc:sldMk cId="2749174031" sldId="377"/>
            <ac:spMk id="75" creationId="{F64D9F7B-D257-DC4F-8341-29C3FB1784EF}"/>
          </ac:spMkLst>
        </pc:spChg>
        <pc:spChg chg="mod">
          <ac:chgData name="Cannell, Michael B" userId="df291291-9ac9-42c2-a976-062f6e2ad9da" providerId="ADAL" clId="{D0F15991-CF6C-8C4B-AD21-DC26DB777E50}" dt="2022-10-17T21:30:24.276" v="3636" actId="208"/>
          <ac:spMkLst>
            <pc:docMk/>
            <pc:sldMk cId="2749174031" sldId="377"/>
            <ac:spMk id="76" creationId="{B9E2DE47-01D1-6946-952C-11586564F166}"/>
          </ac:spMkLst>
        </pc:spChg>
        <pc:spChg chg="mod">
          <ac:chgData name="Cannell, Michael B" userId="df291291-9ac9-42c2-a976-062f6e2ad9da" providerId="ADAL" clId="{D0F15991-CF6C-8C4B-AD21-DC26DB777E50}" dt="2022-10-17T21:30:24.276" v="3636" actId="208"/>
          <ac:spMkLst>
            <pc:docMk/>
            <pc:sldMk cId="2749174031" sldId="377"/>
            <ac:spMk id="77" creationId="{4F56B711-38F1-4247-88C9-C45F1B597C5E}"/>
          </ac:spMkLst>
        </pc:spChg>
        <pc:spChg chg="mod">
          <ac:chgData name="Cannell, Michael B" userId="df291291-9ac9-42c2-a976-062f6e2ad9da" providerId="ADAL" clId="{D0F15991-CF6C-8C4B-AD21-DC26DB777E50}" dt="2022-10-17T21:30:24.276" v="3636" actId="208"/>
          <ac:spMkLst>
            <pc:docMk/>
            <pc:sldMk cId="2749174031" sldId="377"/>
            <ac:spMk id="78" creationId="{FE548739-EFD1-AF49-A821-DE79C18C4F1A}"/>
          </ac:spMkLst>
        </pc:spChg>
        <pc:spChg chg="mod">
          <ac:chgData name="Cannell, Michael B" userId="df291291-9ac9-42c2-a976-062f6e2ad9da" providerId="ADAL" clId="{D0F15991-CF6C-8C4B-AD21-DC26DB777E50}" dt="2022-10-17T21:30:24.276" v="3636" actId="208"/>
          <ac:spMkLst>
            <pc:docMk/>
            <pc:sldMk cId="2749174031" sldId="377"/>
            <ac:spMk id="79" creationId="{5CC9D922-613E-9E46-8E3D-AB1CFA2C0046}"/>
          </ac:spMkLst>
        </pc:spChg>
        <pc:spChg chg="mod">
          <ac:chgData name="Cannell, Michael B" userId="df291291-9ac9-42c2-a976-062f6e2ad9da" providerId="ADAL" clId="{D0F15991-CF6C-8C4B-AD21-DC26DB777E50}" dt="2022-10-17T21:30:24.276" v="3636" actId="208"/>
          <ac:spMkLst>
            <pc:docMk/>
            <pc:sldMk cId="2749174031" sldId="377"/>
            <ac:spMk id="80" creationId="{2BFD2E03-D2B1-174D-AE96-7AD02D8FA75C}"/>
          </ac:spMkLst>
        </pc:spChg>
        <pc:spChg chg="mod">
          <ac:chgData name="Cannell, Michael B" userId="df291291-9ac9-42c2-a976-062f6e2ad9da" providerId="ADAL" clId="{D0F15991-CF6C-8C4B-AD21-DC26DB777E50}" dt="2022-10-17T21:30:24.276" v="3636" actId="208"/>
          <ac:spMkLst>
            <pc:docMk/>
            <pc:sldMk cId="2749174031" sldId="377"/>
            <ac:spMk id="81" creationId="{002896B6-3981-024D-9CEF-0B4465F689FA}"/>
          </ac:spMkLst>
        </pc:spChg>
        <pc:spChg chg="mod">
          <ac:chgData name="Cannell, Michael B" userId="df291291-9ac9-42c2-a976-062f6e2ad9da" providerId="ADAL" clId="{D0F15991-CF6C-8C4B-AD21-DC26DB777E50}" dt="2022-10-17T21:30:24.276" v="3636" actId="208"/>
          <ac:spMkLst>
            <pc:docMk/>
            <pc:sldMk cId="2749174031" sldId="377"/>
            <ac:spMk id="82" creationId="{44F3139E-A790-A247-A9EF-A9EEC2BD191E}"/>
          </ac:spMkLst>
        </pc:spChg>
        <pc:spChg chg="mod">
          <ac:chgData name="Cannell, Michael B" userId="df291291-9ac9-42c2-a976-062f6e2ad9da" providerId="ADAL" clId="{D0F15991-CF6C-8C4B-AD21-DC26DB777E50}" dt="2022-10-17T21:30:24.276" v="3636" actId="208"/>
          <ac:spMkLst>
            <pc:docMk/>
            <pc:sldMk cId="2749174031" sldId="377"/>
            <ac:spMk id="83" creationId="{4F9D883D-4E1F-F049-A559-5E0CF175E223}"/>
          </ac:spMkLst>
        </pc:spChg>
        <pc:spChg chg="mod">
          <ac:chgData name="Cannell, Michael B" userId="df291291-9ac9-42c2-a976-062f6e2ad9da" providerId="ADAL" clId="{D0F15991-CF6C-8C4B-AD21-DC26DB777E50}" dt="2022-10-17T21:30:24.276" v="3636" actId="208"/>
          <ac:spMkLst>
            <pc:docMk/>
            <pc:sldMk cId="2749174031" sldId="377"/>
            <ac:spMk id="84" creationId="{9B6E7991-E1B9-A84D-94BA-EC1FCAB4BA8F}"/>
          </ac:spMkLst>
        </pc:spChg>
        <pc:spChg chg="mod">
          <ac:chgData name="Cannell, Michael B" userId="df291291-9ac9-42c2-a976-062f6e2ad9da" providerId="ADAL" clId="{D0F15991-CF6C-8C4B-AD21-DC26DB777E50}" dt="2022-10-17T21:30:24.276" v="3636" actId="208"/>
          <ac:spMkLst>
            <pc:docMk/>
            <pc:sldMk cId="2749174031" sldId="377"/>
            <ac:spMk id="85" creationId="{5241DA34-F3D9-C54E-B8FE-564B578B77C7}"/>
          </ac:spMkLst>
        </pc:spChg>
        <pc:spChg chg="mod">
          <ac:chgData name="Cannell, Michael B" userId="df291291-9ac9-42c2-a976-062f6e2ad9da" providerId="ADAL" clId="{D0F15991-CF6C-8C4B-AD21-DC26DB777E50}" dt="2022-10-17T21:30:24.276" v="3636" actId="208"/>
          <ac:spMkLst>
            <pc:docMk/>
            <pc:sldMk cId="2749174031" sldId="377"/>
            <ac:spMk id="86" creationId="{A6C59E07-46B4-DD43-9417-1235E75723B4}"/>
          </ac:spMkLst>
        </pc:spChg>
        <pc:spChg chg="mod">
          <ac:chgData name="Cannell, Michael B" userId="df291291-9ac9-42c2-a976-062f6e2ad9da" providerId="ADAL" clId="{D0F15991-CF6C-8C4B-AD21-DC26DB777E50}" dt="2022-10-17T21:30:24.276" v="3636" actId="208"/>
          <ac:spMkLst>
            <pc:docMk/>
            <pc:sldMk cId="2749174031" sldId="377"/>
            <ac:spMk id="87" creationId="{AC8A8599-1412-3C40-BDC5-F66EE93C41C4}"/>
          </ac:spMkLst>
        </pc:spChg>
        <pc:spChg chg="mod">
          <ac:chgData name="Cannell, Michael B" userId="df291291-9ac9-42c2-a976-062f6e2ad9da" providerId="ADAL" clId="{D0F15991-CF6C-8C4B-AD21-DC26DB777E50}" dt="2022-10-17T21:30:24.276" v="3636" actId="208"/>
          <ac:spMkLst>
            <pc:docMk/>
            <pc:sldMk cId="2749174031" sldId="377"/>
            <ac:spMk id="88" creationId="{71ECED41-C8CD-154F-B1B1-F9B117DDE8B4}"/>
          </ac:spMkLst>
        </pc:spChg>
        <pc:spChg chg="mod">
          <ac:chgData name="Cannell, Michael B" userId="df291291-9ac9-42c2-a976-062f6e2ad9da" providerId="ADAL" clId="{D0F15991-CF6C-8C4B-AD21-DC26DB777E50}" dt="2022-10-17T21:30:24.276" v="3636" actId="208"/>
          <ac:spMkLst>
            <pc:docMk/>
            <pc:sldMk cId="2749174031" sldId="377"/>
            <ac:spMk id="89" creationId="{FC1C49C5-13B7-F447-8299-B95FCDC5843A}"/>
          </ac:spMkLst>
        </pc:spChg>
        <pc:spChg chg="mod">
          <ac:chgData name="Cannell, Michael B" userId="df291291-9ac9-42c2-a976-062f6e2ad9da" providerId="ADAL" clId="{D0F15991-CF6C-8C4B-AD21-DC26DB777E50}" dt="2022-10-17T21:30:24.276" v="3636" actId="208"/>
          <ac:spMkLst>
            <pc:docMk/>
            <pc:sldMk cId="2749174031" sldId="377"/>
            <ac:spMk id="90" creationId="{0B7B4CBB-D20A-9841-A82C-BAD59ABBEBED}"/>
          </ac:spMkLst>
        </pc:spChg>
        <pc:spChg chg="mod">
          <ac:chgData name="Cannell, Michael B" userId="df291291-9ac9-42c2-a976-062f6e2ad9da" providerId="ADAL" clId="{D0F15991-CF6C-8C4B-AD21-DC26DB777E50}" dt="2022-10-17T21:30:24.276" v="3636" actId="208"/>
          <ac:spMkLst>
            <pc:docMk/>
            <pc:sldMk cId="2749174031" sldId="377"/>
            <ac:spMk id="91" creationId="{17571FCA-D7F5-7249-8E22-3AB3AAE5AF4E}"/>
          </ac:spMkLst>
        </pc:spChg>
        <pc:spChg chg="mod">
          <ac:chgData name="Cannell, Michael B" userId="df291291-9ac9-42c2-a976-062f6e2ad9da" providerId="ADAL" clId="{D0F15991-CF6C-8C4B-AD21-DC26DB777E50}" dt="2022-10-17T21:30:24.276" v="3636" actId="208"/>
          <ac:spMkLst>
            <pc:docMk/>
            <pc:sldMk cId="2749174031" sldId="377"/>
            <ac:spMk id="92" creationId="{C2ACE18C-3EFB-C440-8220-C3F45E48D8C4}"/>
          </ac:spMkLst>
        </pc:spChg>
        <pc:spChg chg="mod">
          <ac:chgData name="Cannell, Michael B" userId="df291291-9ac9-42c2-a976-062f6e2ad9da" providerId="ADAL" clId="{D0F15991-CF6C-8C4B-AD21-DC26DB777E50}" dt="2022-10-17T21:30:24.276" v="3636" actId="208"/>
          <ac:spMkLst>
            <pc:docMk/>
            <pc:sldMk cId="2749174031" sldId="377"/>
            <ac:spMk id="93" creationId="{F212DA5C-4B65-044F-B3B2-B55B8856F497}"/>
          </ac:spMkLst>
        </pc:spChg>
        <pc:spChg chg="mod">
          <ac:chgData name="Cannell, Michael B" userId="df291291-9ac9-42c2-a976-062f6e2ad9da" providerId="ADAL" clId="{D0F15991-CF6C-8C4B-AD21-DC26DB777E50}" dt="2022-10-17T21:30:24.276" v="3636" actId="208"/>
          <ac:spMkLst>
            <pc:docMk/>
            <pc:sldMk cId="2749174031" sldId="377"/>
            <ac:spMk id="94" creationId="{D5FD3A08-A58C-6F4A-AFBC-7CED070A8546}"/>
          </ac:spMkLst>
        </pc:spChg>
        <pc:spChg chg="mod">
          <ac:chgData name="Cannell, Michael B" userId="df291291-9ac9-42c2-a976-062f6e2ad9da" providerId="ADAL" clId="{D0F15991-CF6C-8C4B-AD21-DC26DB777E50}" dt="2022-10-17T21:30:24.276" v="3636" actId="208"/>
          <ac:spMkLst>
            <pc:docMk/>
            <pc:sldMk cId="2749174031" sldId="377"/>
            <ac:spMk id="95" creationId="{96D554C9-FFFD-D540-8EF5-87AD05B885CF}"/>
          </ac:spMkLst>
        </pc:spChg>
        <pc:spChg chg="mod">
          <ac:chgData name="Cannell, Michael B" userId="df291291-9ac9-42c2-a976-062f6e2ad9da" providerId="ADAL" clId="{D0F15991-CF6C-8C4B-AD21-DC26DB777E50}" dt="2022-10-17T21:30:24.276" v="3636" actId="208"/>
          <ac:spMkLst>
            <pc:docMk/>
            <pc:sldMk cId="2749174031" sldId="377"/>
            <ac:spMk id="96" creationId="{A1D5EC62-6D50-B349-8BF6-4F9C54C0233C}"/>
          </ac:spMkLst>
        </pc:spChg>
        <pc:spChg chg="mod">
          <ac:chgData name="Cannell, Michael B" userId="df291291-9ac9-42c2-a976-062f6e2ad9da" providerId="ADAL" clId="{D0F15991-CF6C-8C4B-AD21-DC26DB777E50}" dt="2022-10-17T21:30:24.276" v="3636" actId="208"/>
          <ac:spMkLst>
            <pc:docMk/>
            <pc:sldMk cId="2749174031" sldId="377"/>
            <ac:spMk id="97" creationId="{EFA0F769-FAD0-9E43-AC69-D8347CF4673E}"/>
          </ac:spMkLst>
        </pc:spChg>
        <pc:spChg chg="mod">
          <ac:chgData name="Cannell, Michael B" userId="df291291-9ac9-42c2-a976-062f6e2ad9da" providerId="ADAL" clId="{D0F15991-CF6C-8C4B-AD21-DC26DB777E50}" dt="2022-10-17T21:30:24.276" v="3636" actId="208"/>
          <ac:spMkLst>
            <pc:docMk/>
            <pc:sldMk cId="2749174031" sldId="377"/>
            <ac:spMk id="98" creationId="{0D4E944A-7C68-CB4F-9306-81C758E8C5A0}"/>
          </ac:spMkLst>
        </pc:spChg>
        <pc:spChg chg="mod">
          <ac:chgData name="Cannell, Michael B" userId="df291291-9ac9-42c2-a976-062f6e2ad9da" providerId="ADAL" clId="{D0F15991-CF6C-8C4B-AD21-DC26DB777E50}" dt="2022-10-17T21:30:24.276" v="3636" actId="208"/>
          <ac:spMkLst>
            <pc:docMk/>
            <pc:sldMk cId="2749174031" sldId="377"/>
            <ac:spMk id="99" creationId="{30D9596F-6A24-1448-A21A-7CCB06A7262D}"/>
          </ac:spMkLst>
        </pc:spChg>
        <pc:spChg chg="mod">
          <ac:chgData name="Cannell, Michael B" userId="df291291-9ac9-42c2-a976-062f6e2ad9da" providerId="ADAL" clId="{D0F15991-CF6C-8C4B-AD21-DC26DB777E50}" dt="2022-10-17T21:30:24.276" v="3636" actId="208"/>
          <ac:spMkLst>
            <pc:docMk/>
            <pc:sldMk cId="2749174031" sldId="377"/>
            <ac:spMk id="100" creationId="{BE060D26-0B91-8642-8BD9-169606D22E3E}"/>
          </ac:spMkLst>
        </pc:spChg>
        <pc:spChg chg="mod">
          <ac:chgData name="Cannell, Michael B" userId="df291291-9ac9-42c2-a976-062f6e2ad9da" providerId="ADAL" clId="{D0F15991-CF6C-8C4B-AD21-DC26DB777E50}" dt="2022-10-17T21:30:24.276" v="3636" actId="208"/>
          <ac:spMkLst>
            <pc:docMk/>
            <pc:sldMk cId="2749174031" sldId="377"/>
            <ac:spMk id="101" creationId="{79064B0E-17D0-694D-983B-9C00510A0722}"/>
          </ac:spMkLst>
        </pc:spChg>
        <pc:spChg chg="mod">
          <ac:chgData name="Cannell, Michael B" userId="df291291-9ac9-42c2-a976-062f6e2ad9da" providerId="ADAL" clId="{D0F15991-CF6C-8C4B-AD21-DC26DB777E50}" dt="2022-10-17T21:30:24.276" v="3636" actId="208"/>
          <ac:spMkLst>
            <pc:docMk/>
            <pc:sldMk cId="2749174031" sldId="377"/>
            <ac:spMk id="102" creationId="{5EE6C805-FFFC-E54D-97F6-9FEA43333566}"/>
          </ac:spMkLst>
        </pc:spChg>
        <pc:spChg chg="mod">
          <ac:chgData name="Cannell, Michael B" userId="df291291-9ac9-42c2-a976-062f6e2ad9da" providerId="ADAL" clId="{D0F15991-CF6C-8C4B-AD21-DC26DB777E50}" dt="2022-10-17T21:30:24.276" v="3636" actId="208"/>
          <ac:spMkLst>
            <pc:docMk/>
            <pc:sldMk cId="2749174031" sldId="377"/>
            <ac:spMk id="103" creationId="{BD8B753D-E57D-EC46-BC73-20753EDC48A8}"/>
          </ac:spMkLst>
        </pc:spChg>
        <pc:spChg chg="mod">
          <ac:chgData name="Cannell, Michael B" userId="df291291-9ac9-42c2-a976-062f6e2ad9da" providerId="ADAL" clId="{D0F15991-CF6C-8C4B-AD21-DC26DB777E50}" dt="2022-10-17T21:30:24.276" v="3636" actId="208"/>
          <ac:spMkLst>
            <pc:docMk/>
            <pc:sldMk cId="2749174031" sldId="377"/>
            <ac:spMk id="104" creationId="{10539A21-7B96-D74E-8C06-3916E3120FB1}"/>
          </ac:spMkLst>
        </pc:spChg>
        <pc:spChg chg="mod">
          <ac:chgData name="Cannell, Michael B" userId="df291291-9ac9-42c2-a976-062f6e2ad9da" providerId="ADAL" clId="{D0F15991-CF6C-8C4B-AD21-DC26DB777E50}" dt="2022-10-17T21:30:24.276" v="3636" actId="208"/>
          <ac:spMkLst>
            <pc:docMk/>
            <pc:sldMk cId="2749174031" sldId="377"/>
            <ac:spMk id="105" creationId="{CBAB0A9A-88F4-DF46-82A5-B937C8C99B5D}"/>
          </ac:spMkLst>
        </pc:spChg>
        <pc:spChg chg="mod">
          <ac:chgData name="Cannell, Michael B" userId="df291291-9ac9-42c2-a976-062f6e2ad9da" providerId="ADAL" clId="{D0F15991-CF6C-8C4B-AD21-DC26DB777E50}" dt="2022-10-17T21:30:24.276" v="3636" actId="208"/>
          <ac:spMkLst>
            <pc:docMk/>
            <pc:sldMk cId="2749174031" sldId="377"/>
            <ac:spMk id="106" creationId="{3B3624F3-179E-D444-ADA7-8F8F0583C3F8}"/>
          </ac:spMkLst>
        </pc:spChg>
        <pc:spChg chg="mod">
          <ac:chgData name="Cannell, Michael B" userId="df291291-9ac9-42c2-a976-062f6e2ad9da" providerId="ADAL" clId="{D0F15991-CF6C-8C4B-AD21-DC26DB777E50}" dt="2022-10-17T21:30:24.276" v="3636" actId="208"/>
          <ac:spMkLst>
            <pc:docMk/>
            <pc:sldMk cId="2749174031" sldId="377"/>
            <ac:spMk id="107" creationId="{67002843-9A20-A944-8B86-9628D4BD4507}"/>
          </ac:spMkLst>
        </pc:spChg>
        <pc:spChg chg="mod">
          <ac:chgData name="Cannell, Michael B" userId="df291291-9ac9-42c2-a976-062f6e2ad9da" providerId="ADAL" clId="{D0F15991-CF6C-8C4B-AD21-DC26DB777E50}" dt="2022-10-17T21:30:24.276" v="3636" actId="208"/>
          <ac:spMkLst>
            <pc:docMk/>
            <pc:sldMk cId="2749174031" sldId="377"/>
            <ac:spMk id="108" creationId="{374F2E2A-8433-DB40-AA37-F24BDF9D9367}"/>
          </ac:spMkLst>
        </pc:spChg>
        <pc:spChg chg="mod">
          <ac:chgData name="Cannell, Michael B" userId="df291291-9ac9-42c2-a976-062f6e2ad9da" providerId="ADAL" clId="{D0F15991-CF6C-8C4B-AD21-DC26DB777E50}" dt="2022-10-17T21:30:24.276" v="3636" actId="208"/>
          <ac:spMkLst>
            <pc:docMk/>
            <pc:sldMk cId="2749174031" sldId="377"/>
            <ac:spMk id="109" creationId="{FCBF156A-1E86-334C-8399-F41060F00B82}"/>
          </ac:spMkLst>
        </pc:spChg>
        <pc:spChg chg="mod">
          <ac:chgData name="Cannell, Michael B" userId="df291291-9ac9-42c2-a976-062f6e2ad9da" providerId="ADAL" clId="{D0F15991-CF6C-8C4B-AD21-DC26DB777E50}" dt="2022-10-17T21:30:24.276" v="3636" actId="208"/>
          <ac:spMkLst>
            <pc:docMk/>
            <pc:sldMk cId="2749174031" sldId="377"/>
            <ac:spMk id="110" creationId="{B4B67286-079F-7649-A10F-14C38E1D5EDD}"/>
          </ac:spMkLst>
        </pc:spChg>
        <pc:spChg chg="mod">
          <ac:chgData name="Cannell, Michael B" userId="df291291-9ac9-42c2-a976-062f6e2ad9da" providerId="ADAL" clId="{D0F15991-CF6C-8C4B-AD21-DC26DB777E50}" dt="2022-10-17T21:30:24.276" v="3636" actId="208"/>
          <ac:spMkLst>
            <pc:docMk/>
            <pc:sldMk cId="2749174031" sldId="377"/>
            <ac:spMk id="111" creationId="{C31A1186-E8DE-C542-B336-497519141AC3}"/>
          </ac:spMkLst>
        </pc:spChg>
        <pc:spChg chg="mod">
          <ac:chgData name="Cannell, Michael B" userId="df291291-9ac9-42c2-a976-062f6e2ad9da" providerId="ADAL" clId="{D0F15991-CF6C-8C4B-AD21-DC26DB777E50}" dt="2022-10-17T21:30:24.276" v="3636" actId="208"/>
          <ac:spMkLst>
            <pc:docMk/>
            <pc:sldMk cId="2749174031" sldId="377"/>
            <ac:spMk id="112" creationId="{8DE757E4-F90E-7C4F-BFB7-E7F9C06A27D4}"/>
          </ac:spMkLst>
        </pc:spChg>
        <pc:spChg chg="mod">
          <ac:chgData name="Cannell, Michael B" userId="df291291-9ac9-42c2-a976-062f6e2ad9da" providerId="ADAL" clId="{D0F15991-CF6C-8C4B-AD21-DC26DB777E50}" dt="2022-10-17T21:30:24.276" v="3636" actId="208"/>
          <ac:spMkLst>
            <pc:docMk/>
            <pc:sldMk cId="2749174031" sldId="377"/>
            <ac:spMk id="113" creationId="{3FE3E23C-C917-8043-9B6B-C66BE712F3A2}"/>
          </ac:spMkLst>
        </pc:spChg>
        <pc:spChg chg="mod">
          <ac:chgData name="Cannell, Michael B" userId="df291291-9ac9-42c2-a976-062f6e2ad9da" providerId="ADAL" clId="{D0F15991-CF6C-8C4B-AD21-DC26DB777E50}" dt="2022-10-17T21:30:24.276" v="3636" actId="208"/>
          <ac:spMkLst>
            <pc:docMk/>
            <pc:sldMk cId="2749174031" sldId="377"/>
            <ac:spMk id="114" creationId="{4E3876FD-FF21-7C49-AAF8-EE0E7D98BB98}"/>
          </ac:spMkLst>
        </pc:spChg>
        <pc:spChg chg="mod">
          <ac:chgData name="Cannell, Michael B" userId="df291291-9ac9-42c2-a976-062f6e2ad9da" providerId="ADAL" clId="{D0F15991-CF6C-8C4B-AD21-DC26DB777E50}" dt="2022-10-17T21:30:24.276" v="3636" actId="208"/>
          <ac:spMkLst>
            <pc:docMk/>
            <pc:sldMk cId="2749174031" sldId="377"/>
            <ac:spMk id="115" creationId="{706C7A6A-6B38-3046-9AF0-661B721C6BFB}"/>
          </ac:spMkLst>
        </pc:spChg>
        <pc:spChg chg="mod">
          <ac:chgData name="Cannell, Michael B" userId="df291291-9ac9-42c2-a976-062f6e2ad9da" providerId="ADAL" clId="{D0F15991-CF6C-8C4B-AD21-DC26DB777E50}" dt="2022-10-17T21:30:24.276" v="3636" actId="208"/>
          <ac:spMkLst>
            <pc:docMk/>
            <pc:sldMk cId="2749174031" sldId="377"/>
            <ac:spMk id="116" creationId="{09869151-D173-0E49-9FAC-814A593B45F6}"/>
          </ac:spMkLst>
        </pc:spChg>
        <pc:spChg chg="mod">
          <ac:chgData name="Cannell, Michael B" userId="df291291-9ac9-42c2-a976-062f6e2ad9da" providerId="ADAL" clId="{D0F15991-CF6C-8C4B-AD21-DC26DB777E50}" dt="2022-10-17T21:30:24.276" v="3636" actId="208"/>
          <ac:spMkLst>
            <pc:docMk/>
            <pc:sldMk cId="2749174031" sldId="377"/>
            <ac:spMk id="117" creationId="{44639460-C7F9-8049-ABB8-2BFF210AED9B}"/>
          </ac:spMkLst>
        </pc:spChg>
        <pc:spChg chg="mod">
          <ac:chgData name="Cannell, Michael B" userId="df291291-9ac9-42c2-a976-062f6e2ad9da" providerId="ADAL" clId="{D0F15991-CF6C-8C4B-AD21-DC26DB777E50}" dt="2022-10-17T21:30:24.276" v="3636" actId="208"/>
          <ac:spMkLst>
            <pc:docMk/>
            <pc:sldMk cId="2749174031" sldId="377"/>
            <ac:spMk id="118" creationId="{B3F5EA1E-0B05-B24F-B31D-5D6CCE3B5E20}"/>
          </ac:spMkLst>
        </pc:spChg>
        <pc:spChg chg="mod">
          <ac:chgData name="Cannell, Michael B" userId="df291291-9ac9-42c2-a976-062f6e2ad9da" providerId="ADAL" clId="{D0F15991-CF6C-8C4B-AD21-DC26DB777E50}" dt="2022-10-17T21:30:24.276" v="3636" actId="208"/>
          <ac:spMkLst>
            <pc:docMk/>
            <pc:sldMk cId="2749174031" sldId="377"/>
            <ac:spMk id="119" creationId="{AE73BD50-A6BB-5143-81A6-A94069BCBC9D}"/>
          </ac:spMkLst>
        </pc:spChg>
        <pc:spChg chg="mod">
          <ac:chgData name="Cannell, Michael B" userId="df291291-9ac9-42c2-a976-062f6e2ad9da" providerId="ADAL" clId="{D0F15991-CF6C-8C4B-AD21-DC26DB777E50}" dt="2022-10-17T21:30:29.975" v="3638" actId="208"/>
          <ac:spMkLst>
            <pc:docMk/>
            <pc:sldMk cId="2749174031" sldId="377"/>
            <ac:spMk id="120" creationId="{36E8ABB4-C975-6841-9171-29E4F6527C40}"/>
          </ac:spMkLst>
        </pc:spChg>
        <pc:spChg chg="mod">
          <ac:chgData name="Cannell, Michael B" userId="df291291-9ac9-42c2-a976-062f6e2ad9da" providerId="ADAL" clId="{D0F15991-CF6C-8C4B-AD21-DC26DB777E50}" dt="2022-10-17T21:30:29.975" v="3638" actId="208"/>
          <ac:spMkLst>
            <pc:docMk/>
            <pc:sldMk cId="2749174031" sldId="377"/>
            <ac:spMk id="121" creationId="{BE74BBC2-B18E-D542-9B7E-59E26ACFE915}"/>
          </ac:spMkLst>
        </pc:spChg>
        <pc:spChg chg="mod">
          <ac:chgData name="Cannell, Michael B" userId="df291291-9ac9-42c2-a976-062f6e2ad9da" providerId="ADAL" clId="{D0F15991-CF6C-8C4B-AD21-DC26DB777E50}" dt="2022-10-17T21:30:29.975" v="3638" actId="208"/>
          <ac:spMkLst>
            <pc:docMk/>
            <pc:sldMk cId="2749174031" sldId="377"/>
            <ac:spMk id="122" creationId="{94888AF0-34E9-2241-9CEC-99164A6105C6}"/>
          </ac:spMkLst>
        </pc:spChg>
        <pc:spChg chg="mod">
          <ac:chgData name="Cannell, Michael B" userId="df291291-9ac9-42c2-a976-062f6e2ad9da" providerId="ADAL" clId="{D0F15991-CF6C-8C4B-AD21-DC26DB777E50}" dt="2022-10-17T21:30:29.975" v="3638" actId="208"/>
          <ac:spMkLst>
            <pc:docMk/>
            <pc:sldMk cId="2749174031" sldId="377"/>
            <ac:spMk id="123" creationId="{1A4EC265-4319-FD45-BEEC-D67C5C054A4C}"/>
          </ac:spMkLst>
        </pc:spChg>
        <pc:spChg chg="mod">
          <ac:chgData name="Cannell, Michael B" userId="df291291-9ac9-42c2-a976-062f6e2ad9da" providerId="ADAL" clId="{D0F15991-CF6C-8C4B-AD21-DC26DB777E50}" dt="2022-10-17T21:30:29.975" v="3638" actId="208"/>
          <ac:spMkLst>
            <pc:docMk/>
            <pc:sldMk cId="2749174031" sldId="377"/>
            <ac:spMk id="124" creationId="{E8CF33B6-EE3D-7543-B392-B18088E9BDEC}"/>
          </ac:spMkLst>
        </pc:spChg>
        <pc:spChg chg="mod">
          <ac:chgData name="Cannell, Michael B" userId="df291291-9ac9-42c2-a976-062f6e2ad9da" providerId="ADAL" clId="{D0F15991-CF6C-8C4B-AD21-DC26DB777E50}" dt="2022-10-17T21:30:29.975" v="3638" actId="208"/>
          <ac:spMkLst>
            <pc:docMk/>
            <pc:sldMk cId="2749174031" sldId="377"/>
            <ac:spMk id="125" creationId="{08A73DC7-6BCA-5B47-9459-8BAEA3E33CEE}"/>
          </ac:spMkLst>
        </pc:spChg>
        <pc:spChg chg="mod">
          <ac:chgData name="Cannell, Michael B" userId="df291291-9ac9-42c2-a976-062f6e2ad9da" providerId="ADAL" clId="{D0F15991-CF6C-8C4B-AD21-DC26DB777E50}" dt="2022-10-17T21:30:29.975" v="3638" actId="208"/>
          <ac:spMkLst>
            <pc:docMk/>
            <pc:sldMk cId="2749174031" sldId="377"/>
            <ac:spMk id="126" creationId="{43879313-2FEA-2042-982E-6D10DD2623E9}"/>
          </ac:spMkLst>
        </pc:spChg>
        <pc:spChg chg="mod">
          <ac:chgData name="Cannell, Michael B" userId="df291291-9ac9-42c2-a976-062f6e2ad9da" providerId="ADAL" clId="{D0F15991-CF6C-8C4B-AD21-DC26DB777E50}" dt="2022-10-17T21:30:29.975" v="3638" actId="208"/>
          <ac:spMkLst>
            <pc:docMk/>
            <pc:sldMk cId="2749174031" sldId="377"/>
            <ac:spMk id="127" creationId="{089E5904-E0C0-604D-AAC5-73F71B38A887}"/>
          </ac:spMkLst>
        </pc:spChg>
        <pc:spChg chg="mod">
          <ac:chgData name="Cannell, Michael B" userId="df291291-9ac9-42c2-a976-062f6e2ad9da" providerId="ADAL" clId="{D0F15991-CF6C-8C4B-AD21-DC26DB777E50}" dt="2022-10-17T21:30:29.975" v="3638" actId="208"/>
          <ac:spMkLst>
            <pc:docMk/>
            <pc:sldMk cId="2749174031" sldId="377"/>
            <ac:spMk id="128" creationId="{B7A543FD-C9A9-8042-99FF-672CCCC303F6}"/>
          </ac:spMkLst>
        </pc:spChg>
        <pc:spChg chg="mod">
          <ac:chgData name="Cannell, Michael B" userId="df291291-9ac9-42c2-a976-062f6e2ad9da" providerId="ADAL" clId="{D0F15991-CF6C-8C4B-AD21-DC26DB777E50}" dt="2022-10-17T21:30:29.975" v="3638" actId="208"/>
          <ac:spMkLst>
            <pc:docMk/>
            <pc:sldMk cId="2749174031" sldId="377"/>
            <ac:spMk id="129" creationId="{A7F03C5C-F422-4A4B-97A5-455B83940D93}"/>
          </ac:spMkLst>
        </pc:spChg>
        <pc:spChg chg="mod">
          <ac:chgData name="Cannell, Michael B" userId="df291291-9ac9-42c2-a976-062f6e2ad9da" providerId="ADAL" clId="{D0F15991-CF6C-8C4B-AD21-DC26DB777E50}" dt="2022-10-17T21:30:29.975" v="3638" actId="208"/>
          <ac:spMkLst>
            <pc:docMk/>
            <pc:sldMk cId="2749174031" sldId="377"/>
            <ac:spMk id="130" creationId="{C9789272-7031-8145-A39B-9A14CC88D3A4}"/>
          </ac:spMkLst>
        </pc:spChg>
        <pc:spChg chg="mod">
          <ac:chgData name="Cannell, Michael B" userId="df291291-9ac9-42c2-a976-062f6e2ad9da" providerId="ADAL" clId="{D0F15991-CF6C-8C4B-AD21-DC26DB777E50}" dt="2022-10-17T21:30:29.975" v="3638" actId="208"/>
          <ac:spMkLst>
            <pc:docMk/>
            <pc:sldMk cId="2749174031" sldId="377"/>
            <ac:spMk id="131" creationId="{9A9A1F59-1C76-D34E-BACE-BA83FBA8E982}"/>
          </ac:spMkLst>
        </pc:spChg>
        <pc:spChg chg="mod">
          <ac:chgData name="Cannell, Michael B" userId="df291291-9ac9-42c2-a976-062f6e2ad9da" providerId="ADAL" clId="{D0F15991-CF6C-8C4B-AD21-DC26DB777E50}" dt="2022-10-17T21:30:29.975" v="3638" actId="208"/>
          <ac:spMkLst>
            <pc:docMk/>
            <pc:sldMk cId="2749174031" sldId="377"/>
            <ac:spMk id="132" creationId="{9353C62F-44AA-1D4B-94F9-E12937D73E43}"/>
          </ac:spMkLst>
        </pc:spChg>
        <pc:spChg chg="mod">
          <ac:chgData name="Cannell, Michael B" userId="df291291-9ac9-42c2-a976-062f6e2ad9da" providerId="ADAL" clId="{D0F15991-CF6C-8C4B-AD21-DC26DB777E50}" dt="2022-10-17T21:30:29.975" v="3638" actId="208"/>
          <ac:spMkLst>
            <pc:docMk/>
            <pc:sldMk cId="2749174031" sldId="377"/>
            <ac:spMk id="133" creationId="{BE9CD44F-84AE-E74D-BAA7-BA711DEABF17}"/>
          </ac:spMkLst>
        </pc:spChg>
        <pc:spChg chg="mod">
          <ac:chgData name="Cannell, Michael B" userId="df291291-9ac9-42c2-a976-062f6e2ad9da" providerId="ADAL" clId="{D0F15991-CF6C-8C4B-AD21-DC26DB777E50}" dt="2022-10-17T21:30:29.975" v="3638" actId="208"/>
          <ac:spMkLst>
            <pc:docMk/>
            <pc:sldMk cId="2749174031" sldId="377"/>
            <ac:spMk id="134" creationId="{6C7D5F85-A10A-A34A-8552-157D89390DDF}"/>
          </ac:spMkLst>
        </pc:spChg>
        <pc:spChg chg="mod">
          <ac:chgData name="Cannell, Michael B" userId="df291291-9ac9-42c2-a976-062f6e2ad9da" providerId="ADAL" clId="{D0F15991-CF6C-8C4B-AD21-DC26DB777E50}" dt="2022-10-17T21:30:29.975" v="3638" actId="208"/>
          <ac:spMkLst>
            <pc:docMk/>
            <pc:sldMk cId="2749174031" sldId="377"/>
            <ac:spMk id="135" creationId="{864FE408-1C85-EA43-82BD-B37EA6476C0A}"/>
          </ac:spMkLst>
        </pc:spChg>
        <pc:spChg chg="mod">
          <ac:chgData name="Cannell, Michael B" userId="df291291-9ac9-42c2-a976-062f6e2ad9da" providerId="ADAL" clId="{D0F15991-CF6C-8C4B-AD21-DC26DB777E50}" dt="2022-10-17T21:30:29.975" v="3638" actId="208"/>
          <ac:spMkLst>
            <pc:docMk/>
            <pc:sldMk cId="2749174031" sldId="377"/>
            <ac:spMk id="136" creationId="{1720655A-7174-AF42-A935-9A47DD5860D9}"/>
          </ac:spMkLst>
        </pc:spChg>
        <pc:spChg chg="mod">
          <ac:chgData name="Cannell, Michael B" userId="df291291-9ac9-42c2-a976-062f6e2ad9da" providerId="ADAL" clId="{D0F15991-CF6C-8C4B-AD21-DC26DB777E50}" dt="2022-10-17T21:30:29.975" v="3638" actId="208"/>
          <ac:spMkLst>
            <pc:docMk/>
            <pc:sldMk cId="2749174031" sldId="377"/>
            <ac:spMk id="137" creationId="{4B3FA760-E41E-3649-9D48-5B153CB87F29}"/>
          </ac:spMkLst>
        </pc:spChg>
        <pc:spChg chg="mod">
          <ac:chgData name="Cannell, Michael B" userId="df291291-9ac9-42c2-a976-062f6e2ad9da" providerId="ADAL" clId="{D0F15991-CF6C-8C4B-AD21-DC26DB777E50}" dt="2022-10-17T21:30:29.975" v="3638" actId="208"/>
          <ac:spMkLst>
            <pc:docMk/>
            <pc:sldMk cId="2749174031" sldId="377"/>
            <ac:spMk id="138" creationId="{0DFD26EA-DB40-0746-95C5-3EC8FE89ACE2}"/>
          </ac:spMkLst>
        </pc:spChg>
        <pc:spChg chg="mod">
          <ac:chgData name="Cannell, Michael B" userId="df291291-9ac9-42c2-a976-062f6e2ad9da" providerId="ADAL" clId="{D0F15991-CF6C-8C4B-AD21-DC26DB777E50}" dt="2022-10-17T21:30:29.975" v="3638" actId="208"/>
          <ac:spMkLst>
            <pc:docMk/>
            <pc:sldMk cId="2749174031" sldId="377"/>
            <ac:spMk id="139" creationId="{2D25D026-BEBF-3A4B-B641-BEDBAF25445D}"/>
          </ac:spMkLst>
        </pc:spChg>
        <pc:spChg chg="mod">
          <ac:chgData name="Cannell, Michael B" userId="df291291-9ac9-42c2-a976-062f6e2ad9da" providerId="ADAL" clId="{D0F15991-CF6C-8C4B-AD21-DC26DB777E50}" dt="2022-10-17T21:30:29.975" v="3638" actId="208"/>
          <ac:spMkLst>
            <pc:docMk/>
            <pc:sldMk cId="2749174031" sldId="377"/>
            <ac:spMk id="140" creationId="{3F4B4359-5B09-9444-9678-28D9F0EBEE5B}"/>
          </ac:spMkLst>
        </pc:spChg>
        <pc:spChg chg="mod">
          <ac:chgData name="Cannell, Michael B" userId="df291291-9ac9-42c2-a976-062f6e2ad9da" providerId="ADAL" clId="{D0F15991-CF6C-8C4B-AD21-DC26DB777E50}" dt="2022-10-17T21:30:29.975" v="3638" actId="208"/>
          <ac:spMkLst>
            <pc:docMk/>
            <pc:sldMk cId="2749174031" sldId="377"/>
            <ac:spMk id="141" creationId="{2FAE8446-6AAC-0A4D-953B-97FF310811B8}"/>
          </ac:spMkLst>
        </pc:spChg>
        <pc:spChg chg="mod">
          <ac:chgData name="Cannell, Michael B" userId="df291291-9ac9-42c2-a976-062f6e2ad9da" providerId="ADAL" clId="{D0F15991-CF6C-8C4B-AD21-DC26DB777E50}" dt="2022-10-17T21:30:29.975" v="3638" actId="208"/>
          <ac:spMkLst>
            <pc:docMk/>
            <pc:sldMk cId="2749174031" sldId="377"/>
            <ac:spMk id="142" creationId="{28CD5BBE-CA1F-1648-AFAC-516A47AD3DE0}"/>
          </ac:spMkLst>
        </pc:spChg>
        <pc:spChg chg="mod">
          <ac:chgData name="Cannell, Michael B" userId="df291291-9ac9-42c2-a976-062f6e2ad9da" providerId="ADAL" clId="{D0F15991-CF6C-8C4B-AD21-DC26DB777E50}" dt="2022-10-17T21:30:29.975" v="3638" actId="208"/>
          <ac:spMkLst>
            <pc:docMk/>
            <pc:sldMk cId="2749174031" sldId="377"/>
            <ac:spMk id="143" creationId="{F158F027-00AB-3047-9749-B9ED050F44C2}"/>
          </ac:spMkLst>
        </pc:spChg>
        <pc:spChg chg="mod">
          <ac:chgData name="Cannell, Michael B" userId="df291291-9ac9-42c2-a976-062f6e2ad9da" providerId="ADAL" clId="{D0F15991-CF6C-8C4B-AD21-DC26DB777E50}" dt="2022-10-17T21:30:29.975" v="3638" actId="208"/>
          <ac:spMkLst>
            <pc:docMk/>
            <pc:sldMk cId="2749174031" sldId="377"/>
            <ac:spMk id="144" creationId="{2C500A03-FD0F-914E-BECB-2E350795F669}"/>
          </ac:spMkLst>
        </pc:spChg>
        <pc:spChg chg="mod">
          <ac:chgData name="Cannell, Michael B" userId="df291291-9ac9-42c2-a976-062f6e2ad9da" providerId="ADAL" clId="{D0F15991-CF6C-8C4B-AD21-DC26DB777E50}" dt="2022-10-17T15:45:58.045" v="523" actId="1076"/>
          <ac:spMkLst>
            <pc:docMk/>
            <pc:sldMk cId="2749174031" sldId="377"/>
            <ac:spMk id="145" creationId="{53512E59-6C7E-F647-8DF9-8D98925A4593}"/>
          </ac:spMkLst>
        </pc:spChg>
        <pc:grpChg chg="mod">
          <ac:chgData name="Cannell, Michael B" userId="df291291-9ac9-42c2-a976-062f6e2ad9da" providerId="ADAL" clId="{D0F15991-CF6C-8C4B-AD21-DC26DB777E50}" dt="2022-10-17T21:30:23.180" v="3635" actId="207"/>
          <ac:grpSpMkLst>
            <pc:docMk/>
            <pc:sldMk cId="2749174031" sldId="377"/>
            <ac:grpSpMk id="4" creationId="{20602D32-DC54-754B-B565-3458E429CC91}"/>
          </ac:grpSpMkLst>
        </pc:grpChg>
        <pc:grpChg chg="mod">
          <ac:chgData name="Cannell, Michael B" userId="df291291-9ac9-42c2-a976-062f6e2ad9da" providerId="ADAL" clId="{D0F15991-CF6C-8C4B-AD21-DC26DB777E50}" dt="2022-10-17T21:30:28.929" v="3637" actId="207"/>
          <ac:grpSpMkLst>
            <pc:docMk/>
            <pc:sldMk cId="2749174031" sldId="377"/>
            <ac:grpSpMk id="21" creationId="{4828BB98-A2E0-AC42-B4F6-B7E6CEED1ACB}"/>
          </ac:grpSpMkLst>
        </pc:grpChg>
        <pc:grpChg chg="mod">
          <ac:chgData name="Cannell, Michael B" userId="df291291-9ac9-42c2-a976-062f6e2ad9da" providerId="ADAL" clId="{D0F15991-CF6C-8C4B-AD21-DC26DB777E50}" dt="2022-10-17T21:30:23.180" v="3635" actId="207"/>
          <ac:grpSpMkLst>
            <pc:docMk/>
            <pc:sldMk cId="2749174031" sldId="377"/>
            <ac:grpSpMk id="25" creationId="{F773476C-EA38-E44B-825D-8E136C033E21}"/>
          </ac:grpSpMkLst>
        </pc:grpChg>
      </pc:sldChg>
      <pc:sldChg chg="addSp delSp modSp mod addCm modCm modNotesTx">
        <pc:chgData name="Cannell, Michael B" userId="df291291-9ac9-42c2-a976-062f6e2ad9da" providerId="ADAL" clId="{D0F15991-CF6C-8C4B-AD21-DC26DB777E50}" dt="2022-10-18T14:00:40.443" v="9145"/>
        <pc:sldMkLst>
          <pc:docMk/>
          <pc:sldMk cId="3384734731" sldId="378"/>
        </pc:sldMkLst>
        <pc:spChg chg="add del mod">
          <ac:chgData name="Cannell, Michael B" userId="df291291-9ac9-42c2-a976-062f6e2ad9da" providerId="ADAL" clId="{D0F15991-CF6C-8C4B-AD21-DC26DB777E50}" dt="2022-10-17T21:36:45.216" v="3834" actId="478"/>
          <ac:spMkLst>
            <pc:docMk/>
            <pc:sldMk cId="3384734731" sldId="378"/>
            <ac:spMk id="2" creationId="{25FC2FE9-614F-2BFD-4599-928517A4E232}"/>
          </ac:spMkLst>
        </pc:spChg>
        <pc:spChg chg="add mod">
          <ac:chgData name="Cannell, Michael B" userId="df291291-9ac9-42c2-a976-062f6e2ad9da" providerId="ADAL" clId="{D0F15991-CF6C-8C4B-AD21-DC26DB777E50}" dt="2022-10-17T21:37:01.236" v="3837" actId="1076"/>
          <ac:spMkLst>
            <pc:docMk/>
            <pc:sldMk cId="3384734731" sldId="378"/>
            <ac:spMk id="3" creationId="{1BAEA146-C332-1A87-CE7C-422CB4484691}"/>
          </ac:spMkLst>
        </pc:spChg>
        <pc:spChg chg="mod">
          <ac:chgData name="Cannell, Michael B" userId="df291291-9ac9-42c2-a976-062f6e2ad9da" providerId="ADAL" clId="{D0F15991-CF6C-8C4B-AD21-DC26DB777E50}" dt="2022-10-17T21:31:33.764" v="3665" actId="208"/>
          <ac:spMkLst>
            <pc:docMk/>
            <pc:sldMk cId="3384734731" sldId="378"/>
            <ac:spMk id="5" creationId="{17D2329D-9A41-8741-8BA4-FBE4BB9B9AB3}"/>
          </ac:spMkLst>
        </pc:spChg>
        <pc:spChg chg="mod">
          <ac:chgData name="Cannell, Michael B" userId="df291291-9ac9-42c2-a976-062f6e2ad9da" providerId="ADAL" clId="{D0F15991-CF6C-8C4B-AD21-DC26DB777E50}" dt="2022-10-17T21:31:33.764" v="3665" actId="208"/>
          <ac:spMkLst>
            <pc:docMk/>
            <pc:sldMk cId="3384734731" sldId="378"/>
            <ac:spMk id="6" creationId="{D2DF2CCE-B3A2-6544-8F46-FA0C5AA94173}"/>
          </ac:spMkLst>
        </pc:spChg>
        <pc:spChg chg="mod">
          <ac:chgData name="Cannell, Michael B" userId="df291291-9ac9-42c2-a976-062f6e2ad9da" providerId="ADAL" clId="{D0F15991-CF6C-8C4B-AD21-DC26DB777E50}" dt="2022-10-17T21:31:33.764" v="3665" actId="208"/>
          <ac:spMkLst>
            <pc:docMk/>
            <pc:sldMk cId="3384734731" sldId="378"/>
            <ac:spMk id="7" creationId="{4F9F5C99-FDEB-9C4E-83C1-5F6C58A92650}"/>
          </ac:spMkLst>
        </pc:spChg>
        <pc:spChg chg="mod">
          <ac:chgData name="Cannell, Michael B" userId="df291291-9ac9-42c2-a976-062f6e2ad9da" providerId="ADAL" clId="{D0F15991-CF6C-8C4B-AD21-DC26DB777E50}" dt="2022-10-17T21:31:33.764" v="3665" actId="208"/>
          <ac:spMkLst>
            <pc:docMk/>
            <pc:sldMk cId="3384734731" sldId="378"/>
            <ac:spMk id="8" creationId="{0696755B-38B1-E448-A0A7-95279C7F38E9}"/>
          </ac:spMkLst>
        </pc:spChg>
        <pc:spChg chg="mod">
          <ac:chgData name="Cannell, Michael B" userId="df291291-9ac9-42c2-a976-062f6e2ad9da" providerId="ADAL" clId="{D0F15991-CF6C-8C4B-AD21-DC26DB777E50}" dt="2022-10-17T21:31:33.764" v="3665" actId="208"/>
          <ac:spMkLst>
            <pc:docMk/>
            <pc:sldMk cId="3384734731" sldId="378"/>
            <ac:spMk id="9" creationId="{7E5E5660-9737-1948-B12C-6668E97F2E95}"/>
          </ac:spMkLst>
        </pc:spChg>
        <pc:spChg chg="mod">
          <ac:chgData name="Cannell, Michael B" userId="df291291-9ac9-42c2-a976-062f6e2ad9da" providerId="ADAL" clId="{D0F15991-CF6C-8C4B-AD21-DC26DB777E50}" dt="2022-10-17T21:31:33.764" v="3665" actId="208"/>
          <ac:spMkLst>
            <pc:docMk/>
            <pc:sldMk cId="3384734731" sldId="378"/>
            <ac:spMk id="10" creationId="{748E8860-1EA2-B24B-9957-A964E894B777}"/>
          </ac:spMkLst>
        </pc:spChg>
        <pc:spChg chg="mod">
          <ac:chgData name="Cannell, Michael B" userId="df291291-9ac9-42c2-a976-062f6e2ad9da" providerId="ADAL" clId="{D0F15991-CF6C-8C4B-AD21-DC26DB777E50}" dt="2022-10-17T21:31:33.764" v="3665" actId="208"/>
          <ac:spMkLst>
            <pc:docMk/>
            <pc:sldMk cId="3384734731" sldId="378"/>
            <ac:spMk id="11" creationId="{5741199A-7615-F84D-9D8D-DC6CF0FDE4A4}"/>
          </ac:spMkLst>
        </pc:spChg>
        <pc:spChg chg="mod">
          <ac:chgData name="Cannell, Michael B" userId="df291291-9ac9-42c2-a976-062f6e2ad9da" providerId="ADAL" clId="{D0F15991-CF6C-8C4B-AD21-DC26DB777E50}" dt="2022-10-17T21:31:33.764" v="3665" actId="208"/>
          <ac:spMkLst>
            <pc:docMk/>
            <pc:sldMk cId="3384734731" sldId="378"/>
            <ac:spMk id="12" creationId="{D9394BDB-B947-AE49-B02B-FDDA3797A138}"/>
          </ac:spMkLst>
        </pc:spChg>
        <pc:spChg chg="mod">
          <ac:chgData name="Cannell, Michael B" userId="df291291-9ac9-42c2-a976-062f6e2ad9da" providerId="ADAL" clId="{D0F15991-CF6C-8C4B-AD21-DC26DB777E50}" dt="2022-10-17T21:31:33.764" v="3665" actId="208"/>
          <ac:spMkLst>
            <pc:docMk/>
            <pc:sldMk cId="3384734731" sldId="378"/>
            <ac:spMk id="13" creationId="{EE0432CC-C2FA-974B-97E8-C5DEC45B459D}"/>
          </ac:spMkLst>
        </pc:spChg>
        <pc:spChg chg="mod">
          <ac:chgData name="Cannell, Michael B" userId="df291291-9ac9-42c2-a976-062f6e2ad9da" providerId="ADAL" clId="{D0F15991-CF6C-8C4B-AD21-DC26DB777E50}" dt="2022-10-17T21:31:33.764" v="3665" actId="208"/>
          <ac:spMkLst>
            <pc:docMk/>
            <pc:sldMk cId="3384734731" sldId="378"/>
            <ac:spMk id="14" creationId="{8490E1FC-2A11-6D43-946D-19192C4E3DE0}"/>
          </ac:spMkLst>
        </pc:spChg>
        <pc:spChg chg="mod">
          <ac:chgData name="Cannell, Michael B" userId="df291291-9ac9-42c2-a976-062f6e2ad9da" providerId="ADAL" clId="{D0F15991-CF6C-8C4B-AD21-DC26DB777E50}" dt="2022-10-17T15:46:20.379" v="525" actId="2711"/>
          <ac:spMkLst>
            <pc:docMk/>
            <pc:sldMk cId="3384734731" sldId="378"/>
            <ac:spMk id="15" creationId="{BE80D30C-584F-A142-ACE7-8C1C1831CE54}"/>
          </ac:spMkLst>
        </pc:spChg>
        <pc:spChg chg="add mod">
          <ac:chgData name="Cannell, Michael B" userId="df291291-9ac9-42c2-a976-062f6e2ad9da" providerId="ADAL" clId="{D0F15991-CF6C-8C4B-AD21-DC26DB777E50}" dt="2022-10-17T21:37:11.238" v="3839" actId="1076"/>
          <ac:spMkLst>
            <pc:docMk/>
            <pc:sldMk cId="3384734731" sldId="378"/>
            <ac:spMk id="16" creationId="{E77A53D1-6D69-44C9-0CF4-740A081AFEA6}"/>
          </ac:spMkLst>
        </pc:spChg>
        <pc:spChg chg="mod">
          <ac:chgData name="Cannell, Michael B" userId="df291291-9ac9-42c2-a976-062f6e2ad9da" providerId="ADAL" clId="{D0F15991-CF6C-8C4B-AD21-DC26DB777E50}" dt="2022-10-17T21:31:33.764" v="3665" actId="208"/>
          <ac:spMkLst>
            <pc:docMk/>
            <pc:sldMk cId="3384734731" sldId="378"/>
            <ac:spMk id="28" creationId="{F6427032-CF3D-584E-87CB-2A29790F00BB}"/>
          </ac:spMkLst>
        </pc:spChg>
        <pc:spChg chg="mod">
          <ac:chgData name="Cannell, Michael B" userId="df291291-9ac9-42c2-a976-062f6e2ad9da" providerId="ADAL" clId="{D0F15991-CF6C-8C4B-AD21-DC26DB777E50}" dt="2022-10-17T21:31:33.764" v="3665" actId="208"/>
          <ac:spMkLst>
            <pc:docMk/>
            <pc:sldMk cId="3384734731" sldId="378"/>
            <ac:spMk id="29" creationId="{D0AE0477-E9CB-7242-AA34-4D4F4A22A27D}"/>
          </ac:spMkLst>
        </pc:spChg>
        <pc:spChg chg="mod">
          <ac:chgData name="Cannell, Michael B" userId="df291291-9ac9-42c2-a976-062f6e2ad9da" providerId="ADAL" clId="{D0F15991-CF6C-8C4B-AD21-DC26DB777E50}" dt="2022-10-17T21:31:33.764" v="3665" actId="208"/>
          <ac:spMkLst>
            <pc:docMk/>
            <pc:sldMk cId="3384734731" sldId="378"/>
            <ac:spMk id="30" creationId="{891F351C-8DDB-0A48-9ECE-9B5FA6122A23}"/>
          </ac:spMkLst>
        </pc:spChg>
        <pc:spChg chg="mod">
          <ac:chgData name="Cannell, Michael B" userId="df291291-9ac9-42c2-a976-062f6e2ad9da" providerId="ADAL" clId="{D0F15991-CF6C-8C4B-AD21-DC26DB777E50}" dt="2022-10-17T21:31:33.764" v="3665" actId="208"/>
          <ac:spMkLst>
            <pc:docMk/>
            <pc:sldMk cId="3384734731" sldId="378"/>
            <ac:spMk id="31" creationId="{8281A542-F72D-6C4E-A5F6-C7DB3944E13C}"/>
          </ac:spMkLst>
        </pc:spChg>
        <pc:spChg chg="mod">
          <ac:chgData name="Cannell, Michael B" userId="df291291-9ac9-42c2-a976-062f6e2ad9da" providerId="ADAL" clId="{D0F15991-CF6C-8C4B-AD21-DC26DB777E50}" dt="2022-10-17T21:31:33.764" v="3665" actId="208"/>
          <ac:spMkLst>
            <pc:docMk/>
            <pc:sldMk cId="3384734731" sldId="378"/>
            <ac:spMk id="32" creationId="{2457C419-2B5B-BB4A-984C-988595AF6702}"/>
          </ac:spMkLst>
        </pc:spChg>
        <pc:spChg chg="mod">
          <ac:chgData name="Cannell, Michael B" userId="df291291-9ac9-42c2-a976-062f6e2ad9da" providerId="ADAL" clId="{D0F15991-CF6C-8C4B-AD21-DC26DB777E50}" dt="2022-10-17T21:31:33.764" v="3665" actId="208"/>
          <ac:spMkLst>
            <pc:docMk/>
            <pc:sldMk cId="3384734731" sldId="378"/>
            <ac:spMk id="33" creationId="{BD07EE27-7772-CD47-B3D6-4678B245EA54}"/>
          </ac:spMkLst>
        </pc:spChg>
        <pc:spChg chg="mod">
          <ac:chgData name="Cannell, Michael B" userId="df291291-9ac9-42c2-a976-062f6e2ad9da" providerId="ADAL" clId="{D0F15991-CF6C-8C4B-AD21-DC26DB777E50}" dt="2022-10-17T21:31:33.764" v="3665" actId="208"/>
          <ac:spMkLst>
            <pc:docMk/>
            <pc:sldMk cId="3384734731" sldId="378"/>
            <ac:spMk id="34" creationId="{6CC933B7-C8E1-CA4A-B238-595A3646284B}"/>
          </ac:spMkLst>
        </pc:spChg>
        <pc:spChg chg="mod">
          <ac:chgData name="Cannell, Michael B" userId="df291291-9ac9-42c2-a976-062f6e2ad9da" providerId="ADAL" clId="{D0F15991-CF6C-8C4B-AD21-DC26DB777E50}" dt="2022-10-17T21:31:33.764" v="3665" actId="208"/>
          <ac:spMkLst>
            <pc:docMk/>
            <pc:sldMk cId="3384734731" sldId="378"/>
            <ac:spMk id="35" creationId="{5CA5E779-400E-A840-AB6C-D96D725B6499}"/>
          </ac:spMkLst>
        </pc:spChg>
        <pc:spChg chg="mod">
          <ac:chgData name="Cannell, Michael B" userId="df291291-9ac9-42c2-a976-062f6e2ad9da" providerId="ADAL" clId="{D0F15991-CF6C-8C4B-AD21-DC26DB777E50}" dt="2022-10-17T21:31:33.764" v="3665" actId="208"/>
          <ac:spMkLst>
            <pc:docMk/>
            <pc:sldMk cId="3384734731" sldId="378"/>
            <ac:spMk id="36" creationId="{0EAB3486-F1ED-4C4A-B2CA-0B20166761BF}"/>
          </ac:spMkLst>
        </pc:spChg>
        <pc:spChg chg="mod">
          <ac:chgData name="Cannell, Michael B" userId="df291291-9ac9-42c2-a976-062f6e2ad9da" providerId="ADAL" clId="{D0F15991-CF6C-8C4B-AD21-DC26DB777E50}" dt="2022-10-17T21:31:33.764" v="3665" actId="208"/>
          <ac:spMkLst>
            <pc:docMk/>
            <pc:sldMk cId="3384734731" sldId="378"/>
            <ac:spMk id="39" creationId="{016B6C88-00D2-4545-B840-8CDD5A7241F5}"/>
          </ac:spMkLst>
        </pc:spChg>
        <pc:spChg chg="mod">
          <ac:chgData name="Cannell, Michael B" userId="df291291-9ac9-42c2-a976-062f6e2ad9da" providerId="ADAL" clId="{D0F15991-CF6C-8C4B-AD21-DC26DB777E50}" dt="2022-10-17T21:31:33.764" v="3665" actId="208"/>
          <ac:spMkLst>
            <pc:docMk/>
            <pc:sldMk cId="3384734731" sldId="378"/>
            <ac:spMk id="40" creationId="{FBDB1E99-0BD2-1C44-B732-AE70DAE6BDF7}"/>
          </ac:spMkLst>
        </pc:spChg>
        <pc:spChg chg="mod">
          <ac:chgData name="Cannell, Michael B" userId="df291291-9ac9-42c2-a976-062f6e2ad9da" providerId="ADAL" clId="{D0F15991-CF6C-8C4B-AD21-DC26DB777E50}" dt="2022-10-17T21:31:33.764" v="3665" actId="208"/>
          <ac:spMkLst>
            <pc:docMk/>
            <pc:sldMk cId="3384734731" sldId="378"/>
            <ac:spMk id="41" creationId="{86A7432C-10EF-454E-9D4A-6A42DE8AA377}"/>
          </ac:spMkLst>
        </pc:spChg>
        <pc:spChg chg="mod">
          <ac:chgData name="Cannell, Michael B" userId="df291291-9ac9-42c2-a976-062f6e2ad9da" providerId="ADAL" clId="{D0F15991-CF6C-8C4B-AD21-DC26DB777E50}" dt="2022-10-17T21:31:33.764" v="3665" actId="208"/>
          <ac:spMkLst>
            <pc:docMk/>
            <pc:sldMk cId="3384734731" sldId="378"/>
            <ac:spMk id="42" creationId="{F7815AAE-CCF9-CB43-AEEB-ADB3D0820BE7}"/>
          </ac:spMkLst>
        </pc:spChg>
        <pc:spChg chg="mod">
          <ac:chgData name="Cannell, Michael B" userId="df291291-9ac9-42c2-a976-062f6e2ad9da" providerId="ADAL" clId="{D0F15991-CF6C-8C4B-AD21-DC26DB777E50}" dt="2022-10-17T21:31:33.764" v="3665" actId="208"/>
          <ac:spMkLst>
            <pc:docMk/>
            <pc:sldMk cId="3384734731" sldId="378"/>
            <ac:spMk id="43" creationId="{15CCF6E7-9FBC-A54B-80FE-B0196EEF31E2}"/>
          </ac:spMkLst>
        </pc:spChg>
        <pc:spChg chg="mod">
          <ac:chgData name="Cannell, Michael B" userId="df291291-9ac9-42c2-a976-062f6e2ad9da" providerId="ADAL" clId="{D0F15991-CF6C-8C4B-AD21-DC26DB777E50}" dt="2022-10-17T21:31:33.764" v="3665" actId="208"/>
          <ac:spMkLst>
            <pc:docMk/>
            <pc:sldMk cId="3384734731" sldId="378"/>
            <ac:spMk id="44" creationId="{D32C1681-E080-7140-AAB5-37F99BAA02B3}"/>
          </ac:spMkLst>
        </pc:spChg>
        <pc:spChg chg="mod">
          <ac:chgData name="Cannell, Michael B" userId="df291291-9ac9-42c2-a976-062f6e2ad9da" providerId="ADAL" clId="{D0F15991-CF6C-8C4B-AD21-DC26DB777E50}" dt="2022-10-17T21:31:33.764" v="3665" actId="208"/>
          <ac:spMkLst>
            <pc:docMk/>
            <pc:sldMk cId="3384734731" sldId="378"/>
            <ac:spMk id="45" creationId="{7412892D-4651-DE43-95A7-E4983F12DBC0}"/>
          </ac:spMkLst>
        </pc:spChg>
        <pc:spChg chg="mod">
          <ac:chgData name="Cannell, Michael B" userId="df291291-9ac9-42c2-a976-062f6e2ad9da" providerId="ADAL" clId="{D0F15991-CF6C-8C4B-AD21-DC26DB777E50}" dt="2022-10-17T21:31:33.764" v="3665" actId="208"/>
          <ac:spMkLst>
            <pc:docMk/>
            <pc:sldMk cId="3384734731" sldId="378"/>
            <ac:spMk id="46" creationId="{229837D5-0A50-8546-B9A5-E3D50487A89F}"/>
          </ac:spMkLst>
        </pc:spChg>
        <pc:spChg chg="mod">
          <ac:chgData name="Cannell, Michael B" userId="df291291-9ac9-42c2-a976-062f6e2ad9da" providerId="ADAL" clId="{D0F15991-CF6C-8C4B-AD21-DC26DB777E50}" dt="2022-10-17T21:31:33.764" v="3665" actId="208"/>
          <ac:spMkLst>
            <pc:docMk/>
            <pc:sldMk cId="3384734731" sldId="378"/>
            <ac:spMk id="47" creationId="{4E723203-4B10-874B-A794-66E04DA2ECF9}"/>
          </ac:spMkLst>
        </pc:spChg>
        <pc:spChg chg="mod">
          <ac:chgData name="Cannell, Michael B" userId="df291291-9ac9-42c2-a976-062f6e2ad9da" providerId="ADAL" clId="{D0F15991-CF6C-8C4B-AD21-DC26DB777E50}" dt="2022-10-17T21:31:33.764" v="3665" actId="208"/>
          <ac:spMkLst>
            <pc:docMk/>
            <pc:sldMk cId="3384734731" sldId="378"/>
            <ac:spMk id="48" creationId="{0F74BE03-1DD4-BB41-B7DA-9649E6670EFB}"/>
          </ac:spMkLst>
        </pc:spChg>
        <pc:spChg chg="mod">
          <ac:chgData name="Cannell, Michael B" userId="df291291-9ac9-42c2-a976-062f6e2ad9da" providerId="ADAL" clId="{D0F15991-CF6C-8C4B-AD21-DC26DB777E50}" dt="2022-10-17T21:31:33.764" v="3665" actId="208"/>
          <ac:spMkLst>
            <pc:docMk/>
            <pc:sldMk cId="3384734731" sldId="378"/>
            <ac:spMk id="49" creationId="{ECE0DBA6-3583-7C42-A0F9-D83C6A760096}"/>
          </ac:spMkLst>
        </pc:spChg>
        <pc:spChg chg="mod">
          <ac:chgData name="Cannell, Michael B" userId="df291291-9ac9-42c2-a976-062f6e2ad9da" providerId="ADAL" clId="{D0F15991-CF6C-8C4B-AD21-DC26DB777E50}" dt="2022-10-17T21:31:33.764" v="3665" actId="208"/>
          <ac:spMkLst>
            <pc:docMk/>
            <pc:sldMk cId="3384734731" sldId="378"/>
            <ac:spMk id="50" creationId="{E4DF1600-4AE3-2B40-98D6-EC2D90C62BD4}"/>
          </ac:spMkLst>
        </pc:spChg>
        <pc:spChg chg="mod">
          <ac:chgData name="Cannell, Michael B" userId="df291291-9ac9-42c2-a976-062f6e2ad9da" providerId="ADAL" clId="{D0F15991-CF6C-8C4B-AD21-DC26DB777E50}" dt="2022-10-17T21:31:33.764" v="3665" actId="208"/>
          <ac:spMkLst>
            <pc:docMk/>
            <pc:sldMk cId="3384734731" sldId="378"/>
            <ac:spMk id="51" creationId="{DC7F4219-251B-044C-BC90-55FCCA69C25D}"/>
          </ac:spMkLst>
        </pc:spChg>
        <pc:spChg chg="mod">
          <ac:chgData name="Cannell, Michael B" userId="df291291-9ac9-42c2-a976-062f6e2ad9da" providerId="ADAL" clId="{D0F15991-CF6C-8C4B-AD21-DC26DB777E50}" dt="2022-10-17T21:31:33.764" v="3665" actId="208"/>
          <ac:spMkLst>
            <pc:docMk/>
            <pc:sldMk cId="3384734731" sldId="378"/>
            <ac:spMk id="52" creationId="{85D91090-143B-5244-AC57-2F256813C75B}"/>
          </ac:spMkLst>
        </pc:spChg>
        <pc:spChg chg="mod">
          <ac:chgData name="Cannell, Michael B" userId="df291291-9ac9-42c2-a976-062f6e2ad9da" providerId="ADAL" clId="{D0F15991-CF6C-8C4B-AD21-DC26DB777E50}" dt="2022-10-17T21:31:33.764" v="3665" actId="208"/>
          <ac:spMkLst>
            <pc:docMk/>
            <pc:sldMk cId="3384734731" sldId="378"/>
            <ac:spMk id="53" creationId="{3730BB55-1563-6048-BC95-8936781E400C}"/>
          </ac:spMkLst>
        </pc:spChg>
        <pc:spChg chg="mod">
          <ac:chgData name="Cannell, Michael B" userId="df291291-9ac9-42c2-a976-062f6e2ad9da" providerId="ADAL" clId="{D0F15991-CF6C-8C4B-AD21-DC26DB777E50}" dt="2022-10-17T21:31:33.764" v="3665" actId="208"/>
          <ac:spMkLst>
            <pc:docMk/>
            <pc:sldMk cId="3384734731" sldId="378"/>
            <ac:spMk id="54" creationId="{CA703812-087B-CF45-BA2A-FB3C20C9A4A1}"/>
          </ac:spMkLst>
        </pc:spChg>
        <pc:spChg chg="mod">
          <ac:chgData name="Cannell, Michael B" userId="df291291-9ac9-42c2-a976-062f6e2ad9da" providerId="ADAL" clId="{D0F15991-CF6C-8C4B-AD21-DC26DB777E50}" dt="2022-10-17T21:31:33.764" v="3665" actId="208"/>
          <ac:spMkLst>
            <pc:docMk/>
            <pc:sldMk cId="3384734731" sldId="378"/>
            <ac:spMk id="55" creationId="{8B36C3C7-8FD4-0A40-884E-9BCE143F41B7}"/>
          </ac:spMkLst>
        </pc:spChg>
        <pc:spChg chg="mod">
          <ac:chgData name="Cannell, Michael B" userId="df291291-9ac9-42c2-a976-062f6e2ad9da" providerId="ADAL" clId="{D0F15991-CF6C-8C4B-AD21-DC26DB777E50}" dt="2022-10-17T21:31:33.764" v="3665" actId="208"/>
          <ac:spMkLst>
            <pc:docMk/>
            <pc:sldMk cId="3384734731" sldId="378"/>
            <ac:spMk id="56" creationId="{C5068F4D-19B8-4C48-9248-1281ADB5F5D9}"/>
          </ac:spMkLst>
        </pc:spChg>
        <pc:spChg chg="mod">
          <ac:chgData name="Cannell, Michael B" userId="df291291-9ac9-42c2-a976-062f6e2ad9da" providerId="ADAL" clId="{D0F15991-CF6C-8C4B-AD21-DC26DB777E50}" dt="2022-10-17T21:31:33.764" v="3665" actId="208"/>
          <ac:spMkLst>
            <pc:docMk/>
            <pc:sldMk cId="3384734731" sldId="378"/>
            <ac:spMk id="57" creationId="{A56A7695-26E8-234E-9948-CD2E851D62CB}"/>
          </ac:spMkLst>
        </pc:spChg>
        <pc:spChg chg="mod">
          <ac:chgData name="Cannell, Michael B" userId="df291291-9ac9-42c2-a976-062f6e2ad9da" providerId="ADAL" clId="{D0F15991-CF6C-8C4B-AD21-DC26DB777E50}" dt="2022-10-17T21:31:33.764" v="3665" actId="208"/>
          <ac:spMkLst>
            <pc:docMk/>
            <pc:sldMk cId="3384734731" sldId="378"/>
            <ac:spMk id="58" creationId="{F2F70FE9-7F47-5D4D-8BC6-C4A30C1AC4F6}"/>
          </ac:spMkLst>
        </pc:spChg>
        <pc:spChg chg="mod">
          <ac:chgData name="Cannell, Michael B" userId="df291291-9ac9-42c2-a976-062f6e2ad9da" providerId="ADAL" clId="{D0F15991-CF6C-8C4B-AD21-DC26DB777E50}" dt="2022-10-17T21:31:33.764" v="3665" actId="208"/>
          <ac:spMkLst>
            <pc:docMk/>
            <pc:sldMk cId="3384734731" sldId="378"/>
            <ac:spMk id="59" creationId="{923461FE-CA07-194C-961A-AEDE4B45F682}"/>
          </ac:spMkLst>
        </pc:spChg>
        <pc:spChg chg="mod">
          <ac:chgData name="Cannell, Michael B" userId="df291291-9ac9-42c2-a976-062f6e2ad9da" providerId="ADAL" clId="{D0F15991-CF6C-8C4B-AD21-DC26DB777E50}" dt="2022-10-17T21:31:33.764" v="3665" actId="208"/>
          <ac:spMkLst>
            <pc:docMk/>
            <pc:sldMk cId="3384734731" sldId="378"/>
            <ac:spMk id="60" creationId="{050BF6AE-BE42-4645-B445-360B539DB719}"/>
          </ac:spMkLst>
        </pc:spChg>
        <pc:spChg chg="mod">
          <ac:chgData name="Cannell, Michael B" userId="df291291-9ac9-42c2-a976-062f6e2ad9da" providerId="ADAL" clId="{D0F15991-CF6C-8C4B-AD21-DC26DB777E50}" dt="2022-10-17T21:31:33.764" v="3665" actId="208"/>
          <ac:spMkLst>
            <pc:docMk/>
            <pc:sldMk cId="3384734731" sldId="378"/>
            <ac:spMk id="61" creationId="{9A25D832-9882-F145-B243-E4DC3E4B5ECB}"/>
          </ac:spMkLst>
        </pc:spChg>
        <pc:spChg chg="mod">
          <ac:chgData name="Cannell, Michael B" userId="df291291-9ac9-42c2-a976-062f6e2ad9da" providerId="ADAL" clId="{D0F15991-CF6C-8C4B-AD21-DC26DB777E50}" dt="2022-10-17T21:31:33.764" v="3665" actId="208"/>
          <ac:spMkLst>
            <pc:docMk/>
            <pc:sldMk cId="3384734731" sldId="378"/>
            <ac:spMk id="62" creationId="{8E44E16B-AF58-8045-A448-73BB707A2B8B}"/>
          </ac:spMkLst>
        </pc:spChg>
        <pc:spChg chg="mod">
          <ac:chgData name="Cannell, Michael B" userId="df291291-9ac9-42c2-a976-062f6e2ad9da" providerId="ADAL" clId="{D0F15991-CF6C-8C4B-AD21-DC26DB777E50}" dt="2022-10-17T21:31:33.764" v="3665" actId="208"/>
          <ac:spMkLst>
            <pc:docMk/>
            <pc:sldMk cId="3384734731" sldId="378"/>
            <ac:spMk id="63" creationId="{19365D9D-C9A0-B541-9173-EBB069ADADE3}"/>
          </ac:spMkLst>
        </pc:spChg>
        <pc:spChg chg="mod">
          <ac:chgData name="Cannell, Michael B" userId="df291291-9ac9-42c2-a976-062f6e2ad9da" providerId="ADAL" clId="{D0F15991-CF6C-8C4B-AD21-DC26DB777E50}" dt="2022-10-17T21:31:33.764" v="3665" actId="208"/>
          <ac:spMkLst>
            <pc:docMk/>
            <pc:sldMk cId="3384734731" sldId="378"/>
            <ac:spMk id="64" creationId="{BC622482-4C67-6345-B256-2C063A0CF37A}"/>
          </ac:spMkLst>
        </pc:spChg>
        <pc:spChg chg="mod">
          <ac:chgData name="Cannell, Michael B" userId="df291291-9ac9-42c2-a976-062f6e2ad9da" providerId="ADAL" clId="{D0F15991-CF6C-8C4B-AD21-DC26DB777E50}" dt="2022-10-17T21:31:33.764" v="3665" actId="208"/>
          <ac:spMkLst>
            <pc:docMk/>
            <pc:sldMk cId="3384734731" sldId="378"/>
            <ac:spMk id="65" creationId="{88D87999-8B38-0645-8149-D820323A64C4}"/>
          </ac:spMkLst>
        </pc:spChg>
        <pc:spChg chg="mod">
          <ac:chgData name="Cannell, Michael B" userId="df291291-9ac9-42c2-a976-062f6e2ad9da" providerId="ADAL" clId="{D0F15991-CF6C-8C4B-AD21-DC26DB777E50}" dt="2022-10-17T21:31:33.764" v="3665" actId="208"/>
          <ac:spMkLst>
            <pc:docMk/>
            <pc:sldMk cId="3384734731" sldId="378"/>
            <ac:spMk id="66" creationId="{3C575CAF-1183-E84B-95AF-391698C6AF6D}"/>
          </ac:spMkLst>
        </pc:spChg>
        <pc:spChg chg="mod">
          <ac:chgData name="Cannell, Michael B" userId="df291291-9ac9-42c2-a976-062f6e2ad9da" providerId="ADAL" clId="{D0F15991-CF6C-8C4B-AD21-DC26DB777E50}" dt="2022-10-17T21:31:33.764" v="3665" actId="208"/>
          <ac:spMkLst>
            <pc:docMk/>
            <pc:sldMk cId="3384734731" sldId="378"/>
            <ac:spMk id="67" creationId="{FB187D9D-76C7-304A-97D6-3DF4F77D4B24}"/>
          </ac:spMkLst>
        </pc:spChg>
        <pc:spChg chg="mod">
          <ac:chgData name="Cannell, Michael B" userId="df291291-9ac9-42c2-a976-062f6e2ad9da" providerId="ADAL" clId="{D0F15991-CF6C-8C4B-AD21-DC26DB777E50}" dt="2022-10-17T21:31:33.764" v="3665" actId="208"/>
          <ac:spMkLst>
            <pc:docMk/>
            <pc:sldMk cId="3384734731" sldId="378"/>
            <ac:spMk id="68" creationId="{762D0BAD-9BDE-BE45-99D1-F9786F5ECEDA}"/>
          </ac:spMkLst>
        </pc:spChg>
        <pc:spChg chg="mod">
          <ac:chgData name="Cannell, Michael B" userId="df291291-9ac9-42c2-a976-062f6e2ad9da" providerId="ADAL" clId="{D0F15991-CF6C-8C4B-AD21-DC26DB777E50}" dt="2022-10-17T21:31:33.764" v="3665" actId="208"/>
          <ac:spMkLst>
            <pc:docMk/>
            <pc:sldMk cId="3384734731" sldId="378"/>
            <ac:spMk id="69" creationId="{63B049CF-FC31-4D4F-8692-599C90C1C709}"/>
          </ac:spMkLst>
        </pc:spChg>
        <pc:spChg chg="mod">
          <ac:chgData name="Cannell, Michael B" userId="df291291-9ac9-42c2-a976-062f6e2ad9da" providerId="ADAL" clId="{D0F15991-CF6C-8C4B-AD21-DC26DB777E50}" dt="2022-10-17T21:31:33.764" v="3665" actId="208"/>
          <ac:spMkLst>
            <pc:docMk/>
            <pc:sldMk cId="3384734731" sldId="378"/>
            <ac:spMk id="70" creationId="{A019A9F0-6570-104F-882F-C6061E46FA1C}"/>
          </ac:spMkLst>
        </pc:spChg>
        <pc:spChg chg="mod">
          <ac:chgData name="Cannell, Michael B" userId="df291291-9ac9-42c2-a976-062f6e2ad9da" providerId="ADAL" clId="{D0F15991-CF6C-8C4B-AD21-DC26DB777E50}" dt="2022-10-17T21:31:33.764" v="3665" actId="208"/>
          <ac:spMkLst>
            <pc:docMk/>
            <pc:sldMk cId="3384734731" sldId="378"/>
            <ac:spMk id="71" creationId="{8707F019-8111-BF43-89AE-6C5DA6636DE7}"/>
          </ac:spMkLst>
        </pc:spChg>
        <pc:spChg chg="mod">
          <ac:chgData name="Cannell, Michael B" userId="df291291-9ac9-42c2-a976-062f6e2ad9da" providerId="ADAL" clId="{D0F15991-CF6C-8C4B-AD21-DC26DB777E50}" dt="2022-10-17T21:31:33.764" v="3665" actId="208"/>
          <ac:spMkLst>
            <pc:docMk/>
            <pc:sldMk cId="3384734731" sldId="378"/>
            <ac:spMk id="72" creationId="{546679BB-6637-7A4B-86E0-5D0345A20C60}"/>
          </ac:spMkLst>
        </pc:spChg>
        <pc:spChg chg="mod">
          <ac:chgData name="Cannell, Michael B" userId="df291291-9ac9-42c2-a976-062f6e2ad9da" providerId="ADAL" clId="{D0F15991-CF6C-8C4B-AD21-DC26DB777E50}" dt="2022-10-17T21:31:33.764" v="3665" actId="208"/>
          <ac:spMkLst>
            <pc:docMk/>
            <pc:sldMk cId="3384734731" sldId="378"/>
            <ac:spMk id="73" creationId="{818A37D7-60CE-854B-AADE-1FC860227D74}"/>
          </ac:spMkLst>
        </pc:spChg>
        <pc:spChg chg="mod">
          <ac:chgData name="Cannell, Michael B" userId="df291291-9ac9-42c2-a976-062f6e2ad9da" providerId="ADAL" clId="{D0F15991-CF6C-8C4B-AD21-DC26DB777E50}" dt="2022-10-17T21:31:33.764" v="3665" actId="208"/>
          <ac:spMkLst>
            <pc:docMk/>
            <pc:sldMk cId="3384734731" sldId="378"/>
            <ac:spMk id="74" creationId="{F1011165-1D4D-1841-B046-39DC749FE486}"/>
          </ac:spMkLst>
        </pc:spChg>
        <pc:spChg chg="mod">
          <ac:chgData name="Cannell, Michael B" userId="df291291-9ac9-42c2-a976-062f6e2ad9da" providerId="ADAL" clId="{D0F15991-CF6C-8C4B-AD21-DC26DB777E50}" dt="2022-10-17T21:31:33.764" v="3665" actId="208"/>
          <ac:spMkLst>
            <pc:docMk/>
            <pc:sldMk cId="3384734731" sldId="378"/>
            <ac:spMk id="75" creationId="{F64D9F7B-D257-DC4F-8341-29C3FB1784EF}"/>
          </ac:spMkLst>
        </pc:spChg>
        <pc:spChg chg="mod">
          <ac:chgData name="Cannell, Michael B" userId="df291291-9ac9-42c2-a976-062f6e2ad9da" providerId="ADAL" clId="{D0F15991-CF6C-8C4B-AD21-DC26DB777E50}" dt="2022-10-17T21:31:33.764" v="3665" actId="208"/>
          <ac:spMkLst>
            <pc:docMk/>
            <pc:sldMk cId="3384734731" sldId="378"/>
            <ac:spMk id="76" creationId="{B9E2DE47-01D1-6946-952C-11586564F166}"/>
          </ac:spMkLst>
        </pc:spChg>
        <pc:spChg chg="mod">
          <ac:chgData name="Cannell, Michael B" userId="df291291-9ac9-42c2-a976-062f6e2ad9da" providerId="ADAL" clId="{D0F15991-CF6C-8C4B-AD21-DC26DB777E50}" dt="2022-10-17T21:31:33.764" v="3665" actId="208"/>
          <ac:spMkLst>
            <pc:docMk/>
            <pc:sldMk cId="3384734731" sldId="378"/>
            <ac:spMk id="77" creationId="{4F56B711-38F1-4247-88C9-C45F1B597C5E}"/>
          </ac:spMkLst>
        </pc:spChg>
        <pc:spChg chg="mod">
          <ac:chgData name="Cannell, Michael B" userId="df291291-9ac9-42c2-a976-062f6e2ad9da" providerId="ADAL" clId="{D0F15991-CF6C-8C4B-AD21-DC26DB777E50}" dt="2022-10-17T21:31:33.764" v="3665" actId="208"/>
          <ac:spMkLst>
            <pc:docMk/>
            <pc:sldMk cId="3384734731" sldId="378"/>
            <ac:spMk id="78" creationId="{FE548739-EFD1-AF49-A821-DE79C18C4F1A}"/>
          </ac:spMkLst>
        </pc:spChg>
        <pc:spChg chg="mod">
          <ac:chgData name="Cannell, Michael B" userId="df291291-9ac9-42c2-a976-062f6e2ad9da" providerId="ADAL" clId="{D0F15991-CF6C-8C4B-AD21-DC26DB777E50}" dt="2022-10-17T21:31:33.764" v="3665" actId="208"/>
          <ac:spMkLst>
            <pc:docMk/>
            <pc:sldMk cId="3384734731" sldId="378"/>
            <ac:spMk id="79" creationId="{5CC9D922-613E-9E46-8E3D-AB1CFA2C0046}"/>
          </ac:spMkLst>
        </pc:spChg>
        <pc:spChg chg="mod">
          <ac:chgData name="Cannell, Michael B" userId="df291291-9ac9-42c2-a976-062f6e2ad9da" providerId="ADAL" clId="{D0F15991-CF6C-8C4B-AD21-DC26DB777E50}" dt="2022-10-17T21:31:33.764" v="3665" actId="208"/>
          <ac:spMkLst>
            <pc:docMk/>
            <pc:sldMk cId="3384734731" sldId="378"/>
            <ac:spMk id="80" creationId="{2BFD2E03-D2B1-174D-AE96-7AD02D8FA75C}"/>
          </ac:spMkLst>
        </pc:spChg>
        <pc:spChg chg="mod">
          <ac:chgData name="Cannell, Michael B" userId="df291291-9ac9-42c2-a976-062f6e2ad9da" providerId="ADAL" clId="{D0F15991-CF6C-8C4B-AD21-DC26DB777E50}" dt="2022-10-17T21:31:33.764" v="3665" actId="208"/>
          <ac:spMkLst>
            <pc:docMk/>
            <pc:sldMk cId="3384734731" sldId="378"/>
            <ac:spMk id="81" creationId="{002896B6-3981-024D-9CEF-0B4465F689FA}"/>
          </ac:spMkLst>
        </pc:spChg>
        <pc:spChg chg="mod">
          <ac:chgData name="Cannell, Michael B" userId="df291291-9ac9-42c2-a976-062f6e2ad9da" providerId="ADAL" clId="{D0F15991-CF6C-8C4B-AD21-DC26DB777E50}" dt="2022-10-17T21:31:33.764" v="3665" actId="208"/>
          <ac:spMkLst>
            <pc:docMk/>
            <pc:sldMk cId="3384734731" sldId="378"/>
            <ac:spMk id="82" creationId="{44F3139E-A790-A247-A9EF-A9EEC2BD191E}"/>
          </ac:spMkLst>
        </pc:spChg>
        <pc:spChg chg="mod">
          <ac:chgData name="Cannell, Michael B" userId="df291291-9ac9-42c2-a976-062f6e2ad9da" providerId="ADAL" clId="{D0F15991-CF6C-8C4B-AD21-DC26DB777E50}" dt="2022-10-17T21:31:33.764" v="3665" actId="208"/>
          <ac:spMkLst>
            <pc:docMk/>
            <pc:sldMk cId="3384734731" sldId="378"/>
            <ac:spMk id="83" creationId="{4F9D883D-4E1F-F049-A559-5E0CF175E223}"/>
          </ac:spMkLst>
        </pc:spChg>
        <pc:spChg chg="mod">
          <ac:chgData name="Cannell, Michael B" userId="df291291-9ac9-42c2-a976-062f6e2ad9da" providerId="ADAL" clId="{D0F15991-CF6C-8C4B-AD21-DC26DB777E50}" dt="2022-10-17T21:31:33.764" v="3665" actId="208"/>
          <ac:spMkLst>
            <pc:docMk/>
            <pc:sldMk cId="3384734731" sldId="378"/>
            <ac:spMk id="84" creationId="{9B6E7991-E1B9-A84D-94BA-EC1FCAB4BA8F}"/>
          </ac:spMkLst>
        </pc:spChg>
        <pc:spChg chg="mod">
          <ac:chgData name="Cannell, Michael B" userId="df291291-9ac9-42c2-a976-062f6e2ad9da" providerId="ADAL" clId="{D0F15991-CF6C-8C4B-AD21-DC26DB777E50}" dt="2022-10-17T21:31:33.764" v="3665" actId="208"/>
          <ac:spMkLst>
            <pc:docMk/>
            <pc:sldMk cId="3384734731" sldId="378"/>
            <ac:spMk id="85" creationId="{5241DA34-F3D9-C54E-B8FE-564B578B77C7}"/>
          </ac:spMkLst>
        </pc:spChg>
        <pc:spChg chg="mod">
          <ac:chgData name="Cannell, Michael B" userId="df291291-9ac9-42c2-a976-062f6e2ad9da" providerId="ADAL" clId="{D0F15991-CF6C-8C4B-AD21-DC26DB777E50}" dt="2022-10-17T21:31:33.764" v="3665" actId="208"/>
          <ac:spMkLst>
            <pc:docMk/>
            <pc:sldMk cId="3384734731" sldId="378"/>
            <ac:spMk id="86" creationId="{A6C59E07-46B4-DD43-9417-1235E75723B4}"/>
          </ac:spMkLst>
        </pc:spChg>
        <pc:spChg chg="mod">
          <ac:chgData name="Cannell, Michael B" userId="df291291-9ac9-42c2-a976-062f6e2ad9da" providerId="ADAL" clId="{D0F15991-CF6C-8C4B-AD21-DC26DB777E50}" dt="2022-10-17T21:31:33.764" v="3665" actId="208"/>
          <ac:spMkLst>
            <pc:docMk/>
            <pc:sldMk cId="3384734731" sldId="378"/>
            <ac:spMk id="87" creationId="{AC8A8599-1412-3C40-BDC5-F66EE93C41C4}"/>
          </ac:spMkLst>
        </pc:spChg>
        <pc:spChg chg="mod">
          <ac:chgData name="Cannell, Michael B" userId="df291291-9ac9-42c2-a976-062f6e2ad9da" providerId="ADAL" clId="{D0F15991-CF6C-8C4B-AD21-DC26DB777E50}" dt="2022-10-17T21:31:33.764" v="3665" actId="208"/>
          <ac:spMkLst>
            <pc:docMk/>
            <pc:sldMk cId="3384734731" sldId="378"/>
            <ac:spMk id="88" creationId="{71ECED41-C8CD-154F-B1B1-F9B117DDE8B4}"/>
          </ac:spMkLst>
        </pc:spChg>
        <pc:spChg chg="mod">
          <ac:chgData name="Cannell, Michael B" userId="df291291-9ac9-42c2-a976-062f6e2ad9da" providerId="ADAL" clId="{D0F15991-CF6C-8C4B-AD21-DC26DB777E50}" dt="2022-10-17T21:31:33.764" v="3665" actId="208"/>
          <ac:spMkLst>
            <pc:docMk/>
            <pc:sldMk cId="3384734731" sldId="378"/>
            <ac:spMk id="89" creationId="{FC1C49C5-13B7-F447-8299-B95FCDC5843A}"/>
          </ac:spMkLst>
        </pc:spChg>
        <pc:spChg chg="mod">
          <ac:chgData name="Cannell, Michael B" userId="df291291-9ac9-42c2-a976-062f6e2ad9da" providerId="ADAL" clId="{D0F15991-CF6C-8C4B-AD21-DC26DB777E50}" dt="2022-10-17T21:31:33.764" v="3665" actId="208"/>
          <ac:spMkLst>
            <pc:docMk/>
            <pc:sldMk cId="3384734731" sldId="378"/>
            <ac:spMk id="90" creationId="{0B7B4CBB-D20A-9841-A82C-BAD59ABBEBED}"/>
          </ac:spMkLst>
        </pc:spChg>
        <pc:spChg chg="mod">
          <ac:chgData name="Cannell, Michael B" userId="df291291-9ac9-42c2-a976-062f6e2ad9da" providerId="ADAL" clId="{D0F15991-CF6C-8C4B-AD21-DC26DB777E50}" dt="2022-10-17T21:31:33.764" v="3665" actId="208"/>
          <ac:spMkLst>
            <pc:docMk/>
            <pc:sldMk cId="3384734731" sldId="378"/>
            <ac:spMk id="91" creationId="{17571FCA-D7F5-7249-8E22-3AB3AAE5AF4E}"/>
          </ac:spMkLst>
        </pc:spChg>
        <pc:spChg chg="mod">
          <ac:chgData name="Cannell, Michael B" userId="df291291-9ac9-42c2-a976-062f6e2ad9da" providerId="ADAL" clId="{D0F15991-CF6C-8C4B-AD21-DC26DB777E50}" dt="2022-10-17T21:31:33.764" v="3665" actId="208"/>
          <ac:spMkLst>
            <pc:docMk/>
            <pc:sldMk cId="3384734731" sldId="378"/>
            <ac:spMk id="92" creationId="{C2ACE18C-3EFB-C440-8220-C3F45E48D8C4}"/>
          </ac:spMkLst>
        </pc:spChg>
        <pc:spChg chg="mod">
          <ac:chgData name="Cannell, Michael B" userId="df291291-9ac9-42c2-a976-062f6e2ad9da" providerId="ADAL" clId="{D0F15991-CF6C-8C4B-AD21-DC26DB777E50}" dt="2022-10-17T21:31:33.764" v="3665" actId="208"/>
          <ac:spMkLst>
            <pc:docMk/>
            <pc:sldMk cId="3384734731" sldId="378"/>
            <ac:spMk id="93" creationId="{F212DA5C-4B65-044F-B3B2-B55B8856F497}"/>
          </ac:spMkLst>
        </pc:spChg>
        <pc:spChg chg="mod">
          <ac:chgData name="Cannell, Michael B" userId="df291291-9ac9-42c2-a976-062f6e2ad9da" providerId="ADAL" clId="{D0F15991-CF6C-8C4B-AD21-DC26DB777E50}" dt="2022-10-17T21:31:33.764" v="3665" actId="208"/>
          <ac:spMkLst>
            <pc:docMk/>
            <pc:sldMk cId="3384734731" sldId="378"/>
            <ac:spMk id="94" creationId="{D5FD3A08-A58C-6F4A-AFBC-7CED070A8546}"/>
          </ac:spMkLst>
        </pc:spChg>
        <pc:spChg chg="mod">
          <ac:chgData name="Cannell, Michael B" userId="df291291-9ac9-42c2-a976-062f6e2ad9da" providerId="ADAL" clId="{D0F15991-CF6C-8C4B-AD21-DC26DB777E50}" dt="2022-10-17T21:31:33.764" v="3665" actId="208"/>
          <ac:spMkLst>
            <pc:docMk/>
            <pc:sldMk cId="3384734731" sldId="378"/>
            <ac:spMk id="95" creationId="{96D554C9-FFFD-D540-8EF5-87AD05B885CF}"/>
          </ac:spMkLst>
        </pc:spChg>
        <pc:spChg chg="mod">
          <ac:chgData name="Cannell, Michael B" userId="df291291-9ac9-42c2-a976-062f6e2ad9da" providerId="ADAL" clId="{D0F15991-CF6C-8C4B-AD21-DC26DB777E50}" dt="2022-10-17T21:31:33.764" v="3665" actId="208"/>
          <ac:spMkLst>
            <pc:docMk/>
            <pc:sldMk cId="3384734731" sldId="378"/>
            <ac:spMk id="96" creationId="{A1D5EC62-6D50-B349-8BF6-4F9C54C0233C}"/>
          </ac:spMkLst>
        </pc:spChg>
        <pc:spChg chg="mod">
          <ac:chgData name="Cannell, Michael B" userId="df291291-9ac9-42c2-a976-062f6e2ad9da" providerId="ADAL" clId="{D0F15991-CF6C-8C4B-AD21-DC26DB777E50}" dt="2022-10-17T21:31:33.764" v="3665" actId="208"/>
          <ac:spMkLst>
            <pc:docMk/>
            <pc:sldMk cId="3384734731" sldId="378"/>
            <ac:spMk id="97" creationId="{EFA0F769-FAD0-9E43-AC69-D8347CF4673E}"/>
          </ac:spMkLst>
        </pc:spChg>
        <pc:spChg chg="mod">
          <ac:chgData name="Cannell, Michael B" userId="df291291-9ac9-42c2-a976-062f6e2ad9da" providerId="ADAL" clId="{D0F15991-CF6C-8C4B-AD21-DC26DB777E50}" dt="2022-10-17T21:31:33.764" v="3665" actId="208"/>
          <ac:spMkLst>
            <pc:docMk/>
            <pc:sldMk cId="3384734731" sldId="378"/>
            <ac:spMk id="98" creationId="{0D4E944A-7C68-CB4F-9306-81C758E8C5A0}"/>
          </ac:spMkLst>
        </pc:spChg>
        <pc:spChg chg="mod">
          <ac:chgData name="Cannell, Michael B" userId="df291291-9ac9-42c2-a976-062f6e2ad9da" providerId="ADAL" clId="{D0F15991-CF6C-8C4B-AD21-DC26DB777E50}" dt="2022-10-17T21:31:33.764" v="3665" actId="208"/>
          <ac:spMkLst>
            <pc:docMk/>
            <pc:sldMk cId="3384734731" sldId="378"/>
            <ac:spMk id="99" creationId="{30D9596F-6A24-1448-A21A-7CCB06A7262D}"/>
          </ac:spMkLst>
        </pc:spChg>
        <pc:spChg chg="mod">
          <ac:chgData name="Cannell, Michael B" userId="df291291-9ac9-42c2-a976-062f6e2ad9da" providerId="ADAL" clId="{D0F15991-CF6C-8C4B-AD21-DC26DB777E50}" dt="2022-10-17T21:31:33.764" v="3665" actId="208"/>
          <ac:spMkLst>
            <pc:docMk/>
            <pc:sldMk cId="3384734731" sldId="378"/>
            <ac:spMk id="100" creationId="{BE060D26-0B91-8642-8BD9-169606D22E3E}"/>
          </ac:spMkLst>
        </pc:spChg>
        <pc:spChg chg="mod">
          <ac:chgData name="Cannell, Michael B" userId="df291291-9ac9-42c2-a976-062f6e2ad9da" providerId="ADAL" clId="{D0F15991-CF6C-8C4B-AD21-DC26DB777E50}" dt="2022-10-17T21:31:33.764" v="3665" actId="208"/>
          <ac:spMkLst>
            <pc:docMk/>
            <pc:sldMk cId="3384734731" sldId="378"/>
            <ac:spMk id="101" creationId="{79064B0E-17D0-694D-983B-9C00510A0722}"/>
          </ac:spMkLst>
        </pc:spChg>
        <pc:spChg chg="mod">
          <ac:chgData name="Cannell, Michael B" userId="df291291-9ac9-42c2-a976-062f6e2ad9da" providerId="ADAL" clId="{D0F15991-CF6C-8C4B-AD21-DC26DB777E50}" dt="2022-10-17T21:31:33.764" v="3665" actId="208"/>
          <ac:spMkLst>
            <pc:docMk/>
            <pc:sldMk cId="3384734731" sldId="378"/>
            <ac:spMk id="102" creationId="{5EE6C805-FFFC-E54D-97F6-9FEA43333566}"/>
          </ac:spMkLst>
        </pc:spChg>
        <pc:spChg chg="mod">
          <ac:chgData name="Cannell, Michael B" userId="df291291-9ac9-42c2-a976-062f6e2ad9da" providerId="ADAL" clId="{D0F15991-CF6C-8C4B-AD21-DC26DB777E50}" dt="2022-10-17T21:31:33.764" v="3665" actId="208"/>
          <ac:spMkLst>
            <pc:docMk/>
            <pc:sldMk cId="3384734731" sldId="378"/>
            <ac:spMk id="103" creationId="{BD8B753D-E57D-EC46-BC73-20753EDC48A8}"/>
          </ac:spMkLst>
        </pc:spChg>
        <pc:spChg chg="mod">
          <ac:chgData name="Cannell, Michael B" userId="df291291-9ac9-42c2-a976-062f6e2ad9da" providerId="ADAL" clId="{D0F15991-CF6C-8C4B-AD21-DC26DB777E50}" dt="2022-10-17T21:31:33.764" v="3665" actId="208"/>
          <ac:spMkLst>
            <pc:docMk/>
            <pc:sldMk cId="3384734731" sldId="378"/>
            <ac:spMk id="104" creationId="{10539A21-7B96-D74E-8C06-3916E3120FB1}"/>
          </ac:spMkLst>
        </pc:spChg>
        <pc:spChg chg="mod">
          <ac:chgData name="Cannell, Michael B" userId="df291291-9ac9-42c2-a976-062f6e2ad9da" providerId="ADAL" clId="{D0F15991-CF6C-8C4B-AD21-DC26DB777E50}" dt="2022-10-17T21:31:33.764" v="3665" actId="208"/>
          <ac:spMkLst>
            <pc:docMk/>
            <pc:sldMk cId="3384734731" sldId="378"/>
            <ac:spMk id="105" creationId="{CBAB0A9A-88F4-DF46-82A5-B937C8C99B5D}"/>
          </ac:spMkLst>
        </pc:spChg>
        <pc:spChg chg="mod">
          <ac:chgData name="Cannell, Michael B" userId="df291291-9ac9-42c2-a976-062f6e2ad9da" providerId="ADAL" clId="{D0F15991-CF6C-8C4B-AD21-DC26DB777E50}" dt="2022-10-17T21:31:33.764" v="3665" actId="208"/>
          <ac:spMkLst>
            <pc:docMk/>
            <pc:sldMk cId="3384734731" sldId="378"/>
            <ac:spMk id="106" creationId="{3B3624F3-179E-D444-ADA7-8F8F0583C3F8}"/>
          </ac:spMkLst>
        </pc:spChg>
        <pc:spChg chg="mod">
          <ac:chgData name="Cannell, Michael B" userId="df291291-9ac9-42c2-a976-062f6e2ad9da" providerId="ADAL" clId="{D0F15991-CF6C-8C4B-AD21-DC26DB777E50}" dt="2022-10-17T21:31:33.764" v="3665" actId="208"/>
          <ac:spMkLst>
            <pc:docMk/>
            <pc:sldMk cId="3384734731" sldId="378"/>
            <ac:spMk id="107" creationId="{67002843-9A20-A944-8B86-9628D4BD4507}"/>
          </ac:spMkLst>
        </pc:spChg>
        <pc:spChg chg="mod">
          <ac:chgData name="Cannell, Michael B" userId="df291291-9ac9-42c2-a976-062f6e2ad9da" providerId="ADAL" clId="{D0F15991-CF6C-8C4B-AD21-DC26DB777E50}" dt="2022-10-17T21:31:33.764" v="3665" actId="208"/>
          <ac:spMkLst>
            <pc:docMk/>
            <pc:sldMk cId="3384734731" sldId="378"/>
            <ac:spMk id="108" creationId="{374F2E2A-8433-DB40-AA37-F24BDF9D9367}"/>
          </ac:spMkLst>
        </pc:spChg>
        <pc:spChg chg="mod">
          <ac:chgData name="Cannell, Michael B" userId="df291291-9ac9-42c2-a976-062f6e2ad9da" providerId="ADAL" clId="{D0F15991-CF6C-8C4B-AD21-DC26DB777E50}" dt="2022-10-17T21:31:33.764" v="3665" actId="208"/>
          <ac:spMkLst>
            <pc:docMk/>
            <pc:sldMk cId="3384734731" sldId="378"/>
            <ac:spMk id="109" creationId="{FCBF156A-1E86-334C-8399-F41060F00B82}"/>
          </ac:spMkLst>
        </pc:spChg>
        <pc:spChg chg="mod">
          <ac:chgData name="Cannell, Michael B" userId="df291291-9ac9-42c2-a976-062f6e2ad9da" providerId="ADAL" clId="{D0F15991-CF6C-8C4B-AD21-DC26DB777E50}" dt="2022-10-17T21:31:33.764" v="3665" actId="208"/>
          <ac:spMkLst>
            <pc:docMk/>
            <pc:sldMk cId="3384734731" sldId="378"/>
            <ac:spMk id="110" creationId="{B4B67286-079F-7649-A10F-14C38E1D5EDD}"/>
          </ac:spMkLst>
        </pc:spChg>
        <pc:spChg chg="mod">
          <ac:chgData name="Cannell, Michael B" userId="df291291-9ac9-42c2-a976-062f6e2ad9da" providerId="ADAL" clId="{D0F15991-CF6C-8C4B-AD21-DC26DB777E50}" dt="2022-10-17T21:31:33.764" v="3665" actId="208"/>
          <ac:spMkLst>
            <pc:docMk/>
            <pc:sldMk cId="3384734731" sldId="378"/>
            <ac:spMk id="111" creationId="{C31A1186-E8DE-C542-B336-497519141AC3}"/>
          </ac:spMkLst>
        </pc:spChg>
        <pc:spChg chg="mod">
          <ac:chgData name="Cannell, Michael B" userId="df291291-9ac9-42c2-a976-062f6e2ad9da" providerId="ADAL" clId="{D0F15991-CF6C-8C4B-AD21-DC26DB777E50}" dt="2022-10-17T21:31:33.764" v="3665" actId="208"/>
          <ac:spMkLst>
            <pc:docMk/>
            <pc:sldMk cId="3384734731" sldId="378"/>
            <ac:spMk id="112" creationId="{8DE757E4-F90E-7C4F-BFB7-E7F9C06A27D4}"/>
          </ac:spMkLst>
        </pc:spChg>
        <pc:spChg chg="mod">
          <ac:chgData name="Cannell, Michael B" userId="df291291-9ac9-42c2-a976-062f6e2ad9da" providerId="ADAL" clId="{D0F15991-CF6C-8C4B-AD21-DC26DB777E50}" dt="2022-10-17T21:31:33.764" v="3665" actId="208"/>
          <ac:spMkLst>
            <pc:docMk/>
            <pc:sldMk cId="3384734731" sldId="378"/>
            <ac:spMk id="113" creationId="{3FE3E23C-C917-8043-9B6B-C66BE712F3A2}"/>
          </ac:spMkLst>
        </pc:spChg>
        <pc:spChg chg="mod">
          <ac:chgData name="Cannell, Michael B" userId="df291291-9ac9-42c2-a976-062f6e2ad9da" providerId="ADAL" clId="{D0F15991-CF6C-8C4B-AD21-DC26DB777E50}" dt="2022-10-17T21:31:33.764" v="3665" actId="208"/>
          <ac:spMkLst>
            <pc:docMk/>
            <pc:sldMk cId="3384734731" sldId="378"/>
            <ac:spMk id="114" creationId="{4E3876FD-FF21-7C49-AAF8-EE0E7D98BB98}"/>
          </ac:spMkLst>
        </pc:spChg>
        <pc:spChg chg="mod">
          <ac:chgData name="Cannell, Michael B" userId="df291291-9ac9-42c2-a976-062f6e2ad9da" providerId="ADAL" clId="{D0F15991-CF6C-8C4B-AD21-DC26DB777E50}" dt="2022-10-17T21:31:33.764" v="3665" actId="208"/>
          <ac:spMkLst>
            <pc:docMk/>
            <pc:sldMk cId="3384734731" sldId="378"/>
            <ac:spMk id="115" creationId="{706C7A6A-6B38-3046-9AF0-661B721C6BFB}"/>
          </ac:spMkLst>
        </pc:spChg>
        <pc:spChg chg="mod">
          <ac:chgData name="Cannell, Michael B" userId="df291291-9ac9-42c2-a976-062f6e2ad9da" providerId="ADAL" clId="{D0F15991-CF6C-8C4B-AD21-DC26DB777E50}" dt="2022-10-17T21:31:33.764" v="3665" actId="208"/>
          <ac:spMkLst>
            <pc:docMk/>
            <pc:sldMk cId="3384734731" sldId="378"/>
            <ac:spMk id="116" creationId="{09869151-D173-0E49-9FAC-814A593B45F6}"/>
          </ac:spMkLst>
        </pc:spChg>
        <pc:spChg chg="mod">
          <ac:chgData name="Cannell, Michael B" userId="df291291-9ac9-42c2-a976-062f6e2ad9da" providerId="ADAL" clId="{D0F15991-CF6C-8C4B-AD21-DC26DB777E50}" dt="2022-10-17T21:31:33.764" v="3665" actId="208"/>
          <ac:spMkLst>
            <pc:docMk/>
            <pc:sldMk cId="3384734731" sldId="378"/>
            <ac:spMk id="117" creationId="{44639460-C7F9-8049-ABB8-2BFF210AED9B}"/>
          </ac:spMkLst>
        </pc:spChg>
        <pc:spChg chg="mod">
          <ac:chgData name="Cannell, Michael B" userId="df291291-9ac9-42c2-a976-062f6e2ad9da" providerId="ADAL" clId="{D0F15991-CF6C-8C4B-AD21-DC26DB777E50}" dt="2022-10-17T21:31:33.764" v="3665" actId="208"/>
          <ac:spMkLst>
            <pc:docMk/>
            <pc:sldMk cId="3384734731" sldId="378"/>
            <ac:spMk id="118" creationId="{B3F5EA1E-0B05-B24F-B31D-5D6CCE3B5E20}"/>
          </ac:spMkLst>
        </pc:spChg>
        <pc:spChg chg="mod">
          <ac:chgData name="Cannell, Michael B" userId="df291291-9ac9-42c2-a976-062f6e2ad9da" providerId="ADAL" clId="{D0F15991-CF6C-8C4B-AD21-DC26DB777E50}" dt="2022-10-17T21:31:33.764" v="3665" actId="208"/>
          <ac:spMkLst>
            <pc:docMk/>
            <pc:sldMk cId="3384734731" sldId="378"/>
            <ac:spMk id="119" creationId="{AE73BD50-A6BB-5143-81A6-A94069BCBC9D}"/>
          </ac:spMkLst>
        </pc:spChg>
        <pc:spChg chg="mod">
          <ac:chgData name="Cannell, Michael B" userId="df291291-9ac9-42c2-a976-062f6e2ad9da" providerId="ADAL" clId="{D0F15991-CF6C-8C4B-AD21-DC26DB777E50}" dt="2022-10-17T21:31:17.888" v="3661" actId="207"/>
          <ac:spMkLst>
            <pc:docMk/>
            <pc:sldMk cId="3384734731" sldId="378"/>
            <ac:spMk id="120" creationId="{36E8ABB4-C975-6841-9171-29E4F6527C40}"/>
          </ac:spMkLst>
        </pc:spChg>
        <pc:spChg chg="mod">
          <ac:chgData name="Cannell, Michael B" userId="df291291-9ac9-42c2-a976-062f6e2ad9da" providerId="ADAL" clId="{D0F15991-CF6C-8C4B-AD21-DC26DB777E50}" dt="2022-10-17T21:31:17.888" v="3661" actId="207"/>
          <ac:spMkLst>
            <pc:docMk/>
            <pc:sldMk cId="3384734731" sldId="378"/>
            <ac:spMk id="121" creationId="{BE74BBC2-B18E-D542-9B7E-59E26ACFE915}"/>
          </ac:spMkLst>
        </pc:spChg>
        <pc:spChg chg="mod">
          <ac:chgData name="Cannell, Michael B" userId="df291291-9ac9-42c2-a976-062f6e2ad9da" providerId="ADAL" clId="{D0F15991-CF6C-8C4B-AD21-DC26DB777E50}" dt="2022-10-17T21:31:17.888" v="3661" actId="207"/>
          <ac:spMkLst>
            <pc:docMk/>
            <pc:sldMk cId="3384734731" sldId="378"/>
            <ac:spMk id="122" creationId="{94888AF0-34E9-2241-9CEC-99164A6105C6}"/>
          </ac:spMkLst>
        </pc:spChg>
        <pc:spChg chg="mod">
          <ac:chgData name="Cannell, Michael B" userId="df291291-9ac9-42c2-a976-062f6e2ad9da" providerId="ADAL" clId="{D0F15991-CF6C-8C4B-AD21-DC26DB777E50}" dt="2022-10-17T21:31:17.888" v="3661" actId="207"/>
          <ac:spMkLst>
            <pc:docMk/>
            <pc:sldMk cId="3384734731" sldId="378"/>
            <ac:spMk id="123" creationId="{1A4EC265-4319-FD45-BEEC-D67C5C054A4C}"/>
          </ac:spMkLst>
        </pc:spChg>
        <pc:spChg chg="mod">
          <ac:chgData name="Cannell, Michael B" userId="df291291-9ac9-42c2-a976-062f6e2ad9da" providerId="ADAL" clId="{D0F15991-CF6C-8C4B-AD21-DC26DB777E50}" dt="2022-10-17T21:31:17.888" v="3661" actId="207"/>
          <ac:spMkLst>
            <pc:docMk/>
            <pc:sldMk cId="3384734731" sldId="378"/>
            <ac:spMk id="124" creationId="{E8CF33B6-EE3D-7543-B392-B18088E9BDEC}"/>
          </ac:spMkLst>
        </pc:spChg>
        <pc:spChg chg="mod">
          <ac:chgData name="Cannell, Michael B" userId="df291291-9ac9-42c2-a976-062f6e2ad9da" providerId="ADAL" clId="{D0F15991-CF6C-8C4B-AD21-DC26DB777E50}" dt="2022-10-17T21:31:17.888" v="3661" actId="207"/>
          <ac:spMkLst>
            <pc:docMk/>
            <pc:sldMk cId="3384734731" sldId="378"/>
            <ac:spMk id="125" creationId="{08A73DC7-6BCA-5B47-9459-8BAEA3E33CEE}"/>
          </ac:spMkLst>
        </pc:spChg>
        <pc:spChg chg="mod">
          <ac:chgData name="Cannell, Michael B" userId="df291291-9ac9-42c2-a976-062f6e2ad9da" providerId="ADAL" clId="{D0F15991-CF6C-8C4B-AD21-DC26DB777E50}" dt="2022-10-17T21:31:17.888" v="3661" actId="207"/>
          <ac:spMkLst>
            <pc:docMk/>
            <pc:sldMk cId="3384734731" sldId="378"/>
            <ac:spMk id="126" creationId="{43879313-2FEA-2042-982E-6D10DD2623E9}"/>
          </ac:spMkLst>
        </pc:spChg>
        <pc:spChg chg="mod">
          <ac:chgData name="Cannell, Michael B" userId="df291291-9ac9-42c2-a976-062f6e2ad9da" providerId="ADAL" clId="{D0F15991-CF6C-8C4B-AD21-DC26DB777E50}" dt="2022-10-17T21:31:17.888" v="3661" actId="207"/>
          <ac:spMkLst>
            <pc:docMk/>
            <pc:sldMk cId="3384734731" sldId="378"/>
            <ac:spMk id="127" creationId="{089E5904-E0C0-604D-AAC5-73F71B38A887}"/>
          </ac:spMkLst>
        </pc:spChg>
        <pc:spChg chg="mod">
          <ac:chgData name="Cannell, Michael B" userId="df291291-9ac9-42c2-a976-062f6e2ad9da" providerId="ADAL" clId="{D0F15991-CF6C-8C4B-AD21-DC26DB777E50}" dt="2022-10-17T21:31:17.888" v="3661" actId="207"/>
          <ac:spMkLst>
            <pc:docMk/>
            <pc:sldMk cId="3384734731" sldId="378"/>
            <ac:spMk id="128" creationId="{B7A543FD-C9A9-8042-99FF-672CCCC303F6}"/>
          </ac:spMkLst>
        </pc:spChg>
        <pc:spChg chg="mod">
          <ac:chgData name="Cannell, Michael B" userId="df291291-9ac9-42c2-a976-062f6e2ad9da" providerId="ADAL" clId="{D0F15991-CF6C-8C4B-AD21-DC26DB777E50}" dt="2022-10-17T21:31:17.888" v="3661" actId="207"/>
          <ac:spMkLst>
            <pc:docMk/>
            <pc:sldMk cId="3384734731" sldId="378"/>
            <ac:spMk id="129" creationId="{A7F03C5C-F422-4A4B-97A5-455B83940D93}"/>
          </ac:spMkLst>
        </pc:spChg>
        <pc:spChg chg="mod">
          <ac:chgData name="Cannell, Michael B" userId="df291291-9ac9-42c2-a976-062f6e2ad9da" providerId="ADAL" clId="{D0F15991-CF6C-8C4B-AD21-DC26DB777E50}" dt="2022-10-17T21:31:17.888" v="3661" actId="207"/>
          <ac:spMkLst>
            <pc:docMk/>
            <pc:sldMk cId="3384734731" sldId="378"/>
            <ac:spMk id="130" creationId="{C9789272-7031-8145-A39B-9A14CC88D3A4}"/>
          </ac:spMkLst>
        </pc:spChg>
        <pc:spChg chg="mod">
          <ac:chgData name="Cannell, Michael B" userId="df291291-9ac9-42c2-a976-062f6e2ad9da" providerId="ADAL" clId="{D0F15991-CF6C-8C4B-AD21-DC26DB777E50}" dt="2022-10-17T21:31:17.888" v="3661" actId="207"/>
          <ac:spMkLst>
            <pc:docMk/>
            <pc:sldMk cId="3384734731" sldId="378"/>
            <ac:spMk id="131" creationId="{9A9A1F59-1C76-D34E-BACE-BA83FBA8E982}"/>
          </ac:spMkLst>
        </pc:spChg>
        <pc:spChg chg="mod">
          <ac:chgData name="Cannell, Michael B" userId="df291291-9ac9-42c2-a976-062f6e2ad9da" providerId="ADAL" clId="{D0F15991-CF6C-8C4B-AD21-DC26DB777E50}" dt="2022-10-17T21:31:17.888" v="3661" actId="207"/>
          <ac:spMkLst>
            <pc:docMk/>
            <pc:sldMk cId="3384734731" sldId="378"/>
            <ac:spMk id="132" creationId="{9353C62F-44AA-1D4B-94F9-E12937D73E43}"/>
          </ac:spMkLst>
        </pc:spChg>
        <pc:spChg chg="mod">
          <ac:chgData name="Cannell, Michael B" userId="df291291-9ac9-42c2-a976-062f6e2ad9da" providerId="ADAL" clId="{D0F15991-CF6C-8C4B-AD21-DC26DB777E50}" dt="2022-10-17T21:31:17.888" v="3661" actId="207"/>
          <ac:spMkLst>
            <pc:docMk/>
            <pc:sldMk cId="3384734731" sldId="378"/>
            <ac:spMk id="133" creationId="{BE9CD44F-84AE-E74D-BAA7-BA711DEABF17}"/>
          </ac:spMkLst>
        </pc:spChg>
        <pc:spChg chg="mod">
          <ac:chgData name="Cannell, Michael B" userId="df291291-9ac9-42c2-a976-062f6e2ad9da" providerId="ADAL" clId="{D0F15991-CF6C-8C4B-AD21-DC26DB777E50}" dt="2022-10-17T21:31:17.888" v="3661" actId="207"/>
          <ac:spMkLst>
            <pc:docMk/>
            <pc:sldMk cId="3384734731" sldId="378"/>
            <ac:spMk id="134" creationId="{6C7D5F85-A10A-A34A-8552-157D89390DDF}"/>
          </ac:spMkLst>
        </pc:spChg>
        <pc:spChg chg="mod">
          <ac:chgData name="Cannell, Michael B" userId="df291291-9ac9-42c2-a976-062f6e2ad9da" providerId="ADAL" clId="{D0F15991-CF6C-8C4B-AD21-DC26DB777E50}" dt="2022-10-17T21:31:17.888" v="3661" actId="207"/>
          <ac:spMkLst>
            <pc:docMk/>
            <pc:sldMk cId="3384734731" sldId="378"/>
            <ac:spMk id="135" creationId="{864FE408-1C85-EA43-82BD-B37EA6476C0A}"/>
          </ac:spMkLst>
        </pc:spChg>
        <pc:spChg chg="mod">
          <ac:chgData name="Cannell, Michael B" userId="df291291-9ac9-42c2-a976-062f6e2ad9da" providerId="ADAL" clId="{D0F15991-CF6C-8C4B-AD21-DC26DB777E50}" dt="2022-10-17T21:31:17.888" v="3661" actId="207"/>
          <ac:spMkLst>
            <pc:docMk/>
            <pc:sldMk cId="3384734731" sldId="378"/>
            <ac:spMk id="136" creationId="{1720655A-7174-AF42-A935-9A47DD5860D9}"/>
          </ac:spMkLst>
        </pc:spChg>
        <pc:spChg chg="mod">
          <ac:chgData name="Cannell, Michael B" userId="df291291-9ac9-42c2-a976-062f6e2ad9da" providerId="ADAL" clId="{D0F15991-CF6C-8C4B-AD21-DC26DB777E50}" dt="2022-10-17T21:31:17.888" v="3661" actId="207"/>
          <ac:spMkLst>
            <pc:docMk/>
            <pc:sldMk cId="3384734731" sldId="378"/>
            <ac:spMk id="137" creationId="{4B3FA760-E41E-3649-9D48-5B153CB87F29}"/>
          </ac:spMkLst>
        </pc:spChg>
        <pc:spChg chg="mod">
          <ac:chgData name="Cannell, Michael B" userId="df291291-9ac9-42c2-a976-062f6e2ad9da" providerId="ADAL" clId="{D0F15991-CF6C-8C4B-AD21-DC26DB777E50}" dt="2022-10-17T21:31:17.888" v="3661" actId="207"/>
          <ac:spMkLst>
            <pc:docMk/>
            <pc:sldMk cId="3384734731" sldId="378"/>
            <ac:spMk id="138" creationId="{0DFD26EA-DB40-0746-95C5-3EC8FE89ACE2}"/>
          </ac:spMkLst>
        </pc:spChg>
        <pc:spChg chg="mod">
          <ac:chgData name="Cannell, Michael B" userId="df291291-9ac9-42c2-a976-062f6e2ad9da" providerId="ADAL" clId="{D0F15991-CF6C-8C4B-AD21-DC26DB777E50}" dt="2022-10-17T21:31:17.888" v="3661" actId="207"/>
          <ac:spMkLst>
            <pc:docMk/>
            <pc:sldMk cId="3384734731" sldId="378"/>
            <ac:spMk id="139" creationId="{2D25D026-BEBF-3A4B-B641-BEDBAF25445D}"/>
          </ac:spMkLst>
        </pc:spChg>
        <pc:spChg chg="mod">
          <ac:chgData name="Cannell, Michael B" userId="df291291-9ac9-42c2-a976-062f6e2ad9da" providerId="ADAL" clId="{D0F15991-CF6C-8C4B-AD21-DC26DB777E50}" dt="2022-10-17T21:31:17.888" v="3661" actId="207"/>
          <ac:spMkLst>
            <pc:docMk/>
            <pc:sldMk cId="3384734731" sldId="378"/>
            <ac:spMk id="140" creationId="{3F4B4359-5B09-9444-9678-28D9F0EBEE5B}"/>
          </ac:spMkLst>
        </pc:spChg>
        <pc:spChg chg="mod">
          <ac:chgData name="Cannell, Michael B" userId="df291291-9ac9-42c2-a976-062f6e2ad9da" providerId="ADAL" clId="{D0F15991-CF6C-8C4B-AD21-DC26DB777E50}" dt="2022-10-17T21:31:17.888" v="3661" actId="207"/>
          <ac:spMkLst>
            <pc:docMk/>
            <pc:sldMk cId="3384734731" sldId="378"/>
            <ac:spMk id="141" creationId="{2FAE8446-6AAC-0A4D-953B-97FF310811B8}"/>
          </ac:spMkLst>
        </pc:spChg>
        <pc:spChg chg="mod">
          <ac:chgData name="Cannell, Michael B" userId="df291291-9ac9-42c2-a976-062f6e2ad9da" providerId="ADAL" clId="{D0F15991-CF6C-8C4B-AD21-DC26DB777E50}" dt="2022-10-17T21:31:17.888" v="3661" actId="207"/>
          <ac:spMkLst>
            <pc:docMk/>
            <pc:sldMk cId="3384734731" sldId="378"/>
            <ac:spMk id="142" creationId="{28CD5BBE-CA1F-1648-AFAC-516A47AD3DE0}"/>
          </ac:spMkLst>
        </pc:spChg>
        <pc:spChg chg="mod">
          <ac:chgData name="Cannell, Michael B" userId="df291291-9ac9-42c2-a976-062f6e2ad9da" providerId="ADAL" clId="{D0F15991-CF6C-8C4B-AD21-DC26DB777E50}" dt="2022-10-17T21:31:17.888" v="3661" actId="207"/>
          <ac:spMkLst>
            <pc:docMk/>
            <pc:sldMk cId="3384734731" sldId="378"/>
            <ac:spMk id="143" creationId="{F158F027-00AB-3047-9749-B9ED050F44C2}"/>
          </ac:spMkLst>
        </pc:spChg>
        <pc:spChg chg="mod">
          <ac:chgData name="Cannell, Michael B" userId="df291291-9ac9-42c2-a976-062f6e2ad9da" providerId="ADAL" clId="{D0F15991-CF6C-8C4B-AD21-DC26DB777E50}" dt="2022-10-17T21:31:17.888" v="3661" actId="207"/>
          <ac:spMkLst>
            <pc:docMk/>
            <pc:sldMk cId="3384734731" sldId="378"/>
            <ac:spMk id="144" creationId="{2C500A03-FD0F-914E-BECB-2E350795F669}"/>
          </ac:spMkLst>
        </pc:spChg>
        <pc:spChg chg="mod">
          <ac:chgData name="Cannell, Michael B" userId="df291291-9ac9-42c2-a976-062f6e2ad9da" providerId="ADAL" clId="{D0F15991-CF6C-8C4B-AD21-DC26DB777E50}" dt="2022-10-17T15:46:36.954" v="528" actId="1076"/>
          <ac:spMkLst>
            <pc:docMk/>
            <pc:sldMk cId="3384734731" sldId="378"/>
            <ac:spMk id="145" creationId="{53512E59-6C7E-F647-8DF9-8D98925A4593}"/>
          </ac:spMkLst>
        </pc:spChg>
        <pc:spChg chg="mod">
          <ac:chgData name="Cannell, Michael B" userId="df291291-9ac9-42c2-a976-062f6e2ad9da" providerId="ADAL" clId="{D0F15991-CF6C-8C4B-AD21-DC26DB777E50}" dt="2022-10-17T16:46:32.501" v="608" actId="1076"/>
          <ac:spMkLst>
            <pc:docMk/>
            <pc:sldMk cId="3384734731" sldId="378"/>
            <ac:spMk id="174" creationId="{9ACEE0B1-9233-B447-A5DD-D9C8D24D7037}"/>
          </ac:spMkLst>
        </pc:spChg>
        <pc:spChg chg="mod">
          <ac:chgData name="Cannell, Michael B" userId="df291291-9ac9-42c2-a976-062f6e2ad9da" providerId="ADAL" clId="{D0F15991-CF6C-8C4B-AD21-DC26DB777E50}" dt="2022-10-17T21:31:28.391" v="3663" actId="208"/>
          <ac:spMkLst>
            <pc:docMk/>
            <pc:sldMk cId="3384734731" sldId="378"/>
            <ac:spMk id="176" creationId="{F62313D5-E1B9-C849-998D-F70A6C686FA3}"/>
          </ac:spMkLst>
        </pc:spChg>
        <pc:spChg chg="mod">
          <ac:chgData name="Cannell, Michael B" userId="df291291-9ac9-42c2-a976-062f6e2ad9da" providerId="ADAL" clId="{D0F15991-CF6C-8C4B-AD21-DC26DB777E50}" dt="2022-10-17T21:31:28.391" v="3663" actId="208"/>
          <ac:spMkLst>
            <pc:docMk/>
            <pc:sldMk cId="3384734731" sldId="378"/>
            <ac:spMk id="177" creationId="{46F45A33-83D4-584B-95B6-9EBC3E50C405}"/>
          </ac:spMkLst>
        </pc:spChg>
        <pc:spChg chg="mod">
          <ac:chgData name="Cannell, Michael B" userId="df291291-9ac9-42c2-a976-062f6e2ad9da" providerId="ADAL" clId="{D0F15991-CF6C-8C4B-AD21-DC26DB777E50}" dt="2022-10-17T21:31:28.391" v="3663" actId="208"/>
          <ac:spMkLst>
            <pc:docMk/>
            <pc:sldMk cId="3384734731" sldId="378"/>
            <ac:spMk id="178" creationId="{2C61C841-3FB0-0047-A9BA-050F063D9F01}"/>
          </ac:spMkLst>
        </pc:spChg>
        <pc:spChg chg="mod">
          <ac:chgData name="Cannell, Michael B" userId="df291291-9ac9-42c2-a976-062f6e2ad9da" providerId="ADAL" clId="{D0F15991-CF6C-8C4B-AD21-DC26DB777E50}" dt="2022-10-17T21:31:28.391" v="3663" actId="208"/>
          <ac:spMkLst>
            <pc:docMk/>
            <pc:sldMk cId="3384734731" sldId="378"/>
            <ac:spMk id="179" creationId="{6ACEE44C-EB02-834E-89B9-E128511ED151}"/>
          </ac:spMkLst>
        </pc:spChg>
        <pc:spChg chg="mod">
          <ac:chgData name="Cannell, Michael B" userId="df291291-9ac9-42c2-a976-062f6e2ad9da" providerId="ADAL" clId="{D0F15991-CF6C-8C4B-AD21-DC26DB777E50}" dt="2022-10-17T21:31:28.391" v="3663" actId="208"/>
          <ac:spMkLst>
            <pc:docMk/>
            <pc:sldMk cId="3384734731" sldId="378"/>
            <ac:spMk id="180" creationId="{7BC12062-3C6E-5543-A463-3A442433DB0E}"/>
          </ac:spMkLst>
        </pc:spChg>
        <pc:spChg chg="mod">
          <ac:chgData name="Cannell, Michael B" userId="df291291-9ac9-42c2-a976-062f6e2ad9da" providerId="ADAL" clId="{D0F15991-CF6C-8C4B-AD21-DC26DB777E50}" dt="2022-10-17T21:31:28.391" v="3663" actId="208"/>
          <ac:spMkLst>
            <pc:docMk/>
            <pc:sldMk cId="3384734731" sldId="378"/>
            <ac:spMk id="181" creationId="{D01196CC-7C92-554B-ACDF-BCA6EDB69D6A}"/>
          </ac:spMkLst>
        </pc:spChg>
        <pc:spChg chg="mod">
          <ac:chgData name="Cannell, Michael B" userId="df291291-9ac9-42c2-a976-062f6e2ad9da" providerId="ADAL" clId="{D0F15991-CF6C-8C4B-AD21-DC26DB777E50}" dt="2022-10-17T21:31:28.391" v="3663" actId="208"/>
          <ac:spMkLst>
            <pc:docMk/>
            <pc:sldMk cId="3384734731" sldId="378"/>
            <ac:spMk id="182" creationId="{14184A8C-7569-0142-8169-3AFB0A0998C0}"/>
          </ac:spMkLst>
        </pc:spChg>
        <pc:spChg chg="mod">
          <ac:chgData name="Cannell, Michael B" userId="df291291-9ac9-42c2-a976-062f6e2ad9da" providerId="ADAL" clId="{D0F15991-CF6C-8C4B-AD21-DC26DB777E50}" dt="2022-10-17T21:31:28.391" v="3663" actId="208"/>
          <ac:spMkLst>
            <pc:docMk/>
            <pc:sldMk cId="3384734731" sldId="378"/>
            <ac:spMk id="183" creationId="{6E950F42-C4A6-F24E-B5EC-1692D69F1BAD}"/>
          </ac:spMkLst>
        </pc:spChg>
        <pc:spChg chg="mod">
          <ac:chgData name="Cannell, Michael B" userId="df291291-9ac9-42c2-a976-062f6e2ad9da" providerId="ADAL" clId="{D0F15991-CF6C-8C4B-AD21-DC26DB777E50}" dt="2022-10-17T21:31:28.391" v="3663" actId="208"/>
          <ac:spMkLst>
            <pc:docMk/>
            <pc:sldMk cId="3384734731" sldId="378"/>
            <ac:spMk id="184" creationId="{6D4F8904-B9AC-5346-9EEE-4BBBC33117CA}"/>
          </ac:spMkLst>
        </pc:spChg>
        <pc:spChg chg="mod">
          <ac:chgData name="Cannell, Michael B" userId="df291291-9ac9-42c2-a976-062f6e2ad9da" providerId="ADAL" clId="{D0F15991-CF6C-8C4B-AD21-DC26DB777E50}" dt="2022-10-17T21:31:28.391" v="3663" actId="208"/>
          <ac:spMkLst>
            <pc:docMk/>
            <pc:sldMk cId="3384734731" sldId="378"/>
            <ac:spMk id="185" creationId="{F708EC19-003A-CB46-8CFF-6E5A700AAAF8}"/>
          </ac:spMkLst>
        </pc:spChg>
        <pc:spChg chg="mod">
          <ac:chgData name="Cannell, Michael B" userId="df291291-9ac9-42c2-a976-062f6e2ad9da" providerId="ADAL" clId="{D0F15991-CF6C-8C4B-AD21-DC26DB777E50}" dt="2022-10-17T21:31:28.391" v="3663" actId="208"/>
          <ac:spMkLst>
            <pc:docMk/>
            <pc:sldMk cId="3384734731" sldId="378"/>
            <ac:spMk id="186" creationId="{292AF81B-5CC7-0D4A-B613-AFB16E3FAF25}"/>
          </ac:spMkLst>
        </pc:spChg>
        <pc:spChg chg="mod">
          <ac:chgData name="Cannell, Michael B" userId="df291291-9ac9-42c2-a976-062f6e2ad9da" providerId="ADAL" clId="{D0F15991-CF6C-8C4B-AD21-DC26DB777E50}" dt="2022-10-17T21:31:28.391" v="3663" actId="208"/>
          <ac:spMkLst>
            <pc:docMk/>
            <pc:sldMk cId="3384734731" sldId="378"/>
            <ac:spMk id="187" creationId="{FE143452-5DB3-EA48-8FAA-EE865D7FB5BE}"/>
          </ac:spMkLst>
        </pc:spChg>
        <pc:spChg chg="mod">
          <ac:chgData name="Cannell, Michael B" userId="df291291-9ac9-42c2-a976-062f6e2ad9da" providerId="ADAL" clId="{D0F15991-CF6C-8C4B-AD21-DC26DB777E50}" dt="2022-10-17T21:31:28.391" v="3663" actId="208"/>
          <ac:spMkLst>
            <pc:docMk/>
            <pc:sldMk cId="3384734731" sldId="378"/>
            <ac:spMk id="188" creationId="{8380C309-0F8B-4041-86CF-F259E138D750}"/>
          </ac:spMkLst>
        </pc:spChg>
        <pc:spChg chg="mod">
          <ac:chgData name="Cannell, Michael B" userId="df291291-9ac9-42c2-a976-062f6e2ad9da" providerId="ADAL" clId="{D0F15991-CF6C-8C4B-AD21-DC26DB777E50}" dt="2022-10-17T21:31:28.391" v="3663" actId="208"/>
          <ac:spMkLst>
            <pc:docMk/>
            <pc:sldMk cId="3384734731" sldId="378"/>
            <ac:spMk id="189" creationId="{EAD179D8-1424-6C45-9DBC-56B0BDD6DAB7}"/>
          </ac:spMkLst>
        </pc:spChg>
        <pc:spChg chg="mod">
          <ac:chgData name="Cannell, Michael B" userId="df291291-9ac9-42c2-a976-062f6e2ad9da" providerId="ADAL" clId="{D0F15991-CF6C-8C4B-AD21-DC26DB777E50}" dt="2022-10-17T21:31:28.391" v="3663" actId="208"/>
          <ac:spMkLst>
            <pc:docMk/>
            <pc:sldMk cId="3384734731" sldId="378"/>
            <ac:spMk id="190" creationId="{550E2AC5-BD0C-634E-9CB0-EC3F868F482D}"/>
          </ac:spMkLst>
        </pc:spChg>
        <pc:spChg chg="mod">
          <ac:chgData name="Cannell, Michael B" userId="df291291-9ac9-42c2-a976-062f6e2ad9da" providerId="ADAL" clId="{D0F15991-CF6C-8C4B-AD21-DC26DB777E50}" dt="2022-10-17T21:31:28.391" v="3663" actId="208"/>
          <ac:spMkLst>
            <pc:docMk/>
            <pc:sldMk cId="3384734731" sldId="378"/>
            <ac:spMk id="191" creationId="{D42EBF46-1296-0B48-BAB1-36D192C582E0}"/>
          </ac:spMkLst>
        </pc:spChg>
        <pc:spChg chg="mod">
          <ac:chgData name="Cannell, Michael B" userId="df291291-9ac9-42c2-a976-062f6e2ad9da" providerId="ADAL" clId="{D0F15991-CF6C-8C4B-AD21-DC26DB777E50}" dt="2022-10-17T21:31:28.391" v="3663" actId="208"/>
          <ac:spMkLst>
            <pc:docMk/>
            <pc:sldMk cId="3384734731" sldId="378"/>
            <ac:spMk id="192" creationId="{9E88289A-3B93-6C46-839D-B275816AB177}"/>
          </ac:spMkLst>
        </pc:spChg>
        <pc:spChg chg="mod">
          <ac:chgData name="Cannell, Michael B" userId="df291291-9ac9-42c2-a976-062f6e2ad9da" providerId="ADAL" clId="{D0F15991-CF6C-8C4B-AD21-DC26DB777E50}" dt="2022-10-17T21:31:28.391" v="3663" actId="208"/>
          <ac:spMkLst>
            <pc:docMk/>
            <pc:sldMk cId="3384734731" sldId="378"/>
            <ac:spMk id="193" creationId="{D004BF41-B07C-784C-AB90-49BDA5A2CD6B}"/>
          </ac:spMkLst>
        </pc:spChg>
        <pc:spChg chg="mod">
          <ac:chgData name="Cannell, Michael B" userId="df291291-9ac9-42c2-a976-062f6e2ad9da" providerId="ADAL" clId="{D0F15991-CF6C-8C4B-AD21-DC26DB777E50}" dt="2022-10-17T21:31:28.391" v="3663" actId="208"/>
          <ac:spMkLst>
            <pc:docMk/>
            <pc:sldMk cId="3384734731" sldId="378"/>
            <ac:spMk id="194" creationId="{E07863B3-5BF1-A84D-8A99-DAFE803CF29D}"/>
          </ac:spMkLst>
        </pc:spChg>
        <pc:spChg chg="mod">
          <ac:chgData name="Cannell, Michael B" userId="df291291-9ac9-42c2-a976-062f6e2ad9da" providerId="ADAL" clId="{D0F15991-CF6C-8C4B-AD21-DC26DB777E50}" dt="2022-10-17T21:31:28.391" v="3663" actId="208"/>
          <ac:spMkLst>
            <pc:docMk/>
            <pc:sldMk cId="3384734731" sldId="378"/>
            <ac:spMk id="195" creationId="{3BDE02F4-A429-8E47-B1F8-1FD5A3BE7CA5}"/>
          </ac:spMkLst>
        </pc:spChg>
        <pc:spChg chg="mod">
          <ac:chgData name="Cannell, Michael B" userId="df291291-9ac9-42c2-a976-062f6e2ad9da" providerId="ADAL" clId="{D0F15991-CF6C-8C4B-AD21-DC26DB777E50}" dt="2022-10-17T21:31:28.391" v="3663" actId="208"/>
          <ac:spMkLst>
            <pc:docMk/>
            <pc:sldMk cId="3384734731" sldId="378"/>
            <ac:spMk id="196" creationId="{A62B1C59-8ACF-1B4F-A503-E5244B824424}"/>
          </ac:spMkLst>
        </pc:spChg>
        <pc:spChg chg="mod">
          <ac:chgData name="Cannell, Michael B" userId="df291291-9ac9-42c2-a976-062f6e2ad9da" providerId="ADAL" clId="{D0F15991-CF6C-8C4B-AD21-DC26DB777E50}" dt="2022-10-17T21:31:28.391" v="3663" actId="208"/>
          <ac:spMkLst>
            <pc:docMk/>
            <pc:sldMk cId="3384734731" sldId="378"/>
            <ac:spMk id="197" creationId="{06C229B0-F3D5-8C41-B158-120B47430AD5}"/>
          </ac:spMkLst>
        </pc:spChg>
        <pc:spChg chg="mod">
          <ac:chgData name="Cannell, Michael B" userId="df291291-9ac9-42c2-a976-062f6e2ad9da" providerId="ADAL" clId="{D0F15991-CF6C-8C4B-AD21-DC26DB777E50}" dt="2022-10-17T21:31:28.391" v="3663" actId="208"/>
          <ac:spMkLst>
            <pc:docMk/>
            <pc:sldMk cId="3384734731" sldId="378"/>
            <ac:spMk id="198" creationId="{F45F2407-A495-DF46-8124-59FF398E0B4D}"/>
          </ac:spMkLst>
        </pc:spChg>
        <pc:spChg chg="mod">
          <ac:chgData name="Cannell, Michael B" userId="df291291-9ac9-42c2-a976-062f6e2ad9da" providerId="ADAL" clId="{D0F15991-CF6C-8C4B-AD21-DC26DB777E50}" dt="2022-10-17T21:31:28.391" v="3663" actId="208"/>
          <ac:spMkLst>
            <pc:docMk/>
            <pc:sldMk cId="3384734731" sldId="378"/>
            <ac:spMk id="199" creationId="{A6BBDD40-F8B8-2E4E-8367-4FFA29FD7F49}"/>
          </ac:spMkLst>
        </pc:spChg>
        <pc:spChg chg="mod">
          <ac:chgData name="Cannell, Michael B" userId="df291291-9ac9-42c2-a976-062f6e2ad9da" providerId="ADAL" clId="{D0F15991-CF6C-8C4B-AD21-DC26DB777E50}" dt="2022-10-17T21:31:28.391" v="3663" actId="208"/>
          <ac:spMkLst>
            <pc:docMk/>
            <pc:sldMk cId="3384734731" sldId="378"/>
            <ac:spMk id="200" creationId="{C6F81CDC-AD63-1F43-94AC-519B7E36B885}"/>
          </ac:spMkLst>
        </pc:spChg>
        <pc:spChg chg="del mod">
          <ac:chgData name="Cannell, Michael B" userId="df291291-9ac9-42c2-a976-062f6e2ad9da" providerId="ADAL" clId="{D0F15991-CF6C-8C4B-AD21-DC26DB777E50}" dt="2022-10-17T21:36:46.087" v="3835" actId="478"/>
          <ac:spMkLst>
            <pc:docMk/>
            <pc:sldMk cId="3384734731" sldId="378"/>
            <ac:spMk id="202" creationId="{A015E205-C193-994C-88FF-C40775B1E8D1}"/>
          </ac:spMkLst>
        </pc:spChg>
        <pc:grpChg chg="mod">
          <ac:chgData name="Cannell, Michael B" userId="df291291-9ac9-42c2-a976-062f6e2ad9da" providerId="ADAL" clId="{D0F15991-CF6C-8C4B-AD21-DC26DB777E50}" dt="2022-10-17T21:31:32.692" v="3664" actId="207"/>
          <ac:grpSpMkLst>
            <pc:docMk/>
            <pc:sldMk cId="3384734731" sldId="378"/>
            <ac:grpSpMk id="4" creationId="{20602D32-DC54-754B-B565-3458E429CC91}"/>
          </ac:grpSpMkLst>
        </pc:grpChg>
        <pc:grpChg chg="mod">
          <ac:chgData name="Cannell, Michael B" userId="df291291-9ac9-42c2-a976-062f6e2ad9da" providerId="ADAL" clId="{D0F15991-CF6C-8C4B-AD21-DC26DB777E50}" dt="2022-10-17T21:31:17.888" v="3661" actId="207"/>
          <ac:grpSpMkLst>
            <pc:docMk/>
            <pc:sldMk cId="3384734731" sldId="378"/>
            <ac:grpSpMk id="21" creationId="{4828BB98-A2E0-AC42-B4F6-B7E6CEED1ACB}"/>
          </ac:grpSpMkLst>
        </pc:grpChg>
        <pc:grpChg chg="mod">
          <ac:chgData name="Cannell, Michael B" userId="df291291-9ac9-42c2-a976-062f6e2ad9da" providerId="ADAL" clId="{D0F15991-CF6C-8C4B-AD21-DC26DB777E50}" dt="2022-10-17T21:31:32.692" v="3664" actId="207"/>
          <ac:grpSpMkLst>
            <pc:docMk/>
            <pc:sldMk cId="3384734731" sldId="378"/>
            <ac:grpSpMk id="25" creationId="{F773476C-EA38-E44B-825D-8E136C033E21}"/>
          </ac:grpSpMkLst>
        </pc:grpChg>
        <pc:grpChg chg="mod">
          <ac:chgData name="Cannell, Michael B" userId="df291291-9ac9-42c2-a976-062f6e2ad9da" providerId="ADAL" clId="{D0F15991-CF6C-8C4B-AD21-DC26DB777E50}" dt="2022-10-17T21:31:26.575" v="3662" actId="207"/>
          <ac:grpSpMkLst>
            <pc:docMk/>
            <pc:sldMk cId="3384734731" sldId="378"/>
            <ac:grpSpMk id="175" creationId="{61974BB8-78CB-7F49-A101-8E63E7F243D8}"/>
          </ac:grpSpMkLst>
        </pc:grpChg>
      </pc:sldChg>
      <pc:sldChg chg="modSp del mod addCm">
        <pc:chgData name="Cannell, Michael B" userId="df291291-9ac9-42c2-a976-062f6e2ad9da" providerId="ADAL" clId="{D0F15991-CF6C-8C4B-AD21-DC26DB777E50}" dt="2022-10-18T13:53:22.109" v="9106" actId="2696"/>
        <pc:sldMkLst>
          <pc:docMk/>
          <pc:sldMk cId="2178839121" sldId="379"/>
        </pc:sldMkLst>
        <pc:spChg chg="mod">
          <ac:chgData name="Cannell, Michael B" userId="df291291-9ac9-42c2-a976-062f6e2ad9da" providerId="ADAL" clId="{D0F15991-CF6C-8C4B-AD21-DC26DB777E50}" dt="2022-10-17T15:47:14.706" v="530" actId="2711"/>
          <ac:spMkLst>
            <pc:docMk/>
            <pc:sldMk cId="2178839121" sldId="379"/>
            <ac:spMk id="5" creationId="{17D2329D-9A41-8741-8BA4-FBE4BB9B9AB3}"/>
          </ac:spMkLst>
        </pc:spChg>
        <pc:spChg chg="mod">
          <ac:chgData name="Cannell, Michael B" userId="df291291-9ac9-42c2-a976-062f6e2ad9da" providerId="ADAL" clId="{D0F15991-CF6C-8C4B-AD21-DC26DB777E50}" dt="2022-10-17T15:47:14.706" v="530" actId="2711"/>
          <ac:spMkLst>
            <pc:docMk/>
            <pc:sldMk cId="2178839121" sldId="379"/>
            <ac:spMk id="6" creationId="{D2DF2CCE-B3A2-6544-8F46-FA0C5AA94173}"/>
          </ac:spMkLst>
        </pc:spChg>
        <pc:spChg chg="mod">
          <ac:chgData name="Cannell, Michael B" userId="df291291-9ac9-42c2-a976-062f6e2ad9da" providerId="ADAL" clId="{D0F15991-CF6C-8C4B-AD21-DC26DB777E50}" dt="2022-10-17T15:47:14.706" v="530" actId="2711"/>
          <ac:spMkLst>
            <pc:docMk/>
            <pc:sldMk cId="2178839121" sldId="379"/>
            <ac:spMk id="7" creationId="{4F9F5C99-FDEB-9C4E-83C1-5F6C58A92650}"/>
          </ac:spMkLst>
        </pc:spChg>
        <pc:spChg chg="mod">
          <ac:chgData name="Cannell, Michael B" userId="df291291-9ac9-42c2-a976-062f6e2ad9da" providerId="ADAL" clId="{D0F15991-CF6C-8C4B-AD21-DC26DB777E50}" dt="2022-10-17T15:47:14.706" v="530" actId="2711"/>
          <ac:spMkLst>
            <pc:docMk/>
            <pc:sldMk cId="2178839121" sldId="379"/>
            <ac:spMk id="8" creationId="{0696755B-38B1-E448-A0A7-95279C7F38E9}"/>
          </ac:spMkLst>
        </pc:spChg>
        <pc:spChg chg="mod">
          <ac:chgData name="Cannell, Michael B" userId="df291291-9ac9-42c2-a976-062f6e2ad9da" providerId="ADAL" clId="{D0F15991-CF6C-8C4B-AD21-DC26DB777E50}" dt="2022-10-17T15:47:14.706" v="530" actId="2711"/>
          <ac:spMkLst>
            <pc:docMk/>
            <pc:sldMk cId="2178839121" sldId="379"/>
            <ac:spMk id="9" creationId="{7E5E5660-9737-1948-B12C-6668E97F2E95}"/>
          </ac:spMkLst>
        </pc:spChg>
        <pc:spChg chg="mod">
          <ac:chgData name="Cannell, Michael B" userId="df291291-9ac9-42c2-a976-062f6e2ad9da" providerId="ADAL" clId="{D0F15991-CF6C-8C4B-AD21-DC26DB777E50}" dt="2022-10-17T15:47:14.706" v="530" actId="2711"/>
          <ac:spMkLst>
            <pc:docMk/>
            <pc:sldMk cId="2178839121" sldId="379"/>
            <ac:spMk id="10" creationId="{748E8860-1EA2-B24B-9957-A964E894B777}"/>
          </ac:spMkLst>
        </pc:spChg>
        <pc:spChg chg="mod">
          <ac:chgData name="Cannell, Michael B" userId="df291291-9ac9-42c2-a976-062f6e2ad9da" providerId="ADAL" clId="{D0F15991-CF6C-8C4B-AD21-DC26DB777E50}" dt="2022-10-17T15:47:14.706" v="530" actId="2711"/>
          <ac:spMkLst>
            <pc:docMk/>
            <pc:sldMk cId="2178839121" sldId="379"/>
            <ac:spMk id="11" creationId="{5741199A-7615-F84D-9D8D-DC6CF0FDE4A4}"/>
          </ac:spMkLst>
        </pc:spChg>
        <pc:spChg chg="mod">
          <ac:chgData name="Cannell, Michael B" userId="df291291-9ac9-42c2-a976-062f6e2ad9da" providerId="ADAL" clId="{D0F15991-CF6C-8C4B-AD21-DC26DB777E50}" dt="2022-10-17T15:47:14.706" v="530" actId="2711"/>
          <ac:spMkLst>
            <pc:docMk/>
            <pc:sldMk cId="2178839121" sldId="379"/>
            <ac:spMk id="12" creationId="{D9394BDB-B947-AE49-B02B-FDDA3797A138}"/>
          </ac:spMkLst>
        </pc:spChg>
        <pc:spChg chg="mod">
          <ac:chgData name="Cannell, Michael B" userId="df291291-9ac9-42c2-a976-062f6e2ad9da" providerId="ADAL" clId="{D0F15991-CF6C-8C4B-AD21-DC26DB777E50}" dt="2022-10-17T15:47:14.706" v="530" actId="2711"/>
          <ac:spMkLst>
            <pc:docMk/>
            <pc:sldMk cId="2178839121" sldId="379"/>
            <ac:spMk id="13" creationId="{EE0432CC-C2FA-974B-97E8-C5DEC45B459D}"/>
          </ac:spMkLst>
        </pc:spChg>
        <pc:spChg chg="mod">
          <ac:chgData name="Cannell, Michael B" userId="df291291-9ac9-42c2-a976-062f6e2ad9da" providerId="ADAL" clId="{D0F15991-CF6C-8C4B-AD21-DC26DB777E50}" dt="2022-10-17T15:47:14.706" v="530" actId="2711"/>
          <ac:spMkLst>
            <pc:docMk/>
            <pc:sldMk cId="2178839121" sldId="379"/>
            <ac:spMk id="14" creationId="{8490E1FC-2A11-6D43-946D-19192C4E3DE0}"/>
          </ac:spMkLst>
        </pc:spChg>
        <pc:spChg chg="mod">
          <ac:chgData name="Cannell, Michael B" userId="df291291-9ac9-42c2-a976-062f6e2ad9da" providerId="ADAL" clId="{D0F15991-CF6C-8C4B-AD21-DC26DB777E50}" dt="2022-10-17T15:47:14.706" v="530" actId="2711"/>
          <ac:spMkLst>
            <pc:docMk/>
            <pc:sldMk cId="2178839121" sldId="379"/>
            <ac:spMk id="15" creationId="{BE80D30C-584F-A142-ACE7-8C1C1831CE54}"/>
          </ac:spMkLst>
        </pc:spChg>
        <pc:spChg chg="mod">
          <ac:chgData name="Cannell, Michael B" userId="df291291-9ac9-42c2-a976-062f6e2ad9da" providerId="ADAL" clId="{D0F15991-CF6C-8C4B-AD21-DC26DB777E50}" dt="2022-10-17T15:47:32.623" v="534" actId="14100"/>
          <ac:spMkLst>
            <pc:docMk/>
            <pc:sldMk cId="2178839121" sldId="379"/>
            <ac:spMk id="16" creationId="{362B3B66-B3FC-3843-B478-15DD5E2FFE13}"/>
          </ac:spMkLst>
        </pc:spChg>
        <pc:spChg chg="mod">
          <ac:chgData name="Cannell, Michael B" userId="df291291-9ac9-42c2-a976-062f6e2ad9da" providerId="ADAL" clId="{D0F15991-CF6C-8C4B-AD21-DC26DB777E50}" dt="2022-10-17T15:47:28.605" v="533" actId="14100"/>
          <ac:spMkLst>
            <pc:docMk/>
            <pc:sldMk cId="2178839121" sldId="379"/>
            <ac:spMk id="17" creationId="{2C0DEB6B-5F2B-C94E-B24D-CDA9FC5A3D89}"/>
          </ac:spMkLst>
        </pc:spChg>
        <pc:spChg chg="mod">
          <ac:chgData name="Cannell, Michael B" userId="df291291-9ac9-42c2-a976-062f6e2ad9da" providerId="ADAL" clId="{D0F15991-CF6C-8C4B-AD21-DC26DB777E50}" dt="2022-10-17T15:47:14.706" v="530" actId="2711"/>
          <ac:spMkLst>
            <pc:docMk/>
            <pc:sldMk cId="2178839121" sldId="379"/>
            <ac:spMk id="24" creationId="{DBF22342-FC19-7D4A-BF29-4BA98476FA3E}"/>
          </ac:spMkLst>
        </pc:spChg>
        <pc:spChg chg="mod">
          <ac:chgData name="Cannell, Michael B" userId="df291291-9ac9-42c2-a976-062f6e2ad9da" providerId="ADAL" clId="{D0F15991-CF6C-8C4B-AD21-DC26DB777E50}" dt="2022-10-17T15:47:14.706" v="530" actId="2711"/>
          <ac:spMkLst>
            <pc:docMk/>
            <pc:sldMk cId="2178839121" sldId="379"/>
            <ac:spMk id="28" creationId="{F6427032-CF3D-584E-87CB-2A29790F00BB}"/>
          </ac:spMkLst>
        </pc:spChg>
        <pc:spChg chg="mod">
          <ac:chgData name="Cannell, Michael B" userId="df291291-9ac9-42c2-a976-062f6e2ad9da" providerId="ADAL" clId="{D0F15991-CF6C-8C4B-AD21-DC26DB777E50}" dt="2022-10-17T15:47:14.706" v="530" actId="2711"/>
          <ac:spMkLst>
            <pc:docMk/>
            <pc:sldMk cId="2178839121" sldId="379"/>
            <ac:spMk id="29" creationId="{D0AE0477-E9CB-7242-AA34-4D4F4A22A27D}"/>
          </ac:spMkLst>
        </pc:spChg>
        <pc:spChg chg="mod">
          <ac:chgData name="Cannell, Michael B" userId="df291291-9ac9-42c2-a976-062f6e2ad9da" providerId="ADAL" clId="{D0F15991-CF6C-8C4B-AD21-DC26DB777E50}" dt="2022-10-17T15:47:14.706" v="530" actId="2711"/>
          <ac:spMkLst>
            <pc:docMk/>
            <pc:sldMk cId="2178839121" sldId="379"/>
            <ac:spMk id="30" creationId="{891F351C-8DDB-0A48-9ECE-9B5FA6122A23}"/>
          </ac:spMkLst>
        </pc:spChg>
        <pc:spChg chg="mod">
          <ac:chgData name="Cannell, Michael B" userId="df291291-9ac9-42c2-a976-062f6e2ad9da" providerId="ADAL" clId="{D0F15991-CF6C-8C4B-AD21-DC26DB777E50}" dt="2022-10-17T15:47:14.706" v="530" actId="2711"/>
          <ac:spMkLst>
            <pc:docMk/>
            <pc:sldMk cId="2178839121" sldId="379"/>
            <ac:spMk id="31" creationId="{8281A542-F72D-6C4E-A5F6-C7DB3944E13C}"/>
          </ac:spMkLst>
        </pc:spChg>
        <pc:spChg chg="mod">
          <ac:chgData name="Cannell, Michael B" userId="df291291-9ac9-42c2-a976-062f6e2ad9da" providerId="ADAL" clId="{D0F15991-CF6C-8C4B-AD21-DC26DB777E50}" dt="2022-10-17T15:47:14.706" v="530" actId="2711"/>
          <ac:spMkLst>
            <pc:docMk/>
            <pc:sldMk cId="2178839121" sldId="379"/>
            <ac:spMk id="32" creationId="{2457C419-2B5B-BB4A-984C-988595AF6702}"/>
          </ac:spMkLst>
        </pc:spChg>
        <pc:spChg chg="mod">
          <ac:chgData name="Cannell, Michael B" userId="df291291-9ac9-42c2-a976-062f6e2ad9da" providerId="ADAL" clId="{D0F15991-CF6C-8C4B-AD21-DC26DB777E50}" dt="2022-10-17T15:47:14.706" v="530" actId="2711"/>
          <ac:spMkLst>
            <pc:docMk/>
            <pc:sldMk cId="2178839121" sldId="379"/>
            <ac:spMk id="33" creationId="{BD07EE27-7772-CD47-B3D6-4678B245EA54}"/>
          </ac:spMkLst>
        </pc:spChg>
        <pc:spChg chg="mod">
          <ac:chgData name="Cannell, Michael B" userId="df291291-9ac9-42c2-a976-062f6e2ad9da" providerId="ADAL" clId="{D0F15991-CF6C-8C4B-AD21-DC26DB777E50}" dt="2022-10-17T15:47:14.706" v="530" actId="2711"/>
          <ac:spMkLst>
            <pc:docMk/>
            <pc:sldMk cId="2178839121" sldId="379"/>
            <ac:spMk id="34" creationId="{6CC933B7-C8E1-CA4A-B238-595A3646284B}"/>
          </ac:spMkLst>
        </pc:spChg>
        <pc:spChg chg="mod">
          <ac:chgData name="Cannell, Michael B" userId="df291291-9ac9-42c2-a976-062f6e2ad9da" providerId="ADAL" clId="{D0F15991-CF6C-8C4B-AD21-DC26DB777E50}" dt="2022-10-17T15:47:14.706" v="530" actId="2711"/>
          <ac:spMkLst>
            <pc:docMk/>
            <pc:sldMk cId="2178839121" sldId="379"/>
            <ac:spMk id="35" creationId="{5CA5E779-400E-A840-AB6C-D96D725B6499}"/>
          </ac:spMkLst>
        </pc:spChg>
        <pc:spChg chg="mod">
          <ac:chgData name="Cannell, Michael B" userId="df291291-9ac9-42c2-a976-062f6e2ad9da" providerId="ADAL" clId="{D0F15991-CF6C-8C4B-AD21-DC26DB777E50}" dt="2022-10-17T15:47:14.706" v="530" actId="2711"/>
          <ac:spMkLst>
            <pc:docMk/>
            <pc:sldMk cId="2178839121" sldId="379"/>
            <ac:spMk id="36" creationId="{0EAB3486-F1ED-4C4A-B2CA-0B20166761BF}"/>
          </ac:spMkLst>
        </pc:spChg>
        <pc:spChg chg="mod">
          <ac:chgData name="Cannell, Michael B" userId="df291291-9ac9-42c2-a976-062f6e2ad9da" providerId="ADAL" clId="{D0F15991-CF6C-8C4B-AD21-DC26DB777E50}" dt="2022-10-17T15:47:14.706" v="530" actId="2711"/>
          <ac:spMkLst>
            <pc:docMk/>
            <pc:sldMk cId="2178839121" sldId="379"/>
            <ac:spMk id="39" creationId="{016B6C88-00D2-4545-B840-8CDD5A7241F5}"/>
          </ac:spMkLst>
        </pc:spChg>
        <pc:spChg chg="mod">
          <ac:chgData name="Cannell, Michael B" userId="df291291-9ac9-42c2-a976-062f6e2ad9da" providerId="ADAL" clId="{D0F15991-CF6C-8C4B-AD21-DC26DB777E50}" dt="2022-10-17T15:47:14.706" v="530" actId="2711"/>
          <ac:spMkLst>
            <pc:docMk/>
            <pc:sldMk cId="2178839121" sldId="379"/>
            <ac:spMk id="40" creationId="{FBDB1E99-0BD2-1C44-B732-AE70DAE6BDF7}"/>
          </ac:spMkLst>
        </pc:spChg>
        <pc:spChg chg="mod">
          <ac:chgData name="Cannell, Michael B" userId="df291291-9ac9-42c2-a976-062f6e2ad9da" providerId="ADAL" clId="{D0F15991-CF6C-8C4B-AD21-DC26DB777E50}" dt="2022-10-17T15:47:14.706" v="530" actId="2711"/>
          <ac:spMkLst>
            <pc:docMk/>
            <pc:sldMk cId="2178839121" sldId="379"/>
            <ac:spMk id="41" creationId="{86A7432C-10EF-454E-9D4A-6A42DE8AA377}"/>
          </ac:spMkLst>
        </pc:spChg>
        <pc:spChg chg="mod">
          <ac:chgData name="Cannell, Michael B" userId="df291291-9ac9-42c2-a976-062f6e2ad9da" providerId="ADAL" clId="{D0F15991-CF6C-8C4B-AD21-DC26DB777E50}" dt="2022-10-17T15:47:14.706" v="530" actId="2711"/>
          <ac:spMkLst>
            <pc:docMk/>
            <pc:sldMk cId="2178839121" sldId="379"/>
            <ac:spMk id="42" creationId="{F7815AAE-CCF9-CB43-AEEB-ADB3D0820BE7}"/>
          </ac:spMkLst>
        </pc:spChg>
        <pc:spChg chg="mod">
          <ac:chgData name="Cannell, Michael B" userId="df291291-9ac9-42c2-a976-062f6e2ad9da" providerId="ADAL" clId="{D0F15991-CF6C-8C4B-AD21-DC26DB777E50}" dt="2022-10-17T15:47:14.706" v="530" actId="2711"/>
          <ac:spMkLst>
            <pc:docMk/>
            <pc:sldMk cId="2178839121" sldId="379"/>
            <ac:spMk id="43" creationId="{15CCF6E7-9FBC-A54B-80FE-B0196EEF31E2}"/>
          </ac:spMkLst>
        </pc:spChg>
        <pc:spChg chg="mod">
          <ac:chgData name="Cannell, Michael B" userId="df291291-9ac9-42c2-a976-062f6e2ad9da" providerId="ADAL" clId="{D0F15991-CF6C-8C4B-AD21-DC26DB777E50}" dt="2022-10-17T15:47:14.706" v="530" actId="2711"/>
          <ac:spMkLst>
            <pc:docMk/>
            <pc:sldMk cId="2178839121" sldId="379"/>
            <ac:spMk id="44" creationId="{D32C1681-E080-7140-AAB5-37F99BAA02B3}"/>
          </ac:spMkLst>
        </pc:spChg>
        <pc:spChg chg="mod">
          <ac:chgData name="Cannell, Michael B" userId="df291291-9ac9-42c2-a976-062f6e2ad9da" providerId="ADAL" clId="{D0F15991-CF6C-8C4B-AD21-DC26DB777E50}" dt="2022-10-17T15:47:14.706" v="530" actId="2711"/>
          <ac:spMkLst>
            <pc:docMk/>
            <pc:sldMk cId="2178839121" sldId="379"/>
            <ac:spMk id="45" creationId="{7412892D-4651-DE43-95A7-E4983F12DBC0}"/>
          </ac:spMkLst>
        </pc:spChg>
        <pc:spChg chg="mod">
          <ac:chgData name="Cannell, Michael B" userId="df291291-9ac9-42c2-a976-062f6e2ad9da" providerId="ADAL" clId="{D0F15991-CF6C-8C4B-AD21-DC26DB777E50}" dt="2022-10-17T15:47:14.706" v="530" actId="2711"/>
          <ac:spMkLst>
            <pc:docMk/>
            <pc:sldMk cId="2178839121" sldId="379"/>
            <ac:spMk id="46" creationId="{229837D5-0A50-8546-B9A5-E3D50487A89F}"/>
          </ac:spMkLst>
        </pc:spChg>
        <pc:spChg chg="mod">
          <ac:chgData name="Cannell, Michael B" userId="df291291-9ac9-42c2-a976-062f6e2ad9da" providerId="ADAL" clId="{D0F15991-CF6C-8C4B-AD21-DC26DB777E50}" dt="2022-10-17T15:47:14.706" v="530" actId="2711"/>
          <ac:spMkLst>
            <pc:docMk/>
            <pc:sldMk cId="2178839121" sldId="379"/>
            <ac:spMk id="47" creationId="{4E723203-4B10-874B-A794-66E04DA2ECF9}"/>
          </ac:spMkLst>
        </pc:spChg>
        <pc:spChg chg="mod">
          <ac:chgData name="Cannell, Michael B" userId="df291291-9ac9-42c2-a976-062f6e2ad9da" providerId="ADAL" clId="{D0F15991-CF6C-8C4B-AD21-DC26DB777E50}" dt="2022-10-17T15:47:14.706" v="530" actId="2711"/>
          <ac:spMkLst>
            <pc:docMk/>
            <pc:sldMk cId="2178839121" sldId="379"/>
            <ac:spMk id="48" creationId="{0F74BE03-1DD4-BB41-B7DA-9649E6670EFB}"/>
          </ac:spMkLst>
        </pc:spChg>
        <pc:spChg chg="mod">
          <ac:chgData name="Cannell, Michael B" userId="df291291-9ac9-42c2-a976-062f6e2ad9da" providerId="ADAL" clId="{D0F15991-CF6C-8C4B-AD21-DC26DB777E50}" dt="2022-10-17T15:47:14.706" v="530" actId="2711"/>
          <ac:spMkLst>
            <pc:docMk/>
            <pc:sldMk cId="2178839121" sldId="379"/>
            <ac:spMk id="49" creationId="{ECE0DBA6-3583-7C42-A0F9-D83C6A760096}"/>
          </ac:spMkLst>
        </pc:spChg>
        <pc:spChg chg="mod">
          <ac:chgData name="Cannell, Michael B" userId="df291291-9ac9-42c2-a976-062f6e2ad9da" providerId="ADAL" clId="{D0F15991-CF6C-8C4B-AD21-DC26DB777E50}" dt="2022-10-17T15:47:14.706" v="530" actId="2711"/>
          <ac:spMkLst>
            <pc:docMk/>
            <pc:sldMk cId="2178839121" sldId="379"/>
            <ac:spMk id="50" creationId="{E4DF1600-4AE3-2B40-98D6-EC2D90C62BD4}"/>
          </ac:spMkLst>
        </pc:spChg>
        <pc:spChg chg="mod">
          <ac:chgData name="Cannell, Michael B" userId="df291291-9ac9-42c2-a976-062f6e2ad9da" providerId="ADAL" clId="{D0F15991-CF6C-8C4B-AD21-DC26DB777E50}" dt="2022-10-17T15:47:14.706" v="530" actId="2711"/>
          <ac:spMkLst>
            <pc:docMk/>
            <pc:sldMk cId="2178839121" sldId="379"/>
            <ac:spMk id="51" creationId="{DC7F4219-251B-044C-BC90-55FCCA69C25D}"/>
          </ac:spMkLst>
        </pc:spChg>
        <pc:spChg chg="mod">
          <ac:chgData name="Cannell, Michael B" userId="df291291-9ac9-42c2-a976-062f6e2ad9da" providerId="ADAL" clId="{D0F15991-CF6C-8C4B-AD21-DC26DB777E50}" dt="2022-10-17T15:47:14.706" v="530" actId="2711"/>
          <ac:spMkLst>
            <pc:docMk/>
            <pc:sldMk cId="2178839121" sldId="379"/>
            <ac:spMk id="52" creationId="{85D91090-143B-5244-AC57-2F256813C75B}"/>
          </ac:spMkLst>
        </pc:spChg>
        <pc:spChg chg="mod">
          <ac:chgData name="Cannell, Michael B" userId="df291291-9ac9-42c2-a976-062f6e2ad9da" providerId="ADAL" clId="{D0F15991-CF6C-8C4B-AD21-DC26DB777E50}" dt="2022-10-17T15:47:14.706" v="530" actId="2711"/>
          <ac:spMkLst>
            <pc:docMk/>
            <pc:sldMk cId="2178839121" sldId="379"/>
            <ac:spMk id="53" creationId="{3730BB55-1563-6048-BC95-8936781E400C}"/>
          </ac:spMkLst>
        </pc:spChg>
        <pc:spChg chg="mod">
          <ac:chgData name="Cannell, Michael B" userId="df291291-9ac9-42c2-a976-062f6e2ad9da" providerId="ADAL" clId="{D0F15991-CF6C-8C4B-AD21-DC26DB777E50}" dt="2022-10-17T15:47:14.706" v="530" actId="2711"/>
          <ac:spMkLst>
            <pc:docMk/>
            <pc:sldMk cId="2178839121" sldId="379"/>
            <ac:spMk id="54" creationId="{CA703812-087B-CF45-BA2A-FB3C20C9A4A1}"/>
          </ac:spMkLst>
        </pc:spChg>
        <pc:spChg chg="mod">
          <ac:chgData name="Cannell, Michael B" userId="df291291-9ac9-42c2-a976-062f6e2ad9da" providerId="ADAL" clId="{D0F15991-CF6C-8C4B-AD21-DC26DB777E50}" dt="2022-10-17T15:47:14.706" v="530" actId="2711"/>
          <ac:spMkLst>
            <pc:docMk/>
            <pc:sldMk cId="2178839121" sldId="379"/>
            <ac:spMk id="55" creationId="{8B36C3C7-8FD4-0A40-884E-9BCE143F41B7}"/>
          </ac:spMkLst>
        </pc:spChg>
        <pc:spChg chg="mod">
          <ac:chgData name="Cannell, Michael B" userId="df291291-9ac9-42c2-a976-062f6e2ad9da" providerId="ADAL" clId="{D0F15991-CF6C-8C4B-AD21-DC26DB777E50}" dt="2022-10-17T15:47:14.706" v="530" actId="2711"/>
          <ac:spMkLst>
            <pc:docMk/>
            <pc:sldMk cId="2178839121" sldId="379"/>
            <ac:spMk id="56" creationId="{C5068F4D-19B8-4C48-9248-1281ADB5F5D9}"/>
          </ac:spMkLst>
        </pc:spChg>
        <pc:spChg chg="mod">
          <ac:chgData name="Cannell, Michael B" userId="df291291-9ac9-42c2-a976-062f6e2ad9da" providerId="ADAL" clId="{D0F15991-CF6C-8C4B-AD21-DC26DB777E50}" dt="2022-10-17T15:47:14.706" v="530" actId="2711"/>
          <ac:spMkLst>
            <pc:docMk/>
            <pc:sldMk cId="2178839121" sldId="379"/>
            <ac:spMk id="57" creationId="{A56A7695-26E8-234E-9948-CD2E851D62CB}"/>
          </ac:spMkLst>
        </pc:spChg>
        <pc:spChg chg="mod">
          <ac:chgData name="Cannell, Michael B" userId="df291291-9ac9-42c2-a976-062f6e2ad9da" providerId="ADAL" clId="{D0F15991-CF6C-8C4B-AD21-DC26DB777E50}" dt="2022-10-17T15:47:14.706" v="530" actId="2711"/>
          <ac:spMkLst>
            <pc:docMk/>
            <pc:sldMk cId="2178839121" sldId="379"/>
            <ac:spMk id="58" creationId="{F2F70FE9-7F47-5D4D-8BC6-C4A30C1AC4F6}"/>
          </ac:spMkLst>
        </pc:spChg>
        <pc:spChg chg="mod">
          <ac:chgData name="Cannell, Michael B" userId="df291291-9ac9-42c2-a976-062f6e2ad9da" providerId="ADAL" clId="{D0F15991-CF6C-8C4B-AD21-DC26DB777E50}" dt="2022-10-17T15:47:14.706" v="530" actId="2711"/>
          <ac:spMkLst>
            <pc:docMk/>
            <pc:sldMk cId="2178839121" sldId="379"/>
            <ac:spMk id="59" creationId="{923461FE-CA07-194C-961A-AEDE4B45F682}"/>
          </ac:spMkLst>
        </pc:spChg>
        <pc:spChg chg="mod">
          <ac:chgData name="Cannell, Michael B" userId="df291291-9ac9-42c2-a976-062f6e2ad9da" providerId="ADAL" clId="{D0F15991-CF6C-8C4B-AD21-DC26DB777E50}" dt="2022-10-17T15:47:14.706" v="530" actId="2711"/>
          <ac:spMkLst>
            <pc:docMk/>
            <pc:sldMk cId="2178839121" sldId="379"/>
            <ac:spMk id="60" creationId="{050BF6AE-BE42-4645-B445-360B539DB719}"/>
          </ac:spMkLst>
        </pc:spChg>
        <pc:spChg chg="mod">
          <ac:chgData name="Cannell, Michael B" userId="df291291-9ac9-42c2-a976-062f6e2ad9da" providerId="ADAL" clId="{D0F15991-CF6C-8C4B-AD21-DC26DB777E50}" dt="2022-10-17T15:47:14.706" v="530" actId="2711"/>
          <ac:spMkLst>
            <pc:docMk/>
            <pc:sldMk cId="2178839121" sldId="379"/>
            <ac:spMk id="61" creationId="{9A25D832-9882-F145-B243-E4DC3E4B5ECB}"/>
          </ac:spMkLst>
        </pc:spChg>
        <pc:spChg chg="mod">
          <ac:chgData name="Cannell, Michael B" userId="df291291-9ac9-42c2-a976-062f6e2ad9da" providerId="ADAL" clId="{D0F15991-CF6C-8C4B-AD21-DC26DB777E50}" dt="2022-10-17T15:47:14.706" v="530" actId="2711"/>
          <ac:spMkLst>
            <pc:docMk/>
            <pc:sldMk cId="2178839121" sldId="379"/>
            <ac:spMk id="62" creationId="{8E44E16B-AF58-8045-A448-73BB707A2B8B}"/>
          </ac:spMkLst>
        </pc:spChg>
        <pc:spChg chg="mod">
          <ac:chgData name="Cannell, Michael B" userId="df291291-9ac9-42c2-a976-062f6e2ad9da" providerId="ADAL" clId="{D0F15991-CF6C-8C4B-AD21-DC26DB777E50}" dt="2022-10-17T15:47:14.706" v="530" actId="2711"/>
          <ac:spMkLst>
            <pc:docMk/>
            <pc:sldMk cId="2178839121" sldId="379"/>
            <ac:spMk id="63" creationId="{19365D9D-C9A0-B541-9173-EBB069ADADE3}"/>
          </ac:spMkLst>
        </pc:spChg>
        <pc:spChg chg="mod">
          <ac:chgData name="Cannell, Michael B" userId="df291291-9ac9-42c2-a976-062f6e2ad9da" providerId="ADAL" clId="{D0F15991-CF6C-8C4B-AD21-DC26DB777E50}" dt="2022-10-17T15:47:14.706" v="530" actId="2711"/>
          <ac:spMkLst>
            <pc:docMk/>
            <pc:sldMk cId="2178839121" sldId="379"/>
            <ac:spMk id="64" creationId="{BC622482-4C67-6345-B256-2C063A0CF37A}"/>
          </ac:spMkLst>
        </pc:spChg>
        <pc:spChg chg="mod">
          <ac:chgData name="Cannell, Michael B" userId="df291291-9ac9-42c2-a976-062f6e2ad9da" providerId="ADAL" clId="{D0F15991-CF6C-8C4B-AD21-DC26DB777E50}" dt="2022-10-17T15:47:14.706" v="530" actId="2711"/>
          <ac:spMkLst>
            <pc:docMk/>
            <pc:sldMk cId="2178839121" sldId="379"/>
            <ac:spMk id="65" creationId="{88D87999-8B38-0645-8149-D820323A64C4}"/>
          </ac:spMkLst>
        </pc:spChg>
        <pc:spChg chg="mod">
          <ac:chgData name="Cannell, Michael B" userId="df291291-9ac9-42c2-a976-062f6e2ad9da" providerId="ADAL" clId="{D0F15991-CF6C-8C4B-AD21-DC26DB777E50}" dt="2022-10-17T15:47:14.706" v="530" actId="2711"/>
          <ac:spMkLst>
            <pc:docMk/>
            <pc:sldMk cId="2178839121" sldId="379"/>
            <ac:spMk id="66" creationId="{3C575CAF-1183-E84B-95AF-391698C6AF6D}"/>
          </ac:spMkLst>
        </pc:spChg>
        <pc:spChg chg="mod">
          <ac:chgData name="Cannell, Michael B" userId="df291291-9ac9-42c2-a976-062f6e2ad9da" providerId="ADAL" clId="{D0F15991-CF6C-8C4B-AD21-DC26DB777E50}" dt="2022-10-17T15:47:14.706" v="530" actId="2711"/>
          <ac:spMkLst>
            <pc:docMk/>
            <pc:sldMk cId="2178839121" sldId="379"/>
            <ac:spMk id="67" creationId="{FB187D9D-76C7-304A-97D6-3DF4F77D4B24}"/>
          </ac:spMkLst>
        </pc:spChg>
        <pc:spChg chg="mod">
          <ac:chgData name="Cannell, Michael B" userId="df291291-9ac9-42c2-a976-062f6e2ad9da" providerId="ADAL" clId="{D0F15991-CF6C-8C4B-AD21-DC26DB777E50}" dt="2022-10-17T15:47:14.706" v="530" actId="2711"/>
          <ac:spMkLst>
            <pc:docMk/>
            <pc:sldMk cId="2178839121" sldId="379"/>
            <ac:spMk id="68" creationId="{762D0BAD-9BDE-BE45-99D1-F9786F5ECEDA}"/>
          </ac:spMkLst>
        </pc:spChg>
        <pc:spChg chg="mod">
          <ac:chgData name="Cannell, Michael B" userId="df291291-9ac9-42c2-a976-062f6e2ad9da" providerId="ADAL" clId="{D0F15991-CF6C-8C4B-AD21-DC26DB777E50}" dt="2022-10-17T15:47:14.706" v="530" actId="2711"/>
          <ac:spMkLst>
            <pc:docMk/>
            <pc:sldMk cId="2178839121" sldId="379"/>
            <ac:spMk id="69" creationId="{63B049CF-FC31-4D4F-8692-599C90C1C709}"/>
          </ac:spMkLst>
        </pc:spChg>
        <pc:spChg chg="mod">
          <ac:chgData name="Cannell, Michael B" userId="df291291-9ac9-42c2-a976-062f6e2ad9da" providerId="ADAL" clId="{D0F15991-CF6C-8C4B-AD21-DC26DB777E50}" dt="2022-10-17T15:47:14.706" v="530" actId="2711"/>
          <ac:spMkLst>
            <pc:docMk/>
            <pc:sldMk cId="2178839121" sldId="379"/>
            <ac:spMk id="70" creationId="{A019A9F0-6570-104F-882F-C6061E46FA1C}"/>
          </ac:spMkLst>
        </pc:spChg>
        <pc:spChg chg="mod">
          <ac:chgData name="Cannell, Michael B" userId="df291291-9ac9-42c2-a976-062f6e2ad9da" providerId="ADAL" clId="{D0F15991-CF6C-8C4B-AD21-DC26DB777E50}" dt="2022-10-17T15:47:14.706" v="530" actId="2711"/>
          <ac:spMkLst>
            <pc:docMk/>
            <pc:sldMk cId="2178839121" sldId="379"/>
            <ac:spMk id="71" creationId="{8707F019-8111-BF43-89AE-6C5DA6636DE7}"/>
          </ac:spMkLst>
        </pc:spChg>
        <pc:spChg chg="mod">
          <ac:chgData name="Cannell, Michael B" userId="df291291-9ac9-42c2-a976-062f6e2ad9da" providerId="ADAL" clId="{D0F15991-CF6C-8C4B-AD21-DC26DB777E50}" dt="2022-10-17T15:47:14.706" v="530" actId="2711"/>
          <ac:spMkLst>
            <pc:docMk/>
            <pc:sldMk cId="2178839121" sldId="379"/>
            <ac:spMk id="72" creationId="{546679BB-6637-7A4B-86E0-5D0345A20C60}"/>
          </ac:spMkLst>
        </pc:spChg>
        <pc:spChg chg="mod">
          <ac:chgData name="Cannell, Michael B" userId="df291291-9ac9-42c2-a976-062f6e2ad9da" providerId="ADAL" clId="{D0F15991-CF6C-8C4B-AD21-DC26DB777E50}" dt="2022-10-17T15:47:14.706" v="530" actId="2711"/>
          <ac:spMkLst>
            <pc:docMk/>
            <pc:sldMk cId="2178839121" sldId="379"/>
            <ac:spMk id="73" creationId="{818A37D7-60CE-854B-AADE-1FC860227D74}"/>
          </ac:spMkLst>
        </pc:spChg>
        <pc:spChg chg="mod">
          <ac:chgData name="Cannell, Michael B" userId="df291291-9ac9-42c2-a976-062f6e2ad9da" providerId="ADAL" clId="{D0F15991-CF6C-8C4B-AD21-DC26DB777E50}" dt="2022-10-17T15:47:14.706" v="530" actId="2711"/>
          <ac:spMkLst>
            <pc:docMk/>
            <pc:sldMk cId="2178839121" sldId="379"/>
            <ac:spMk id="74" creationId="{F1011165-1D4D-1841-B046-39DC749FE486}"/>
          </ac:spMkLst>
        </pc:spChg>
        <pc:spChg chg="mod">
          <ac:chgData name="Cannell, Michael B" userId="df291291-9ac9-42c2-a976-062f6e2ad9da" providerId="ADAL" clId="{D0F15991-CF6C-8C4B-AD21-DC26DB777E50}" dt="2022-10-17T15:47:14.706" v="530" actId="2711"/>
          <ac:spMkLst>
            <pc:docMk/>
            <pc:sldMk cId="2178839121" sldId="379"/>
            <ac:spMk id="75" creationId="{F64D9F7B-D257-DC4F-8341-29C3FB1784EF}"/>
          </ac:spMkLst>
        </pc:spChg>
        <pc:spChg chg="mod">
          <ac:chgData name="Cannell, Michael B" userId="df291291-9ac9-42c2-a976-062f6e2ad9da" providerId="ADAL" clId="{D0F15991-CF6C-8C4B-AD21-DC26DB777E50}" dt="2022-10-17T15:47:14.706" v="530" actId="2711"/>
          <ac:spMkLst>
            <pc:docMk/>
            <pc:sldMk cId="2178839121" sldId="379"/>
            <ac:spMk id="76" creationId="{B9E2DE47-01D1-6946-952C-11586564F166}"/>
          </ac:spMkLst>
        </pc:spChg>
        <pc:spChg chg="mod">
          <ac:chgData name="Cannell, Michael B" userId="df291291-9ac9-42c2-a976-062f6e2ad9da" providerId="ADAL" clId="{D0F15991-CF6C-8C4B-AD21-DC26DB777E50}" dt="2022-10-17T15:47:14.706" v="530" actId="2711"/>
          <ac:spMkLst>
            <pc:docMk/>
            <pc:sldMk cId="2178839121" sldId="379"/>
            <ac:spMk id="77" creationId="{4F56B711-38F1-4247-88C9-C45F1B597C5E}"/>
          </ac:spMkLst>
        </pc:spChg>
        <pc:spChg chg="mod">
          <ac:chgData name="Cannell, Michael B" userId="df291291-9ac9-42c2-a976-062f6e2ad9da" providerId="ADAL" clId="{D0F15991-CF6C-8C4B-AD21-DC26DB777E50}" dt="2022-10-17T15:47:14.706" v="530" actId="2711"/>
          <ac:spMkLst>
            <pc:docMk/>
            <pc:sldMk cId="2178839121" sldId="379"/>
            <ac:spMk id="78" creationId="{FE548739-EFD1-AF49-A821-DE79C18C4F1A}"/>
          </ac:spMkLst>
        </pc:spChg>
        <pc:spChg chg="mod">
          <ac:chgData name="Cannell, Michael B" userId="df291291-9ac9-42c2-a976-062f6e2ad9da" providerId="ADAL" clId="{D0F15991-CF6C-8C4B-AD21-DC26DB777E50}" dt="2022-10-17T15:47:14.706" v="530" actId="2711"/>
          <ac:spMkLst>
            <pc:docMk/>
            <pc:sldMk cId="2178839121" sldId="379"/>
            <ac:spMk id="79" creationId="{5CC9D922-613E-9E46-8E3D-AB1CFA2C0046}"/>
          </ac:spMkLst>
        </pc:spChg>
        <pc:spChg chg="mod">
          <ac:chgData name="Cannell, Michael B" userId="df291291-9ac9-42c2-a976-062f6e2ad9da" providerId="ADAL" clId="{D0F15991-CF6C-8C4B-AD21-DC26DB777E50}" dt="2022-10-17T15:47:14.706" v="530" actId="2711"/>
          <ac:spMkLst>
            <pc:docMk/>
            <pc:sldMk cId="2178839121" sldId="379"/>
            <ac:spMk id="80" creationId="{2BFD2E03-D2B1-174D-AE96-7AD02D8FA75C}"/>
          </ac:spMkLst>
        </pc:spChg>
        <pc:spChg chg="mod">
          <ac:chgData name="Cannell, Michael B" userId="df291291-9ac9-42c2-a976-062f6e2ad9da" providerId="ADAL" clId="{D0F15991-CF6C-8C4B-AD21-DC26DB777E50}" dt="2022-10-17T15:47:14.706" v="530" actId="2711"/>
          <ac:spMkLst>
            <pc:docMk/>
            <pc:sldMk cId="2178839121" sldId="379"/>
            <ac:spMk id="81" creationId="{002896B6-3981-024D-9CEF-0B4465F689FA}"/>
          </ac:spMkLst>
        </pc:spChg>
        <pc:spChg chg="mod">
          <ac:chgData name="Cannell, Michael B" userId="df291291-9ac9-42c2-a976-062f6e2ad9da" providerId="ADAL" clId="{D0F15991-CF6C-8C4B-AD21-DC26DB777E50}" dt="2022-10-17T15:47:14.706" v="530" actId="2711"/>
          <ac:spMkLst>
            <pc:docMk/>
            <pc:sldMk cId="2178839121" sldId="379"/>
            <ac:spMk id="82" creationId="{44F3139E-A790-A247-A9EF-A9EEC2BD191E}"/>
          </ac:spMkLst>
        </pc:spChg>
        <pc:spChg chg="mod">
          <ac:chgData name="Cannell, Michael B" userId="df291291-9ac9-42c2-a976-062f6e2ad9da" providerId="ADAL" clId="{D0F15991-CF6C-8C4B-AD21-DC26DB777E50}" dt="2022-10-17T15:47:14.706" v="530" actId="2711"/>
          <ac:spMkLst>
            <pc:docMk/>
            <pc:sldMk cId="2178839121" sldId="379"/>
            <ac:spMk id="83" creationId="{4F9D883D-4E1F-F049-A559-5E0CF175E223}"/>
          </ac:spMkLst>
        </pc:spChg>
        <pc:spChg chg="mod">
          <ac:chgData name="Cannell, Michael B" userId="df291291-9ac9-42c2-a976-062f6e2ad9da" providerId="ADAL" clId="{D0F15991-CF6C-8C4B-AD21-DC26DB777E50}" dt="2022-10-17T15:47:14.706" v="530" actId="2711"/>
          <ac:spMkLst>
            <pc:docMk/>
            <pc:sldMk cId="2178839121" sldId="379"/>
            <ac:spMk id="84" creationId="{9B6E7991-E1B9-A84D-94BA-EC1FCAB4BA8F}"/>
          </ac:spMkLst>
        </pc:spChg>
        <pc:spChg chg="mod">
          <ac:chgData name="Cannell, Michael B" userId="df291291-9ac9-42c2-a976-062f6e2ad9da" providerId="ADAL" clId="{D0F15991-CF6C-8C4B-AD21-DC26DB777E50}" dt="2022-10-17T15:47:14.706" v="530" actId="2711"/>
          <ac:spMkLst>
            <pc:docMk/>
            <pc:sldMk cId="2178839121" sldId="379"/>
            <ac:spMk id="85" creationId="{5241DA34-F3D9-C54E-B8FE-564B578B77C7}"/>
          </ac:spMkLst>
        </pc:spChg>
        <pc:spChg chg="mod">
          <ac:chgData name="Cannell, Michael B" userId="df291291-9ac9-42c2-a976-062f6e2ad9da" providerId="ADAL" clId="{D0F15991-CF6C-8C4B-AD21-DC26DB777E50}" dt="2022-10-17T15:47:14.706" v="530" actId="2711"/>
          <ac:spMkLst>
            <pc:docMk/>
            <pc:sldMk cId="2178839121" sldId="379"/>
            <ac:spMk id="86" creationId="{A6C59E07-46B4-DD43-9417-1235E75723B4}"/>
          </ac:spMkLst>
        </pc:spChg>
        <pc:spChg chg="mod">
          <ac:chgData name="Cannell, Michael B" userId="df291291-9ac9-42c2-a976-062f6e2ad9da" providerId="ADAL" clId="{D0F15991-CF6C-8C4B-AD21-DC26DB777E50}" dt="2022-10-17T15:47:14.706" v="530" actId="2711"/>
          <ac:spMkLst>
            <pc:docMk/>
            <pc:sldMk cId="2178839121" sldId="379"/>
            <ac:spMk id="87" creationId="{AC8A8599-1412-3C40-BDC5-F66EE93C41C4}"/>
          </ac:spMkLst>
        </pc:spChg>
        <pc:spChg chg="mod">
          <ac:chgData name="Cannell, Michael B" userId="df291291-9ac9-42c2-a976-062f6e2ad9da" providerId="ADAL" clId="{D0F15991-CF6C-8C4B-AD21-DC26DB777E50}" dt="2022-10-17T15:47:14.706" v="530" actId="2711"/>
          <ac:spMkLst>
            <pc:docMk/>
            <pc:sldMk cId="2178839121" sldId="379"/>
            <ac:spMk id="88" creationId="{71ECED41-C8CD-154F-B1B1-F9B117DDE8B4}"/>
          </ac:spMkLst>
        </pc:spChg>
        <pc:spChg chg="mod">
          <ac:chgData name="Cannell, Michael B" userId="df291291-9ac9-42c2-a976-062f6e2ad9da" providerId="ADAL" clId="{D0F15991-CF6C-8C4B-AD21-DC26DB777E50}" dt="2022-10-17T15:47:14.706" v="530" actId="2711"/>
          <ac:spMkLst>
            <pc:docMk/>
            <pc:sldMk cId="2178839121" sldId="379"/>
            <ac:spMk id="89" creationId="{FC1C49C5-13B7-F447-8299-B95FCDC5843A}"/>
          </ac:spMkLst>
        </pc:spChg>
        <pc:spChg chg="mod">
          <ac:chgData name="Cannell, Michael B" userId="df291291-9ac9-42c2-a976-062f6e2ad9da" providerId="ADAL" clId="{D0F15991-CF6C-8C4B-AD21-DC26DB777E50}" dt="2022-10-17T15:47:14.706" v="530" actId="2711"/>
          <ac:spMkLst>
            <pc:docMk/>
            <pc:sldMk cId="2178839121" sldId="379"/>
            <ac:spMk id="90" creationId="{0B7B4CBB-D20A-9841-A82C-BAD59ABBEBED}"/>
          </ac:spMkLst>
        </pc:spChg>
        <pc:spChg chg="mod">
          <ac:chgData name="Cannell, Michael B" userId="df291291-9ac9-42c2-a976-062f6e2ad9da" providerId="ADAL" clId="{D0F15991-CF6C-8C4B-AD21-DC26DB777E50}" dt="2022-10-17T15:47:14.706" v="530" actId="2711"/>
          <ac:spMkLst>
            <pc:docMk/>
            <pc:sldMk cId="2178839121" sldId="379"/>
            <ac:spMk id="91" creationId="{17571FCA-D7F5-7249-8E22-3AB3AAE5AF4E}"/>
          </ac:spMkLst>
        </pc:spChg>
        <pc:spChg chg="mod">
          <ac:chgData name="Cannell, Michael B" userId="df291291-9ac9-42c2-a976-062f6e2ad9da" providerId="ADAL" clId="{D0F15991-CF6C-8C4B-AD21-DC26DB777E50}" dt="2022-10-17T15:47:14.706" v="530" actId="2711"/>
          <ac:spMkLst>
            <pc:docMk/>
            <pc:sldMk cId="2178839121" sldId="379"/>
            <ac:spMk id="92" creationId="{C2ACE18C-3EFB-C440-8220-C3F45E48D8C4}"/>
          </ac:spMkLst>
        </pc:spChg>
        <pc:spChg chg="mod">
          <ac:chgData name="Cannell, Michael B" userId="df291291-9ac9-42c2-a976-062f6e2ad9da" providerId="ADAL" clId="{D0F15991-CF6C-8C4B-AD21-DC26DB777E50}" dt="2022-10-17T15:47:14.706" v="530" actId="2711"/>
          <ac:spMkLst>
            <pc:docMk/>
            <pc:sldMk cId="2178839121" sldId="379"/>
            <ac:spMk id="93" creationId="{F212DA5C-4B65-044F-B3B2-B55B8856F497}"/>
          </ac:spMkLst>
        </pc:spChg>
        <pc:spChg chg="mod">
          <ac:chgData name="Cannell, Michael B" userId="df291291-9ac9-42c2-a976-062f6e2ad9da" providerId="ADAL" clId="{D0F15991-CF6C-8C4B-AD21-DC26DB777E50}" dt="2022-10-17T15:47:14.706" v="530" actId="2711"/>
          <ac:spMkLst>
            <pc:docMk/>
            <pc:sldMk cId="2178839121" sldId="379"/>
            <ac:spMk id="94" creationId="{D5FD3A08-A58C-6F4A-AFBC-7CED070A8546}"/>
          </ac:spMkLst>
        </pc:spChg>
        <pc:spChg chg="mod">
          <ac:chgData name="Cannell, Michael B" userId="df291291-9ac9-42c2-a976-062f6e2ad9da" providerId="ADAL" clId="{D0F15991-CF6C-8C4B-AD21-DC26DB777E50}" dt="2022-10-17T15:47:14.706" v="530" actId="2711"/>
          <ac:spMkLst>
            <pc:docMk/>
            <pc:sldMk cId="2178839121" sldId="379"/>
            <ac:spMk id="95" creationId="{96D554C9-FFFD-D540-8EF5-87AD05B885CF}"/>
          </ac:spMkLst>
        </pc:spChg>
        <pc:spChg chg="mod">
          <ac:chgData name="Cannell, Michael B" userId="df291291-9ac9-42c2-a976-062f6e2ad9da" providerId="ADAL" clId="{D0F15991-CF6C-8C4B-AD21-DC26DB777E50}" dt="2022-10-17T15:47:14.706" v="530" actId="2711"/>
          <ac:spMkLst>
            <pc:docMk/>
            <pc:sldMk cId="2178839121" sldId="379"/>
            <ac:spMk id="96" creationId="{A1D5EC62-6D50-B349-8BF6-4F9C54C0233C}"/>
          </ac:spMkLst>
        </pc:spChg>
        <pc:spChg chg="mod">
          <ac:chgData name="Cannell, Michael B" userId="df291291-9ac9-42c2-a976-062f6e2ad9da" providerId="ADAL" clId="{D0F15991-CF6C-8C4B-AD21-DC26DB777E50}" dt="2022-10-17T15:47:14.706" v="530" actId="2711"/>
          <ac:spMkLst>
            <pc:docMk/>
            <pc:sldMk cId="2178839121" sldId="379"/>
            <ac:spMk id="97" creationId="{EFA0F769-FAD0-9E43-AC69-D8347CF4673E}"/>
          </ac:spMkLst>
        </pc:spChg>
        <pc:spChg chg="mod">
          <ac:chgData name="Cannell, Michael B" userId="df291291-9ac9-42c2-a976-062f6e2ad9da" providerId="ADAL" clId="{D0F15991-CF6C-8C4B-AD21-DC26DB777E50}" dt="2022-10-17T15:47:14.706" v="530" actId="2711"/>
          <ac:spMkLst>
            <pc:docMk/>
            <pc:sldMk cId="2178839121" sldId="379"/>
            <ac:spMk id="98" creationId="{0D4E944A-7C68-CB4F-9306-81C758E8C5A0}"/>
          </ac:spMkLst>
        </pc:spChg>
        <pc:spChg chg="mod">
          <ac:chgData name="Cannell, Michael B" userId="df291291-9ac9-42c2-a976-062f6e2ad9da" providerId="ADAL" clId="{D0F15991-CF6C-8C4B-AD21-DC26DB777E50}" dt="2022-10-17T15:47:14.706" v="530" actId="2711"/>
          <ac:spMkLst>
            <pc:docMk/>
            <pc:sldMk cId="2178839121" sldId="379"/>
            <ac:spMk id="99" creationId="{30D9596F-6A24-1448-A21A-7CCB06A7262D}"/>
          </ac:spMkLst>
        </pc:spChg>
        <pc:spChg chg="mod">
          <ac:chgData name="Cannell, Michael B" userId="df291291-9ac9-42c2-a976-062f6e2ad9da" providerId="ADAL" clId="{D0F15991-CF6C-8C4B-AD21-DC26DB777E50}" dt="2022-10-17T15:47:14.706" v="530" actId="2711"/>
          <ac:spMkLst>
            <pc:docMk/>
            <pc:sldMk cId="2178839121" sldId="379"/>
            <ac:spMk id="100" creationId="{BE060D26-0B91-8642-8BD9-169606D22E3E}"/>
          </ac:spMkLst>
        </pc:spChg>
        <pc:spChg chg="mod">
          <ac:chgData name="Cannell, Michael B" userId="df291291-9ac9-42c2-a976-062f6e2ad9da" providerId="ADAL" clId="{D0F15991-CF6C-8C4B-AD21-DC26DB777E50}" dt="2022-10-17T15:47:14.706" v="530" actId="2711"/>
          <ac:spMkLst>
            <pc:docMk/>
            <pc:sldMk cId="2178839121" sldId="379"/>
            <ac:spMk id="101" creationId="{79064B0E-17D0-694D-983B-9C00510A0722}"/>
          </ac:spMkLst>
        </pc:spChg>
        <pc:spChg chg="mod">
          <ac:chgData name="Cannell, Michael B" userId="df291291-9ac9-42c2-a976-062f6e2ad9da" providerId="ADAL" clId="{D0F15991-CF6C-8C4B-AD21-DC26DB777E50}" dt="2022-10-17T15:47:14.706" v="530" actId="2711"/>
          <ac:spMkLst>
            <pc:docMk/>
            <pc:sldMk cId="2178839121" sldId="379"/>
            <ac:spMk id="102" creationId="{5EE6C805-FFFC-E54D-97F6-9FEA43333566}"/>
          </ac:spMkLst>
        </pc:spChg>
        <pc:spChg chg="mod">
          <ac:chgData name="Cannell, Michael B" userId="df291291-9ac9-42c2-a976-062f6e2ad9da" providerId="ADAL" clId="{D0F15991-CF6C-8C4B-AD21-DC26DB777E50}" dt="2022-10-17T15:47:14.706" v="530" actId="2711"/>
          <ac:spMkLst>
            <pc:docMk/>
            <pc:sldMk cId="2178839121" sldId="379"/>
            <ac:spMk id="103" creationId="{BD8B753D-E57D-EC46-BC73-20753EDC48A8}"/>
          </ac:spMkLst>
        </pc:spChg>
        <pc:spChg chg="mod">
          <ac:chgData name="Cannell, Michael B" userId="df291291-9ac9-42c2-a976-062f6e2ad9da" providerId="ADAL" clId="{D0F15991-CF6C-8C4B-AD21-DC26DB777E50}" dt="2022-10-17T15:47:14.706" v="530" actId="2711"/>
          <ac:spMkLst>
            <pc:docMk/>
            <pc:sldMk cId="2178839121" sldId="379"/>
            <ac:spMk id="104" creationId="{10539A21-7B96-D74E-8C06-3916E3120FB1}"/>
          </ac:spMkLst>
        </pc:spChg>
        <pc:spChg chg="mod">
          <ac:chgData name="Cannell, Michael B" userId="df291291-9ac9-42c2-a976-062f6e2ad9da" providerId="ADAL" clId="{D0F15991-CF6C-8C4B-AD21-DC26DB777E50}" dt="2022-10-17T15:47:14.706" v="530" actId="2711"/>
          <ac:spMkLst>
            <pc:docMk/>
            <pc:sldMk cId="2178839121" sldId="379"/>
            <ac:spMk id="105" creationId="{CBAB0A9A-88F4-DF46-82A5-B937C8C99B5D}"/>
          </ac:spMkLst>
        </pc:spChg>
        <pc:spChg chg="mod">
          <ac:chgData name="Cannell, Michael B" userId="df291291-9ac9-42c2-a976-062f6e2ad9da" providerId="ADAL" clId="{D0F15991-CF6C-8C4B-AD21-DC26DB777E50}" dt="2022-10-17T15:47:14.706" v="530" actId="2711"/>
          <ac:spMkLst>
            <pc:docMk/>
            <pc:sldMk cId="2178839121" sldId="379"/>
            <ac:spMk id="106" creationId="{3B3624F3-179E-D444-ADA7-8F8F0583C3F8}"/>
          </ac:spMkLst>
        </pc:spChg>
        <pc:spChg chg="mod">
          <ac:chgData name="Cannell, Michael B" userId="df291291-9ac9-42c2-a976-062f6e2ad9da" providerId="ADAL" clId="{D0F15991-CF6C-8C4B-AD21-DC26DB777E50}" dt="2022-10-17T15:47:14.706" v="530" actId="2711"/>
          <ac:spMkLst>
            <pc:docMk/>
            <pc:sldMk cId="2178839121" sldId="379"/>
            <ac:spMk id="107" creationId="{67002843-9A20-A944-8B86-9628D4BD4507}"/>
          </ac:spMkLst>
        </pc:spChg>
        <pc:spChg chg="mod">
          <ac:chgData name="Cannell, Michael B" userId="df291291-9ac9-42c2-a976-062f6e2ad9da" providerId="ADAL" clId="{D0F15991-CF6C-8C4B-AD21-DC26DB777E50}" dt="2022-10-17T15:47:14.706" v="530" actId="2711"/>
          <ac:spMkLst>
            <pc:docMk/>
            <pc:sldMk cId="2178839121" sldId="379"/>
            <ac:spMk id="108" creationId="{374F2E2A-8433-DB40-AA37-F24BDF9D9367}"/>
          </ac:spMkLst>
        </pc:spChg>
        <pc:spChg chg="mod">
          <ac:chgData name="Cannell, Michael B" userId="df291291-9ac9-42c2-a976-062f6e2ad9da" providerId="ADAL" clId="{D0F15991-CF6C-8C4B-AD21-DC26DB777E50}" dt="2022-10-17T15:47:14.706" v="530" actId="2711"/>
          <ac:spMkLst>
            <pc:docMk/>
            <pc:sldMk cId="2178839121" sldId="379"/>
            <ac:spMk id="109" creationId="{FCBF156A-1E86-334C-8399-F41060F00B82}"/>
          </ac:spMkLst>
        </pc:spChg>
        <pc:spChg chg="mod">
          <ac:chgData name="Cannell, Michael B" userId="df291291-9ac9-42c2-a976-062f6e2ad9da" providerId="ADAL" clId="{D0F15991-CF6C-8C4B-AD21-DC26DB777E50}" dt="2022-10-17T15:47:14.706" v="530" actId="2711"/>
          <ac:spMkLst>
            <pc:docMk/>
            <pc:sldMk cId="2178839121" sldId="379"/>
            <ac:spMk id="110" creationId="{B4B67286-079F-7649-A10F-14C38E1D5EDD}"/>
          </ac:spMkLst>
        </pc:spChg>
        <pc:spChg chg="mod">
          <ac:chgData name="Cannell, Michael B" userId="df291291-9ac9-42c2-a976-062f6e2ad9da" providerId="ADAL" clId="{D0F15991-CF6C-8C4B-AD21-DC26DB777E50}" dt="2022-10-17T15:47:14.706" v="530" actId="2711"/>
          <ac:spMkLst>
            <pc:docMk/>
            <pc:sldMk cId="2178839121" sldId="379"/>
            <ac:spMk id="111" creationId="{C31A1186-E8DE-C542-B336-497519141AC3}"/>
          </ac:spMkLst>
        </pc:spChg>
        <pc:spChg chg="mod">
          <ac:chgData name="Cannell, Michael B" userId="df291291-9ac9-42c2-a976-062f6e2ad9da" providerId="ADAL" clId="{D0F15991-CF6C-8C4B-AD21-DC26DB777E50}" dt="2022-10-17T15:47:14.706" v="530" actId="2711"/>
          <ac:spMkLst>
            <pc:docMk/>
            <pc:sldMk cId="2178839121" sldId="379"/>
            <ac:spMk id="112" creationId="{8DE757E4-F90E-7C4F-BFB7-E7F9C06A27D4}"/>
          </ac:spMkLst>
        </pc:spChg>
        <pc:spChg chg="mod">
          <ac:chgData name="Cannell, Michael B" userId="df291291-9ac9-42c2-a976-062f6e2ad9da" providerId="ADAL" clId="{D0F15991-CF6C-8C4B-AD21-DC26DB777E50}" dt="2022-10-17T15:47:14.706" v="530" actId="2711"/>
          <ac:spMkLst>
            <pc:docMk/>
            <pc:sldMk cId="2178839121" sldId="379"/>
            <ac:spMk id="113" creationId="{3FE3E23C-C917-8043-9B6B-C66BE712F3A2}"/>
          </ac:spMkLst>
        </pc:spChg>
        <pc:spChg chg="mod">
          <ac:chgData name="Cannell, Michael B" userId="df291291-9ac9-42c2-a976-062f6e2ad9da" providerId="ADAL" clId="{D0F15991-CF6C-8C4B-AD21-DC26DB777E50}" dt="2022-10-17T15:47:14.706" v="530" actId="2711"/>
          <ac:spMkLst>
            <pc:docMk/>
            <pc:sldMk cId="2178839121" sldId="379"/>
            <ac:spMk id="114" creationId="{4E3876FD-FF21-7C49-AAF8-EE0E7D98BB98}"/>
          </ac:spMkLst>
        </pc:spChg>
        <pc:spChg chg="mod">
          <ac:chgData name="Cannell, Michael B" userId="df291291-9ac9-42c2-a976-062f6e2ad9da" providerId="ADAL" clId="{D0F15991-CF6C-8C4B-AD21-DC26DB777E50}" dt="2022-10-17T15:47:14.706" v="530" actId="2711"/>
          <ac:spMkLst>
            <pc:docMk/>
            <pc:sldMk cId="2178839121" sldId="379"/>
            <ac:spMk id="115" creationId="{706C7A6A-6B38-3046-9AF0-661B721C6BFB}"/>
          </ac:spMkLst>
        </pc:spChg>
        <pc:spChg chg="mod">
          <ac:chgData name="Cannell, Michael B" userId="df291291-9ac9-42c2-a976-062f6e2ad9da" providerId="ADAL" clId="{D0F15991-CF6C-8C4B-AD21-DC26DB777E50}" dt="2022-10-17T15:47:14.706" v="530" actId="2711"/>
          <ac:spMkLst>
            <pc:docMk/>
            <pc:sldMk cId="2178839121" sldId="379"/>
            <ac:spMk id="116" creationId="{09869151-D173-0E49-9FAC-814A593B45F6}"/>
          </ac:spMkLst>
        </pc:spChg>
        <pc:spChg chg="mod">
          <ac:chgData name="Cannell, Michael B" userId="df291291-9ac9-42c2-a976-062f6e2ad9da" providerId="ADAL" clId="{D0F15991-CF6C-8C4B-AD21-DC26DB777E50}" dt="2022-10-17T15:47:14.706" v="530" actId="2711"/>
          <ac:spMkLst>
            <pc:docMk/>
            <pc:sldMk cId="2178839121" sldId="379"/>
            <ac:spMk id="117" creationId="{44639460-C7F9-8049-ABB8-2BFF210AED9B}"/>
          </ac:spMkLst>
        </pc:spChg>
        <pc:spChg chg="mod">
          <ac:chgData name="Cannell, Michael B" userId="df291291-9ac9-42c2-a976-062f6e2ad9da" providerId="ADAL" clId="{D0F15991-CF6C-8C4B-AD21-DC26DB777E50}" dt="2022-10-17T15:47:14.706" v="530" actId="2711"/>
          <ac:spMkLst>
            <pc:docMk/>
            <pc:sldMk cId="2178839121" sldId="379"/>
            <ac:spMk id="118" creationId="{B3F5EA1E-0B05-B24F-B31D-5D6CCE3B5E20}"/>
          </ac:spMkLst>
        </pc:spChg>
        <pc:spChg chg="mod">
          <ac:chgData name="Cannell, Michael B" userId="df291291-9ac9-42c2-a976-062f6e2ad9da" providerId="ADAL" clId="{D0F15991-CF6C-8C4B-AD21-DC26DB777E50}" dt="2022-10-17T15:47:14.706" v="530" actId="2711"/>
          <ac:spMkLst>
            <pc:docMk/>
            <pc:sldMk cId="2178839121" sldId="379"/>
            <ac:spMk id="119" creationId="{AE73BD50-A6BB-5143-81A6-A94069BCBC9D}"/>
          </ac:spMkLst>
        </pc:spChg>
        <pc:spChg chg="mod">
          <ac:chgData name="Cannell, Michael B" userId="df291291-9ac9-42c2-a976-062f6e2ad9da" providerId="ADAL" clId="{D0F15991-CF6C-8C4B-AD21-DC26DB777E50}" dt="2022-10-17T15:47:14.706" v="530" actId="2711"/>
          <ac:spMkLst>
            <pc:docMk/>
            <pc:sldMk cId="2178839121" sldId="379"/>
            <ac:spMk id="120" creationId="{36E8ABB4-C975-6841-9171-29E4F6527C40}"/>
          </ac:spMkLst>
        </pc:spChg>
        <pc:spChg chg="mod">
          <ac:chgData name="Cannell, Michael B" userId="df291291-9ac9-42c2-a976-062f6e2ad9da" providerId="ADAL" clId="{D0F15991-CF6C-8C4B-AD21-DC26DB777E50}" dt="2022-10-17T15:47:14.706" v="530" actId="2711"/>
          <ac:spMkLst>
            <pc:docMk/>
            <pc:sldMk cId="2178839121" sldId="379"/>
            <ac:spMk id="121" creationId="{BE74BBC2-B18E-D542-9B7E-59E26ACFE915}"/>
          </ac:spMkLst>
        </pc:spChg>
        <pc:spChg chg="mod">
          <ac:chgData name="Cannell, Michael B" userId="df291291-9ac9-42c2-a976-062f6e2ad9da" providerId="ADAL" clId="{D0F15991-CF6C-8C4B-AD21-DC26DB777E50}" dt="2022-10-17T15:47:14.706" v="530" actId="2711"/>
          <ac:spMkLst>
            <pc:docMk/>
            <pc:sldMk cId="2178839121" sldId="379"/>
            <ac:spMk id="122" creationId="{94888AF0-34E9-2241-9CEC-99164A6105C6}"/>
          </ac:spMkLst>
        </pc:spChg>
        <pc:spChg chg="mod">
          <ac:chgData name="Cannell, Michael B" userId="df291291-9ac9-42c2-a976-062f6e2ad9da" providerId="ADAL" clId="{D0F15991-CF6C-8C4B-AD21-DC26DB777E50}" dt="2022-10-17T15:47:14.706" v="530" actId="2711"/>
          <ac:spMkLst>
            <pc:docMk/>
            <pc:sldMk cId="2178839121" sldId="379"/>
            <ac:spMk id="123" creationId="{1A4EC265-4319-FD45-BEEC-D67C5C054A4C}"/>
          </ac:spMkLst>
        </pc:spChg>
        <pc:spChg chg="mod">
          <ac:chgData name="Cannell, Michael B" userId="df291291-9ac9-42c2-a976-062f6e2ad9da" providerId="ADAL" clId="{D0F15991-CF6C-8C4B-AD21-DC26DB777E50}" dt="2022-10-17T15:47:14.706" v="530" actId="2711"/>
          <ac:spMkLst>
            <pc:docMk/>
            <pc:sldMk cId="2178839121" sldId="379"/>
            <ac:spMk id="124" creationId="{E8CF33B6-EE3D-7543-B392-B18088E9BDEC}"/>
          </ac:spMkLst>
        </pc:spChg>
        <pc:spChg chg="mod">
          <ac:chgData name="Cannell, Michael B" userId="df291291-9ac9-42c2-a976-062f6e2ad9da" providerId="ADAL" clId="{D0F15991-CF6C-8C4B-AD21-DC26DB777E50}" dt="2022-10-17T15:47:14.706" v="530" actId="2711"/>
          <ac:spMkLst>
            <pc:docMk/>
            <pc:sldMk cId="2178839121" sldId="379"/>
            <ac:spMk id="125" creationId="{08A73DC7-6BCA-5B47-9459-8BAEA3E33CEE}"/>
          </ac:spMkLst>
        </pc:spChg>
        <pc:spChg chg="mod">
          <ac:chgData name="Cannell, Michael B" userId="df291291-9ac9-42c2-a976-062f6e2ad9da" providerId="ADAL" clId="{D0F15991-CF6C-8C4B-AD21-DC26DB777E50}" dt="2022-10-17T15:47:14.706" v="530" actId="2711"/>
          <ac:spMkLst>
            <pc:docMk/>
            <pc:sldMk cId="2178839121" sldId="379"/>
            <ac:spMk id="126" creationId="{43879313-2FEA-2042-982E-6D10DD2623E9}"/>
          </ac:spMkLst>
        </pc:spChg>
        <pc:spChg chg="mod">
          <ac:chgData name="Cannell, Michael B" userId="df291291-9ac9-42c2-a976-062f6e2ad9da" providerId="ADAL" clId="{D0F15991-CF6C-8C4B-AD21-DC26DB777E50}" dt="2022-10-17T15:47:14.706" v="530" actId="2711"/>
          <ac:spMkLst>
            <pc:docMk/>
            <pc:sldMk cId="2178839121" sldId="379"/>
            <ac:spMk id="127" creationId="{089E5904-E0C0-604D-AAC5-73F71B38A887}"/>
          </ac:spMkLst>
        </pc:spChg>
        <pc:spChg chg="mod">
          <ac:chgData name="Cannell, Michael B" userId="df291291-9ac9-42c2-a976-062f6e2ad9da" providerId="ADAL" clId="{D0F15991-CF6C-8C4B-AD21-DC26DB777E50}" dt="2022-10-17T15:47:14.706" v="530" actId="2711"/>
          <ac:spMkLst>
            <pc:docMk/>
            <pc:sldMk cId="2178839121" sldId="379"/>
            <ac:spMk id="128" creationId="{B7A543FD-C9A9-8042-99FF-672CCCC303F6}"/>
          </ac:spMkLst>
        </pc:spChg>
        <pc:spChg chg="mod">
          <ac:chgData name="Cannell, Michael B" userId="df291291-9ac9-42c2-a976-062f6e2ad9da" providerId="ADAL" clId="{D0F15991-CF6C-8C4B-AD21-DC26DB777E50}" dt="2022-10-17T15:47:14.706" v="530" actId="2711"/>
          <ac:spMkLst>
            <pc:docMk/>
            <pc:sldMk cId="2178839121" sldId="379"/>
            <ac:spMk id="129" creationId="{A7F03C5C-F422-4A4B-97A5-455B83940D93}"/>
          </ac:spMkLst>
        </pc:spChg>
        <pc:spChg chg="mod">
          <ac:chgData name="Cannell, Michael B" userId="df291291-9ac9-42c2-a976-062f6e2ad9da" providerId="ADAL" clId="{D0F15991-CF6C-8C4B-AD21-DC26DB777E50}" dt="2022-10-17T15:47:14.706" v="530" actId="2711"/>
          <ac:spMkLst>
            <pc:docMk/>
            <pc:sldMk cId="2178839121" sldId="379"/>
            <ac:spMk id="130" creationId="{C9789272-7031-8145-A39B-9A14CC88D3A4}"/>
          </ac:spMkLst>
        </pc:spChg>
        <pc:spChg chg="mod">
          <ac:chgData name="Cannell, Michael B" userId="df291291-9ac9-42c2-a976-062f6e2ad9da" providerId="ADAL" clId="{D0F15991-CF6C-8C4B-AD21-DC26DB777E50}" dt="2022-10-17T15:47:14.706" v="530" actId="2711"/>
          <ac:spMkLst>
            <pc:docMk/>
            <pc:sldMk cId="2178839121" sldId="379"/>
            <ac:spMk id="131" creationId="{9A9A1F59-1C76-D34E-BACE-BA83FBA8E982}"/>
          </ac:spMkLst>
        </pc:spChg>
        <pc:spChg chg="mod">
          <ac:chgData name="Cannell, Michael B" userId="df291291-9ac9-42c2-a976-062f6e2ad9da" providerId="ADAL" clId="{D0F15991-CF6C-8C4B-AD21-DC26DB777E50}" dt="2022-10-17T15:47:14.706" v="530" actId="2711"/>
          <ac:spMkLst>
            <pc:docMk/>
            <pc:sldMk cId="2178839121" sldId="379"/>
            <ac:spMk id="132" creationId="{9353C62F-44AA-1D4B-94F9-E12937D73E43}"/>
          </ac:spMkLst>
        </pc:spChg>
        <pc:spChg chg="mod">
          <ac:chgData name="Cannell, Michael B" userId="df291291-9ac9-42c2-a976-062f6e2ad9da" providerId="ADAL" clId="{D0F15991-CF6C-8C4B-AD21-DC26DB777E50}" dt="2022-10-17T15:47:14.706" v="530" actId="2711"/>
          <ac:spMkLst>
            <pc:docMk/>
            <pc:sldMk cId="2178839121" sldId="379"/>
            <ac:spMk id="133" creationId="{BE9CD44F-84AE-E74D-BAA7-BA711DEABF17}"/>
          </ac:spMkLst>
        </pc:spChg>
        <pc:spChg chg="mod">
          <ac:chgData name="Cannell, Michael B" userId="df291291-9ac9-42c2-a976-062f6e2ad9da" providerId="ADAL" clId="{D0F15991-CF6C-8C4B-AD21-DC26DB777E50}" dt="2022-10-17T15:47:14.706" v="530" actId="2711"/>
          <ac:spMkLst>
            <pc:docMk/>
            <pc:sldMk cId="2178839121" sldId="379"/>
            <ac:spMk id="134" creationId="{6C7D5F85-A10A-A34A-8552-157D89390DDF}"/>
          </ac:spMkLst>
        </pc:spChg>
        <pc:spChg chg="mod">
          <ac:chgData name="Cannell, Michael B" userId="df291291-9ac9-42c2-a976-062f6e2ad9da" providerId="ADAL" clId="{D0F15991-CF6C-8C4B-AD21-DC26DB777E50}" dt="2022-10-17T15:47:14.706" v="530" actId="2711"/>
          <ac:spMkLst>
            <pc:docMk/>
            <pc:sldMk cId="2178839121" sldId="379"/>
            <ac:spMk id="135" creationId="{864FE408-1C85-EA43-82BD-B37EA6476C0A}"/>
          </ac:spMkLst>
        </pc:spChg>
        <pc:spChg chg="mod">
          <ac:chgData name="Cannell, Michael B" userId="df291291-9ac9-42c2-a976-062f6e2ad9da" providerId="ADAL" clId="{D0F15991-CF6C-8C4B-AD21-DC26DB777E50}" dt="2022-10-17T15:47:14.706" v="530" actId="2711"/>
          <ac:spMkLst>
            <pc:docMk/>
            <pc:sldMk cId="2178839121" sldId="379"/>
            <ac:spMk id="136" creationId="{1720655A-7174-AF42-A935-9A47DD5860D9}"/>
          </ac:spMkLst>
        </pc:spChg>
        <pc:spChg chg="mod">
          <ac:chgData name="Cannell, Michael B" userId="df291291-9ac9-42c2-a976-062f6e2ad9da" providerId="ADAL" clId="{D0F15991-CF6C-8C4B-AD21-DC26DB777E50}" dt="2022-10-17T15:47:14.706" v="530" actId="2711"/>
          <ac:spMkLst>
            <pc:docMk/>
            <pc:sldMk cId="2178839121" sldId="379"/>
            <ac:spMk id="137" creationId="{4B3FA760-E41E-3649-9D48-5B153CB87F29}"/>
          </ac:spMkLst>
        </pc:spChg>
        <pc:spChg chg="mod">
          <ac:chgData name="Cannell, Michael B" userId="df291291-9ac9-42c2-a976-062f6e2ad9da" providerId="ADAL" clId="{D0F15991-CF6C-8C4B-AD21-DC26DB777E50}" dt="2022-10-17T15:47:14.706" v="530" actId="2711"/>
          <ac:spMkLst>
            <pc:docMk/>
            <pc:sldMk cId="2178839121" sldId="379"/>
            <ac:spMk id="138" creationId="{0DFD26EA-DB40-0746-95C5-3EC8FE89ACE2}"/>
          </ac:spMkLst>
        </pc:spChg>
        <pc:spChg chg="mod">
          <ac:chgData name="Cannell, Michael B" userId="df291291-9ac9-42c2-a976-062f6e2ad9da" providerId="ADAL" clId="{D0F15991-CF6C-8C4B-AD21-DC26DB777E50}" dt="2022-10-17T15:47:14.706" v="530" actId="2711"/>
          <ac:spMkLst>
            <pc:docMk/>
            <pc:sldMk cId="2178839121" sldId="379"/>
            <ac:spMk id="139" creationId="{2D25D026-BEBF-3A4B-B641-BEDBAF25445D}"/>
          </ac:spMkLst>
        </pc:spChg>
        <pc:spChg chg="mod">
          <ac:chgData name="Cannell, Michael B" userId="df291291-9ac9-42c2-a976-062f6e2ad9da" providerId="ADAL" clId="{D0F15991-CF6C-8C4B-AD21-DC26DB777E50}" dt="2022-10-17T15:47:14.706" v="530" actId="2711"/>
          <ac:spMkLst>
            <pc:docMk/>
            <pc:sldMk cId="2178839121" sldId="379"/>
            <ac:spMk id="140" creationId="{3F4B4359-5B09-9444-9678-28D9F0EBEE5B}"/>
          </ac:spMkLst>
        </pc:spChg>
        <pc:spChg chg="mod">
          <ac:chgData name="Cannell, Michael B" userId="df291291-9ac9-42c2-a976-062f6e2ad9da" providerId="ADAL" clId="{D0F15991-CF6C-8C4B-AD21-DC26DB777E50}" dt="2022-10-17T15:47:14.706" v="530" actId="2711"/>
          <ac:spMkLst>
            <pc:docMk/>
            <pc:sldMk cId="2178839121" sldId="379"/>
            <ac:spMk id="141" creationId="{2FAE8446-6AAC-0A4D-953B-97FF310811B8}"/>
          </ac:spMkLst>
        </pc:spChg>
        <pc:spChg chg="mod">
          <ac:chgData name="Cannell, Michael B" userId="df291291-9ac9-42c2-a976-062f6e2ad9da" providerId="ADAL" clId="{D0F15991-CF6C-8C4B-AD21-DC26DB777E50}" dt="2022-10-17T15:47:14.706" v="530" actId="2711"/>
          <ac:spMkLst>
            <pc:docMk/>
            <pc:sldMk cId="2178839121" sldId="379"/>
            <ac:spMk id="142" creationId="{28CD5BBE-CA1F-1648-AFAC-516A47AD3DE0}"/>
          </ac:spMkLst>
        </pc:spChg>
        <pc:spChg chg="mod">
          <ac:chgData name="Cannell, Michael B" userId="df291291-9ac9-42c2-a976-062f6e2ad9da" providerId="ADAL" clId="{D0F15991-CF6C-8C4B-AD21-DC26DB777E50}" dt="2022-10-17T15:47:14.706" v="530" actId="2711"/>
          <ac:spMkLst>
            <pc:docMk/>
            <pc:sldMk cId="2178839121" sldId="379"/>
            <ac:spMk id="143" creationId="{F158F027-00AB-3047-9749-B9ED050F44C2}"/>
          </ac:spMkLst>
        </pc:spChg>
        <pc:spChg chg="mod">
          <ac:chgData name="Cannell, Michael B" userId="df291291-9ac9-42c2-a976-062f6e2ad9da" providerId="ADAL" clId="{D0F15991-CF6C-8C4B-AD21-DC26DB777E50}" dt="2022-10-17T15:47:14.706" v="530" actId="2711"/>
          <ac:spMkLst>
            <pc:docMk/>
            <pc:sldMk cId="2178839121" sldId="379"/>
            <ac:spMk id="144" creationId="{2C500A03-FD0F-914E-BECB-2E350795F669}"/>
          </ac:spMkLst>
        </pc:spChg>
        <pc:spChg chg="mod">
          <ac:chgData name="Cannell, Michael B" userId="df291291-9ac9-42c2-a976-062f6e2ad9da" providerId="ADAL" clId="{D0F15991-CF6C-8C4B-AD21-DC26DB777E50}" dt="2022-10-17T15:47:25.603" v="532" actId="1076"/>
          <ac:spMkLst>
            <pc:docMk/>
            <pc:sldMk cId="2178839121" sldId="379"/>
            <ac:spMk id="145" creationId="{53512E59-6C7E-F647-8DF9-8D98925A4593}"/>
          </ac:spMkLst>
        </pc:spChg>
        <pc:spChg chg="mod">
          <ac:chgData name="Cannell, Michael B" userId="df291291-9ac9-42c2-a976-062f6e2ad9da" providerId="ADAL" clId="{D0F15991-CF6C-8C4B-AD21-DC26DB777E50}" dt="2022-10-17T15:47:14.706" v="530" actId="2711"/>
          <ac:spMkLst>
            <pc:docMk/>
            <pc:sldMk cId="2178839121" sldId="379"/>
            <ac:spMk id="146" creationId="{FE34BB60-4D19-B94C-84C4-65F008A49B43}"/>
          </ac:spMkLst>
        </pc:spChg>
        <pc:spChg chg="mod">
          <ac:chgData name="Cannell, Michael B" userId="df291291-9ac9-42c2-a976-062f6e2ad9da" providerId="ADAL" clId="{D0F15991-CF6C-8C4B-AD21-DC26DB777E50}" dt="2022-10-17T15:47:14.706" v="530" actId="2711"/>
          <ac:spMkLst>
            <pc:docMk/>
            <pc:sldMk cId="2178839121" sldId="379"/>
            <ac:spMk id="147" creationId="{95303E9B-4EA0-5E41-8516-2B7953E27727}"/>
          </ac:spMkLst>
        </pc:spChg>
        <pc:spChg chg="mod">
          <ac:chgData name="Cannell, Michael B" userId="df291291-9ac9-42c2-a976-062f6e2ad9da" providerId="ADAL" clId="{D0F15991-CF6C-8C4B-AD21-DC26DB777E50}" dt="2022-10-17T15:47:14.706" v="530" actId="2711"/>
          <ac:spMkLst>
            <pc:docMk/>
            <pc:sldMk cId="2178839121" sldId="379"/>
            <ac:spMk id="148" creationId="{B932CA2A-A788-DC4A-AD0E-0C9540196FA6}"/>
          </ac:spMkLst>
        </pc:spChg>
      </pc:sldChg>
      <pc:sldChg chg="modSp mod addCm modCm">
        <pc:chgData name="Cannell, Michael B" userId="df291291-9ac9-42c2-a976-062f6e2ad9da" providerId="ADAL" clId="{D0F15991-CF6C-8C4B-AD21-DC26DB777E50}" dt="2022-10-18T13:56:51.365" v="9129"/>
        <pc:sldMkLst>
          <pc:docMk/>
          <pc:sldMk cId="91107369" sldId="380"/>
        </pc:sldMkLst>
        <pc:spChg chg="mod">
          <ac:chgData name="Cannell, Michael B" userId="df291291-9ac9-42c2-a976-062f6e2ad9da" providerId="ADAL" clId="{D0F15991-CF6C-8C4B-AD21-DC26DB777E50}" dt="2022-10-17T15:47:51.584" v="536" actId="2711"/>
          <ac:spMkLst>
            <pc:docMk/>
            <pc:sldMk cId="91107369" sldId="380"/>
            <ac:spMk id="18" creationId="{0CE71B31-1CFA-5544-9E9D-38D3DB9126BF}"/>
          </ac:spMkLst>
        </pc:spChg>
        <pc:spChg chg="mod">
          <ac:chgData name="Cannell, Michael B" userId="df291291-9ac9-42c2-a976-062f6e2ad9da" providerId="ADAL" clId="{D0F15991-CF6C-8C4B-AD21-DC26DB777E50}" dt="2022-10-17T15:47:51.584" v="536" actId="2711"/>
          <ac:spMkLst>
            <pc:docMk/>
            <pc:sldMk cId="91107369" sldId="380"/>
            <ac:spMk id="24" creationId="{DBF22342-FC19-7D4A-BF29-4BA98476FA3E}"/>
          </ac:spMkLst>
        </pc:spChg>
        <pc:spChg chg="mod">
          <ac:chgData name="Cannell, Michael B" userId="df291291-9ac9-42c2-a976-062f6e2ad9da" providerId="ADAL" clId="{D0F15991-CF6C-8C4B-AD21-DC26DB777E50}" dt="2022-10-18T13:53:52.620" v="9107" actId="207"/>
          <ac:spMkLst>
            <pc:docMk/>
            <pc:sldMk cId="91107369" sldId="380"/>
            <ac:spMk id="120" creationId="{36E8ABB4-C975-6841-9171-29E4F6527C40}"/>
          </ac:spMkLst>
        </pc:spChg>
        <pc:spChg chg="mod">
          <ac:chgData name="Cannell, Michael B" userId="df291291-9ac9-42c2-a976-062f6e2ad9da" providerId="ADAL" clId="{D0F15991-CF6C-8C4B-AD21-DC26DB777E50}" dt="2022-10-18T13:53:52.620" v="9107" actId="207"/>
          <ac:spMkLst>
            <pc:docMk/>
            <pc:sldMk cId="91107369" sldId="380"/>
            <ac:spMk id="121" creationId="{BE74BBC2-B18E-D542-9B7E-59E26ACFE915}"/>
          </ac:spMkLst>
        </pc:spChg>
        <pc:spChg chg="mod">
          <ac:chgData name="Cannell, Michael B" userId="df291291-9ac9-42c2-a976-062f6e2ad9da" providerId="ADAL" clId="{D0F15991-CF6C-8C4B-AD21-DC26DB777E50}" dt="2022-10-18T13:53:52.620" v="9107" actId="207"/>
          <ac:spMkLst>
            <pc:docMk/>
            <pc:sldMk cId="91107369" sldId="380"/>
            <ac:spMk id="122" creationId="{94888AF0-34E9-2241-9CEC-99164A6105C6}"/>
          </ac:spMkLst>
        </pc:spChg>
        <pc:spChg chg="mod">
          <ac:chgData name="Cannell, Michael B" userId="df291291-9ac9-42c2-a976-062f6e2ad9da" providerId="ADAL" clId="{D0F15991-CF6C-8C4B-AD21-DC26DB777E50}" dt="2022-10-18T13:53:52.620" v="9107" actId="207"/>
          <ac:spMkLst>
            <pc:docMk/>
            <pc:sldMk cId="91107369" sldId="380"/>
            <ac:spMk id="123" creationId="{1A4EC265-4319-FD45-BEEC-D67C5C054A4C}"/>
          </ac:spMkLst>
        </pc:spChg>
        <pc:spChg chg="mod">
          <ac:chgData name="Cannell, Michael B" userId="df291291-9ac9-42c2-a976-062f6e2ad9da" providerId="ADAL" clId="{D0F15991-CF6C-8C4B-AD21-DC26DB777E50}" dt="2022-10-18T13:53:52.620" v="9107" actId="207"/>
          <ac:spMkLst>
            <pc:docMk/>
            <pc:sldMk cId="91107369" sldId="380"/>
            <ac:spMk id="124" creationId="{E8CF33B6-EE3D-7543-B392-B18088E9BDEC}"/>
          </ac:spMkLst>
        </pc:spChg>
        <pc:spChg chg="mod">
          <ac:chgData name="Cannell, Michael B" userId="df291291-9ac9-42c2-a976-062f6e2ad9da" providerId="ADAL" clId="{D0F15991-CF6C-8C4B-AD21-DC26DB777E50}" dt="2022-10-18T13:53:52.620" v="9107" actId="207"/>
          <ac:spMkLst>
            <pc:docMk/>
            <pc:sldMk cId="91107369" sldId="380"/>
            <ac:spMk id="125" creationId="{08A73DC7-6BCA-5B47-9459-8BAEA3E33CEE}"/>
          </ac:spMkLst>
        </pc:spChg>
        <pc:spChg chg="mod">
          <ac:chgData name="Cannell, Michael B" userId="df291291-9ac9-42c2-a976-062f6e2ad9da" providerId="ADAL" clId="{D0F15991-CF6C-8C4B-AD21-DC26DB777E50}" dt="2022-10-18T13:53:52.620" v="9107" actId="207"/>
          <ac:spMkLst>
            <pc:docMk/>
            <pc:sldMk cId="91107369" sldId="380"/>
            <ac:spMk id="126" creationId="{43879313-2FEA-2042-982E-6D10DD2623E9}"/>
          </ac:spMkLst>
        </pc:spChg>
        <pc:spChg chg="mod">
          <ac:chgData name="Cannell, Michael B" userId="df291291-9ac9-42c2-a976-062f6e2ad9da" providerId="ADAL" clId="{D0F15991-CF6C-8C4B-AD21-DC26DB777E50}" dt="2022-10-18T13:53:52.620" v="9107" actId="207"/>
          <ac:spMkLst>
            <pc:docMk/>
            <pc:sldMk cId="91107369" sldId="380"/>
            <ac:spMk id="127" creationId="{089E5904-E0C0-604D-AAC5-73F71B38A887}"/>
          </ac:spMkLst>
        </pc:spChg>
        <pc:spChg chg="mod">
          <ac:chgData name="Cannell, Michael B" userId="df291291-9ac9-42c2-a976-062f6e2ad9da" providerId="ADAL" clId="{D0F15991-CF6C-8C4B-AD21-DC26DB777E50}" dt="2022-10-18T13:53:52.620" v="9107" actId="207"/>
          <ac:spMkLst>
            <pc:docMk/>
            <pc:sldMk cId="91107369" sldId="380"/>
            <ac:spMk id="128" creationId="{B7A543FD-C9A9-8042-99FF-672CCCC303F6}"/>
          </ac:spMkLst>
        </pc:spChg>
        <pc:spChg chg="mod">
          <ac:chgData name="Cannell, Michael B" userId="df291291-9ac9-42c2-a976-062f6e2ad9da" providerId="ADAL" clId="{D0F15991-CF6C-8C4B-AD21-DC26DB777E50}" dt="2022-10-18T13:53:52.620" v="9107" actId="207"/>
          <ac:spMkLst>
            <pc:docMk/>
            <pc:sldMk cId="91107369" sldId="380"/>
            <ac:spMk id="129" creationId="{A7F03C5C-F422-4A4B-97A5-455B83940D93}"/>
          </ac:spMkLst>
        </pc:spChg>
        <pc:spChg chg="mod">
          <ac:chgData name="Cannell, Michael B" userId="df291291-9ac9-42c2-a976-062f6e2ad9da" providerId="ADAL" clId="{D0F15991-CF6C-8C4B-AD21-DC26DB777E50}" dt="2022-10-18T13:53:52.620" v="9107" actId="207"/>
          <ac:spMkLst>
            <pc:docMk/>
            <pc:sldMk cId="91107369" sldId="380"/>
            <ac:spMk id="130" creationId="{C9789272-7031-8145-A39B-9A14CC88D3A4}"/>
          </ac:spMkLst>
        </pc:spChg>
        <pc:spChg chg="mod">
          <ac:chgData name="Cannell, Michael B" userId="df291291-9ac9-42c2-a976-062f6e2ad9da" providerId="ADAL" clId="{D0F15991-CF6C-8C4B-AD21-DC26DB777E50}" dt="2022-10-18T13:53:52.620" v="9107" actId="207"/>
          <ac:spMkLst>
            <pc:docMk/>
            <pc:sldMk cId="91107369" sldId="380"/>
            <ac:spMk id="131" creationId="{9A9A1F59-1C76-D34E-BACE-BA83FBA8E982}"/>
          </ac:spMkLst>
        </pc:spChg>
        <pc:spChg chg="mod">
          <ac:chgData name="Cannell, Michael B" userId="df291291-9ac9-42c2-a976-062f6e2ad9da" providerId="ADAL" clId="{D0F15991-CF6C-8C4B-AD21-DC26DB777E50}" dt="2022-10-18T13:53:52.620" v="9107" actId="207"/>
          <ac:spMkLst>
            <pc:docMk/>
            <pc:sldMk cId="91107369" sldId="380"/>
            <ac:spMk id="132" creationId="{9353C62F-44AA-1D4B-94F9-E12937D73E43}"/>
          </ac:spMkLst>
        </pc:spChg>
        <pc:spChg chg="mod">
          <ac:chgData name="Cannell, Michael B" userId="df291291-9ac9-42c2-a976-062f6e2ad9da" providerId="ADAL" clId="{D0F15991-CF6C-8C4B-AD21-DC26DB777E50}" dt="2022-10-18T13:53:52.620" v="9107" actId="207"/>
          <ac:spMkLst>
            <pc:docMk/>
            <pc:sldMk cId="91107369" sldId="380"/>
            <ac:spMk id="133" creationId="{BE9CD44F-84AE-E74D-BAA7-BA711DEABF17}"/>
          </ac:spMkLst>
        </pc:spChg>
        <pc:spChg chg="mod">
          <ac:chgData name="Cannell, Michael B" userId="df291291-9ac9-42c2-a976-062f6e2ad9da" providerId="ADAL" clId="{D0F15991-CF6C-8C4B-AD21-DC26DB777E50}" dt="2022-10-18T13:53:52.620" v="9107" actId="207"/>
          <ac:spMkLst>
            <pc:docMk/>
            <pc:sldMk cId="91107369" sldId="380"/>
            <ac:spMk id="134" creationId="{6C7D5F85-A10A-A34A-8552-157D89390DDF}"/>
          </ac:spMkLst>
        </pc:spChg>
        <pc:spChg chg="mod">
          <ac:chgData name="Cannell, Michael B" userId="df291291-9ac9-42c2-a976-062f6e2ad9da" providerId="ADAL" clId="{D0F15991-CF6C-8C4B-AD21-DC26DB777E50}" dt="2022-10-18T13:53:52.620" v="9107" actId="207"/>
          <ac:spMkLst>
            <pc:docMk/>
            <pc:sldMk cId="91107369" sldId="380"/>
            <ac:spMk id="135" creationId="{864FE408-1C85-EA43-82BD-B37EA6476C0A}"/>
          </ac:spMkLst>
        </pc:spChg>
        <pc:spChg chg="mod">
          <ac:chgData name="Cannell, Michael B" userId="df291291-9ac9-42c2-a976-062f6e2ad9da" providerId="ADAL" clId="{D0F15991-CF6C-8C4B-AD21-DC26DB777E50}" dt="2022-10-18T13:53:52.620" v="9107" actId="207"/>
          <ac:spMkLst>
            <pc:docMk/>
            <pc:sldMk cId="91107369" sldId="380"/>
            <ac:spMk id="136" creationId="{1720655A-7174-AF42-A935-9A47DD5860D9}"/>
          </ac:spMkLst>
        </pc:spChg>
        <pc:spChg chg="mod">
          <ac:chgData name="Cannell, Michael B" userId="df291291-9ac9-42c2-a976-062f6e2ad9da" providerId="ADAL" clId="{D0F15991-CF6C-8C4B-AD21-DC26DB777E50}" dt="2022-10-18T13:53:52.620" v="9107" actId="207"/>
          <ac:spMkLst>
            <pc:docMk/>
            <pc:sldMk cId="91107369" sldId="380"/>
            <ac:spMk id="137" creationId="{4B3FA760-E41E-3649-9D48-5B153CB87F29}"/>
          </ac:spMkLst>
        </pc:spChg>
        <pc:spChg chg="mod">
          <ac:chgData name="Cannell, Michael B" userId="df291291-9ac9-42c2-a976-062f6e2ad9da" providerId="ADAL" clId="{D0F15991-CF6C-8C4B-AD21-DC26DB777E50}" dt="2022-10-18T13:53:52.620" v="9107" actId="207"/>
          <ac:spMkLst>
            <pc:docMk/>
            <pc:sldMk cId="91107369" sldId="380"/>
            <ac:spMk id="138" creationId="{0DFD26EA-DB40-0746-95C5-3EC8FE89ACE2}"/>
          </ac:spMkLst>
        </pc:spChg>
        <pc:spChg chg="mod">
          <ac:chgData name="Cannell, Michael B" userId="df291291-9ac9-42c2-a976-062f6e2ad9da" providerId="ADAL" clId="{D0F15991-CF6C-8C4B-AD21-DC26DB777E50}" dt="2022-10-18T13:53:52.620" v="9107" actId="207"/>
          <ac:spMkLst>
            <pc:docMk/>
            <pc:sldMk cId="91107369" sldId="380"/>
            <ac:spMk id="139" creationId="{2D25D026-BEBF-3A4B-B641-BEDBAF25445D}"/>
          </ac:spMkLst>
        </pc:spChg>
        <pc:spChg chg="mod">
          <ac:chgData name="Cannell, Michael B" userId="df291291-9ac9-42c2-a976-062f6e2ad9da" providerId="ADAL" clId="{D0F15991-CF6C-8C4B-AD21-DC26DB777E50}" dt="2022-10-18T13:53:52.620" v="9107" actId="207"/>
          <ac:spMkLst>
            <pc:docMk/>
            <pc:sldMk cId="91107369" sldId="380"/>
            <ac:spMk id="140" creationId="{3F4B4359-5B09-9444-9678-28D9F0EBEE5B}"/>
          </ac:spMkLst>
        </pc:spChg>
        <pc:spChg chg="mod">
          <ac:chgData name="Cannell, Michael B" userId="df291291-9ac9-42c2-a976-062f6e2ad9da" providerId="ADAL" clId="{D0F15991-CF6C-8C4B-AD21-DC26DB777E50}" dt="2022-10-18T13:53:52.620" v="9107" actId="207"/>
          <ac:spMkLst>
            <pc:docMk/>
            <pc:sldMk cId="91107369" sldId="380"/>
            <ac:spMk id="141" creationId="{2FAE8446-6AAC-0A4D-953B-97FF310811B8}"/>
          </ac:spMkLst>
        </pc:spChg>
        <pc:spChg chg="mod">
          <ac:chgData name="Cannell, Michael B" userId="df291291-9ac9-42c2-a976-062f6e2ad9da" providerId="ADAL" clId="{D0F15991-CF6C-8C4B-AD21-DC26DB777E50}" dt="2022-10-18T13:53:52.620" v="9107" actId="207"/>
          <ac:spMkLst>
            <pc:docMk/>
            <pc:sldMk cId="91107369" sldId="380"/>
            <ac:spMk id="142" creationId="{28CD5BBE-CA1F-1648-AFAC-516A47AD3DE0}"/>
          </ac:spMkLst>
        </pc:spChg>
        <pc:spChg chg="mod">
          <ac:chgData name="Cannell, Michael B" userId="df291291-9ac9-42c2-a976-062f6e2ad9da" providerId="ADAL" clId="{D0F15991-CF6C-8C4B-AD21-DC26DB777E50}" dt="2022-10-18T13:53:52.620" v="9107" actId="207"/>
          <ac:spMkLst>
            <pc:docMk/>
            <pc:sldMk cId="91107369" sldId="380"/>
            <ac:spMk id="143" creationId="{F158F027-00AB-3047-9749-B9ED050F44C2}"/>
          </ac:spMkLst>
        </pc:spChg>
        <pc:spChg chg="mod">
          <ac:chgData name="Cannell, Michael B" userId="df291291-9ac9-42c2-a976-062f6e2ad9da" providerId="ADAL" clId="{D0F15991-CF6C-8C4B-AD21-DC26DB777E50}" dt="2022-10-18T13:53:52.620" v="9107" actId="207"/>
          <ac:spMkLst>
            <pc:docMk/>
            <pc:sldMk cId="91107369" sldId="380"/>
            <ac:spMk id="144" creationId="{2C500A03-FD0F-914E-BECB-2E350795F669}"/>
          </ac:spMkLst>
        </pc:spChg>
        <pc:spChg chg="mod">
          <ac:chgData name="Cannell, Michael B" userId="df291291-9ac9-42c2-a976-062f6e2ad9da" providerId="ADAL" clId="{D0F15991-CF6C-8C4B-AD21-DC26DB777E50}" dt="2022-10-17T15:48:18.152" v="540" actId="255"/>
          <ac:spMkLst>
            <pc:docMk/>
            <pc:sldMk cId="91107369" sldId="380"/>
            <ac:spMk id="145" creationId="{53512E59-6C7E-F647-8DF9-8D98925A4593}"/>
          </ac:spMkLst>
        </pc:spChg>
        <pc:spChg chg="mod">
          <ac:chgData name="Cannell, Michael B" userId="df291291-9ac9-42c2-a976-062f6e2ad9da" providerId="ADAL" clId="{D0F15991-CF6C-8C4B-AD21-DC26DB777E50}" dt="2022-10-17T15:48:18.152" v="540" actId="255"/>
          <ac:spMkLst>
            <pc:docMk/>
            <pc:sldMk cId="91107369" sldId="380"/>
            <ac:spMk id="149" creationId="{F536C0AD-03CB-D343-89A3-E5D153430D6D}"/>
          </ac:spMkLst>
        </pc:spChg>
        <pc:spChg chg="mod">
          <ac:chgData name="Cannell, Michael B" userId="df291291-9ac9-42c2-a976-062f6e2ad9da" providerId="ADAL" clId="{D0F15991-CF6C-8C4B-AD21-DC26DB777E50}" dt="2022-10-18T13:53:52.620" v="9107" actId="207"/>
          <ac:spMkLst>
            <pc:docMk/>
            <pc:sldMk cId="91107369" sldId="380"/>
            <ac:spMk id="151" creationId="{099CFFFC-B9CE-5843-AA69-2DF543FFDCDD}"/>
          </ac:spMkLst>
        </pc:spChg>
        <pc:spChg chg="mod">
          <ac:chgData name="Cannell, Michael B" userId="df291291-9ac9-42c2-a976-062f6e2ad9da" providerId="ADAL" clId="{D0F15991-CF6C-8C4B-AD21-DC26DB777E50}" dt="2022-10-18T13:53:52.620" v="9107" actId="207"/>
          <ac:spMkLst>
            <pc:docMk/>
            <pc:sldMk cId="91107369" sldId="380"/>
            <ac:spMk id="152" creationId="{CEA32C14-40AF-AA48-98C7-34DB9FD5F1EF}"/>
          </ac:spMkLst>
        </pc:spChg>
        <pc:spChg chg="mod">
          <ac:chgData name="Cannell, Michael B" userId="df291291-9ac9-42c2-a976-062f6e2ad9da" providerId="ADAL" clId="{D0F15991-CF6C-8C4B-AD21-DC26DB777E50}" dt="2022-10-18T13:53:52.620" v="9107" actId="207"/>
          <ac:spMkLst>
            <pc:docMk/>
            <pc:sldMk cId="91107369" sldId="380"/>
            <ac:spMk id="153" creationId="{2494F063-E7BD-4949-B9BD-B00B6D4E8C0A}"/>
          </ac:spMkLst>
        </pc:spChg>
        <pc:spChg chg="mod">
          <ac:chgData name="Cannell, Michael B" userId="df291291-9ac9-42c2-a976-062f6e2ad9da" providerId="ADAL" clId="{D0F15991-CF6C-8C4B-AD21-DC26DB777E50}" dt="2022-10-18T13:53:52.620" v="9107" actId="207"/>
          <ac:spMkLst>
            <pc:docMk/>
            <pc:sldMk cId="91107369" sldId="380"/>
            <ac:spMk id="154" creationId="{DE9B6553-6533-934C-83D9-F34367DF9C2E}"/>
          </ac:spMkLst>
        </pc:spChg>
        <pc:spChg chg="mod">
          <ac:chgData name="Cannell, Michael B" userId="df291291-9ac9-42c2-a976-062f6e2ad9da" providerId="ADAL" clId="{D0F15991-CF6C-8C4B-AD21-DC26DB777E50}" dt="2022-10-18T13:53:52.620" v="9107" actId="207"/>
          <ac:spMkLst>
            <pc:docMk/>
            <pc:sldMk cId="91107369" sldId="380"/>
            <ac:spMk id="155" creationId="{997A4679-1A8D-194E-B966-A056ADE33017}"/>
          </ac:spMkLst>
        </pc:spChg>
        <pc:spChg chg="mod">
          <ac:chgData name="Cannell, Michael B" userId="df291291-9ac9-42c2-a976-062f6e2ad9da" providerId="ADAL" clId="{D0F15991-CF6C-8C4B-AD21-DC26DB777E50}" dt="2022-10-18T13:53:52.620" v="9107" actId="207"/>
          <ac:spMkLst>
            <pc:docMk/>
            <pc:sldMk cId="91107369" sldId="380"/>
            <ac:spMk id="156" creationId="{2AC48A53-A39D-BA44-85A4-DC17D1E091F5}"/>
          </ac:spMkLst>
        </pc:spChg>
        <pc:spChg chg="mod">
          <ac:chgData name="Cannell, Michael B" userId="df291291-9ac9-42c2-a976-062f6e2ad9da" providerId="ADAL" clId="{D0F15991-CF6C-8C4B-AD21-DC26DB777E50}" dt="2022-10-18T13:53:52.620" v="9107" actId="207"/>
          <ac:spMkLst>
            <pc:docMk/>
            <pc:sldMk cId="91107369" sldId="380"/>
            <ac:spMk id="157" creationId="{5FA0CB3C-B155-5C45-92AF-5D0A3E1274B2}"/>
          </ac:spMkLst>
        </pc:spChg>
        <pc:spChg chg="mod">
          <ac:chgData name="Cannell, Michael B" userId="df291291-9ac9-42c2-a976-062f6e2ad9da" providerId="ADAL" clId="{D0F15991-CF6C-8C4B-AD21-DC26DB777E50}" dt="2022-10-18T13:53:52.620" v="9107" actId="207"/>
          <ac:spMkLst>
            <pc:docMk/>
            <pc:sldMk cId="91107369" sldId="380"/>
            <ac:spMk id="158" creationId="{E9B90875-7F2C-BF4A-812E-8A703256C4E5}"/>
          </ac:spMkLst>
        </pc:spChg>
        <pc:spChg chg="mod">
          <ac:chgData name="Cannell, Michael B" userId="df291291-9ac9-42c2-a976-062f6e2ad9da" providerId="ADAL" clId="{D0F15991-CF6C-8C4B-AD21-DC26DB777E50}" dt="2022-10-18T13:53:52.620" v="9107" actId="207"/>
          <ac:spMkLst>
            <pc:docMk/>
            <pc:sldMk cId="91107369" sldId="380"/>
            <ac:spMk id="159" creationId="{169D2554-7E50-9447-9E9B-B28C31E5B31F}"/>
          </ac:spMkLst>
        </pc:spChg>
        <pc:spChg chg="mod">
          <ac:chgData name="Cannell, Michael B" userId="df291291-9ac9-42c2-a976-062f6e2ad9da" providerId="ADAL" clId="{D0F15991-CF6C-8C4B-AD21-DC26DB777E50}" dt="2022-10-18T13:53:52.620" v="9107" actId="207"/>
          <ac:spMkLst>
            <pc:docMk/>
            <pc:sldMk cId="91107369" sldId="380"/>
            <ac:spMk id="160" creationId="{0B4D3E48-C4EE-FB4E-8E3C-2407643BADF3}"/>
          </ac:spMkLst>
        </pc:spChg>
        <pc:spChg chg="mod">
          <ac:chgData name="Cannell, Michael B" userId="df291291-9ac9-42c2-a976-062f6e2ad9da" providerId="ADAL" clId="{D0F15991-CF6C-8C4B-AD21-DC26DB777E50}" dt="2022-10-18T13:53:52.620" v="9107" actId="207"/>
          <ac:spMkLst>
            <pc:docMk/>
            <pc:sldMk cId="91107369" sldId="380"/>
            <ac:spMk id="161" creationId="{85229C70-08D1-6243-AE9C-6C1F7C89F785}"/>
          </ac:spMkLst>
        </pc:spChg>
        <pc:spChg chg="mod">
          <ac:chgData name="Cannell, Michael B" userId="df291291-9ac9-42c2-a976-062f6e2ad9da" providerId="ADAL" clId="{D0F15991-CF6C-8C4B-AD21-DC26DB777E50}" dt="2022-10-18T13:53:52.620" v="9107" actId="207"/>
          <ac:spMkLst>
            <pc:docMk/>
            <pc:sldMk cId="91107369" sldId="380"/>
            <ac:spMk id="162" creationId="{A7F6F059-A52A-3B4A-A9C0-8FA1EC978AD0}"/>
          </ac:spMkLst>
        </pc:spChg>
        <pc:spChg chg="mod">
          <ac:chgData name="Cannell, Michael B" userId="df291291-9ac9-42c2-a976-062f6e2ad9da" providerId="ADAL" clId="{D0F15991-CF6C-8C4B-AD21-DC26DB777E50}" dt="2022-10-18T13:53:52.620" v="9107" actId="207"/>
          <ac:spMkLst>
            <pc:docMk/>
            <pc:sldMk cId="91107369" sldId="380"/>
            <ac:spMk id="163" creationId="{CC7F5A4A-67A8-8D4E-BBF7-88926349BAB0}"/>
          </ac:spMkLst>
        </pc:spChg>
        <pc:spChg chg="mod">
          <ac:chgData name="Cannell, Michael B" userId="df291291-9ac9-42c2-a976-062f6e2ad9da" providerId="ADAL" clId="{D0F15991-CF6C-8C4B-AD21-DC26DB777E50}" dt="2022-10-18T13:53:52.620" v="9107" actId="207"/>
          <ac:spMkLst>
            <pc:docMk/>
            <pc:sldMk cId="91107369" sldId="380"/>
            <ac:spMk id="164" creationId="{50857E67-5366-3B4A-97E9-3CD91531E06D}"/>
          </ac:spMkLst>
        </pc:spChg>
        <pc:spChg chg="mod">
          <ac:chgData name="Cannell, Michael B" userId="df291291-9ac9-42c2-a976-062f6e2ad9da" providerId="ADAL" clId="{D0F15991-CF6C-8C4B-AD21-DC26DB777E50}" dt="2022-10-18T13:53:52.620" v="9107" actId="207"/>
          <ac:spMkLst>
            <pc:docMk/>
            <pc:sldMk cId="91107369" sldId="380"/>
            <ac:spMk id="165" creationId="{8755BBBE-7975-D64A-83EF-9AF14D6DB871}"/>
          </ac:spMkLst>
        </pc:spChg>
        <pc:spChg chg="mod">
          <ac:chgData name="Cannell, Michael B" userId="df291291-9ac9-42c2-a976-062f6e2ad9da" providerId="ADAL" clId="{D0F15991-CF6C-8C4B-AD21-DC26DB777E50}" dt="2022-10-18T13:53:52.620" v="9107" actId="207"/>
          <ac:spMkLst>
            <pc:docMk/>
            <pc:sldMk cId="91107369" sldId="380"/>
            <ac:spMk id="166" creationId="{6B50B91C-ED39-EC47-AB1D-BAA5A101DEB5}"/>
          </ac:spMkLst>
        </pc:spChg>
        <pc:spChg chg="mod">
          <ac:chgData name="Cannell, Michael B" userId="df291291-9ac9-42c2-a976-062f6e2ad9da" providerId="ADAL" clId="{D0F15991-CF6C-8C4B-AD21-DC26DB777E50}" dt="2022-10-18T13:53:52.620" v="9107" actId="207"/>
          <ac:spMkLst>
            <pc:docMk/>
            <pc:sldMk cId="91107369" sldId="380"/>
            <ac:spMk id="167" creationId="{AACD9DA7-1611-BD45-A011-9BFAD0FCA5A2}"/>
          </ac:spMkLst>
        </pc:spChg>
        <pc:spChg chg="mod">
          <ac:chgData name="Cannell, Michael B" userId="df291291-9ac9-42c2-a976-062f6e2ad9da" providerId="ADAL" clId="{D0F15991-CF6C-8C4B-AD21-DC26DB777E50}" dt="2022-10-18T13:53:52.620" v="9107" actId="207"/>
          <ac:spMkLst>
            <pc:docMk/>
            <pc:sldMk cId="91107369" sldId="380"/>
            <ac:spMk id="168" creationId="{7813788E-8190-3840-96F8-B405BE507638}"/>
          </ac:spMkLst>
        </pc:spChg>
        <pc:spChg chg="mod">
          <ac:chgData name="Cannell, Michael B" userId="df291291-9ac9-42c2-a976-062f6e2ad9da" providerId="ADAL" clId="{D0F15991-CF6C-8C4B-AD21-DC26DB777E50}" dt="2022-10-18T13:53:52.620" v="9107" actId="207"/>
          <ac:spMkLst>
            <pc:docMk/>
            <pc:sldMk cId="91107369" sldId="380"/>
            <ac:spMk id="169" creationId="{71E49566-1D7F-4A4E-AD0A-742A8549905E}"/>
          </ac:spMkLst>
        </pc:spChg>
        <pc:spChg chg="mod">
          <ac:chgData name="Cannell, Michael B" userId="df291291-9ac9-42c2-a976-062f6e2ad9da" providerId="ADAL" clId="{D0F15991-CF6C-8C4B-AD21-DC26DB777E50}" dt="2022-10-18T13:53:52.620" v="9107" actId="207"/>
          <ac:spMkLst>
            <pc:docMk/>
            <pc:sldMk cId="91107369" sldId="380"/>
            <ac:spMk id="170" creationId="{7470EA5C-B81B-AF4D-8FBD-EFCA9F7D16D7}"/>
          </ac:spMkLst>
        </pc:spChg>
        <pc:spChg chg="mod">
          <ac:chgData name="Cannell, Michael B" userId="df291291-9ac9-42c2-a976-062f6e2ad9da" providerId="ADAL" clId="{D0F15991-CF6C-8C4B-AD21-DC26DB777E50}" dt="2022-10-18T13:53:52.620" v="9107" actId="207"/>
          <ac:spMkLst>
            <pc:docMk/>
            <pc:sldMk cId="91107369" sldId="380"/>
            <ac:spMk id="171" creationId="{22F4476A-366B-3745-A999-618F5EA259CE}"/>
          </ac:spMkLst>
        </pc:spChg>
        <pc:spChg chg="mod">
          <ac:chgData name="Cannell, Michael B" userId="df291291-9ac9-42c2-a976-062f6e2ad9da" providerId="ADAL" clId="{D0F15991-CF6C-8C4B-AD21-DC26DB777E50}" dt="2022-10-18T13:53:52.620" v="9107" actId="207"/>
          <ac:spMkLst>
            <pc:docMk/>
            <pc:sldMk cId="91107369" sldId="380"/>
            <ac:spMk id="172" creationId="{1125283C-4BD7-B04E-9E59-7758690F859A}"/>
          </ac:spMkLst>
        </pc:spChg>
        <pc:spChg chg="mod">
          <ac:chgData name="Cannell, Michael B" userId="df291291-9ac9-42c2-a976-062f6e2ad9da" providerId="ADAL" clId="{D0F15991-CF6C-8C4B-AD21-DC26DB777E50}" dt="2022-10-18T13:53:52.620" v="9107" actId="207"/>
          <ac:spMkLst>
            <pc:docMk/>
            <pc:sldMk cId="91107369" sldId="380"/>
            <ac:spMk id="173" creationId="{854AA497-7EA7-5048-9155-C036B1EEABED}"/>
          </ac:spMkLst>
        </pc:spChg>
        <pc:spChg chg="mod">
          <ac:chgData name="Cannell, Michael B" userId="df291291-9ac9-42c2-a976-062f6e2ad9da" providerId="ADAL" clId="{D0F15991-CF6C-8C4B-AD21-DC26DB777E50}" dt="2022-10-18T13:53:52.620" v="9107" actId="207"/>
          <ac:spMkLst>
            <pc:docMk/>
            <pc:sldMk cId="91107369" sldId="380"/>
            <ac:spMk id="174" creationId="{2449A1FD-6C64-2C43-944D-459D9A001E5B}"/>
          </ac:spMkLst>
        </pc:spChg>
        <pc:spChg chg="mod">
          <ac:chgData name="Cannell, Michael B" userId="df291291-9ac9-42c2-a976-062f6e2ad9da" providerId="ADAL" clId="{D0F15991-CF6C-8C4B-AD21-DC26DB777E50}" dt="2022-10-18T13:53:52.620" v="9107" actId="207"/>
          <ac:spMkLst>
            <pc:docMk/>
            <pc:sldMk cId="91107369" sldId="380"/>
            <ac:spMk id="175" creationId="{73AFF86F-AADC-2041-A69B-6DEBF0F997A6}"/>
          </ac:spMkLst>
        </pc:spChg>
        <pc:spChg chg="mod">
          <ac:chgData name="Cannell, Michael B" userId="df291291-9ac9-42c2-a976-062f6e2ad9da" providerId="ADAL" clId="{D0F15991-CF6C-8C4B-AD21-DC26DB777E50}" dt="2022-10-17T15:48:18.152" v="540" actId="255"/>
          <ac:spMkLst>
            <pc:docMk/>
            <pc:sldMk cId="91107369" sldId="380"/>
            <ac:spMk id="176" creationId="{F9B6B41D-D609-F346-9794-5459E457F2CB}"/>
          </ac:spMkLst>
        </pc:spChg>
        <pc:spChg chg="mod">
          <ac:chgData name="Cannell, Michael B" userId="df291291-9ac9-42c2-a976-062f6e2ad9da" providerId="ADAL" clId="{D0F15991-CF6C-8C4B-AD21-DC26DB777E50}" dt="2022-10-18T13:54:09.722" v="9108" actId="207"/>
          <ac:spMkLst>
            <pc:docMk/>
            <pc:sldMk cId="91107369" sldId="380"/>
            <ac:spMk id="178" creationId="{351864CD-F48A-B440-AABD-953270941715}"/>
          </ac:spMkLst>
        </pc:spChg>
        <pc:spChg chg="mod">
          <ac:chgData name="Cannell, Michael B" userId="df291291-9ac9-42c2-a976-062f6e2ad9da" providerId="ADAL" clId="{D0F15991-CF6C-8C4B-AD21-DC26DB777E50}" dt="2022-10-18T13:54:09.722" v="9108" actId="207"/>
          <ac:spMkLst>
            <pc:docMk/>
            <pc:sldMk cId="91107369" sldId="380"/>
            <ac:spMk id="179" creationId="{852F3D71-F540-0042-9954-F4CA5B62A8E9}"/>
          </ac:spMkLst>
        </pc:spChg>
        <pc:spChg chg="mod">
          <ac:chgData name="Cannell, Michael B" userId="df291291-9ac9-42c2-a976-062f6e2ad9da" providerId="ADAL" clId="{D0F15991-CF6C-8C4B-AD21-DC26DB777E50}" dt="2022-10-18T13:54:09.722" v="9108" actId="207"/>
          <ac:spMkLst>
            <pc:docMk/>
            <pc:sldMk cId="91107369" sldId="380"/>
            <ac:spMk id="180" creationId="{D3EEF65C-40FE-4A42-9D01-FF184C982170}"/>
          </ac:spMkLst>
        </pc:spChg>
        <pc:spChg chg="mod">
          <ac:chgData name="Cannell, Michael B" userId="df291291-9ac9-42c2-a976-062f6e2ad9da" providerId="ADAL" clId="{D0F15991-CF6C-8C4B-AD21-DC26DB777E50}" dt="2022-10-18T13:54:09.722" v="9108" actId="207"/>
          <ac:spMkLst>
            <pc:docMk/>
            <pc:sldMk cId="91107369" sldId="380"/>
            <ac:spMk id="181" creationId="{403C329D-34BB-4A44-9B22-66FB16AA67F3}"/>
          </ac:spMkLst>
        </pc:spChg>
        <pc:spChg chg="mod">
          <ac:chgData name="Cannell, Michael B" userId="df291291-9ac9-42c2-a976-062f6e2ad9da" providerId="ADAL" clId="{D0F15991-CF6C-8C4B-AD21-DC26DB777E50}" dt="2022-10-18T13:54:09.722" v="9108" actId="207"/>
          <ac:spMkLst>
            <pc:docMk/>
            <pc:sldMk cId="91107369" sldId="380"/>
            <ac:spMk id="182" creationId="{5399E8B6-01DE-1E41-AC62-B4F6771EE779}"/>
          </ac:spMkLst>
        </pc:spChg>
        <pc:spChg chg="mod">
          <ac:chgData name="Cannell, Michael B" userId="df291291-9ac9-42c2-a976-062f6e2ad9da" providerId="ADAL" clId="{D0F15991-CF6C-8C4B-AD21-DC26DB777E50}" dt="2022-10-18T13:54:09.722" v="9108" actId="207"/>
          <ac:spMkLst>
            <pc:docMk/>
            <pc:sldMk cId="91107369" sldId="380"/>
            <ac:spMk id="183" creationId="{0285A798-E6DD-CC4A-AE12-006FA1C30EF6}"/>
          </ac:spMkLst>
        </pc:spChg>
        <pc:spChg chg="mod">
          <ac:chgData name="Cannell, Michael B" userId="df291291-9ac9-42c2-a976-062f6e2ad9da" providerId="ADAL" clId="{D0F15991-CF6C-8C4B-AD21-DC26DB777E50}" dt="2022-10-18T13:54:09.722" v="9108" actId="207"/>
          <ac:spMkLst>
            <pc:docMk/>
            <pc:sldMk cId="91107369" sldId="380"/>
            <ac:spMk id="184" creationId="{C6C88F3F-37B4-024E-B47F-DFF4F7694A08}"/>
          </ac:spMkLst>
        </pc:spChg>
        <pc:spChg chg="mod">
          <ac:chgData name="Cannell, Michael B" userId="df291291-9ac9-42c2-a976-062f6e2ad9da" providerId="ADAL" clId="{D0F15991-CF6C-8C4B-AD21-DC26DB777E50}" dt="2022-10-18T13:54:09.722" v="9108" actId="207"/>
          <ac:spMkLst>
            <pc:docMk/>
            <pc:sldMk cId="91107369" sldId="380"/>
            <ac:spMk id="185" creationId="{477C27AC-F4FF-FA4B-9777-1389D50CC787}"/>
          </ac:spMkLst>
        </pc:spChg>
        <pc:spChg chg="mod">
          <ac:chgData name="Cannell, Michael B" userId="df291291-9ac9-42c2-a976-062f6e2ad9da" providerId="ADAL" clId="{D0F15991-CF6C-8C4B-AD21-DC26DB777E50}" dt="2022-10-18T13:54:09.722" v="9108" actId="207"/>
          <ac:spMkLst>
            <pc:docMk/>
            <pc:sldMk cId="91107369" sldId="380"/>
            <ac:spMk id="186" creationId="{AC5F203E-F08D-114D-AB56-71AD47EAB576}"/>
          </ac:spMkLst>
        </pc:spChg>
        <pc:spChg chg="mod">
          <ac:chgData name="Cannell, Michael B" userId="df291291-9ac9-42c2-a976-062f6e2ad9da" providerId="ADAL" clId="{D0F15991-CF6C-8C4B-AD21-DC26DB777E50}" dt="2022-10-18T13:54:09.722" v="9108" actId="207"/>
          <ac:spMkLst>
            <pc:docMk/>
            <pc:sldMk cId="91107369" sldId="380"/>
            <ac:spMk id="187" creationId="{C2EABE4D-BE81-5444-9365-1C2137BE1C8E}"/>
          </ac:spMkLst>
        </pc:spChg>
        <pc:spChg chg="mod">
          <ac:chgData name="Cannell, Michael B" userId="df291291-9ac9-42c2-a976-062f6e2ad9da" providerId="ADAL" clId="{D0F15991-CF6C-8C4B-AD21-DC26DB777E50}" dt="2022-10-18T13:54:09.722" v="9108" actId="207"/>
          <ac:spMkLst>
            <pc:docMk/>
            <pc:sldMk cId="91107369" sldId="380"/>
            <ac:spMk id="188" creationId="{135B22FC-25F1-5740-845F-1DA10EDFF602}"/>
          </ac:spMkLst>
        </pc:spChg>
        <pc:spChg chg="mod">
          <ac:chgData name="Cannell, Michael B" userId="df291291-9ac9-42c2-a976-062f6e2ad9da" providerId="ADAL" clId="{D0F15991-CF6C-8C4B-AD21-DC26DB777E50}" dt="2022-10-18T13:54:09.722" v="9108" actId="207"/>
          <ac:spMkLst>
            <pc:docMk/>
            <pc:sldMk cId="91107369" sldId="380"/>
            <ac:spMk id="189" creationId="{05A97CB0-D5DB-1B40-B2C2-8E228B78BF47}"/>
          </ac:spMkLst>
        </pc:spChg>
        <pc:spChg chg="mod">
          <ac:chgData name="Cannell, Michael B" userId="df291291-9ac9-42c2-a976-062f6e2ad9da" providerId="ADAL" clId="{D0F15991-CF6C-8C4B-AD21-DC26DB777E50}" dt="2022-10-18T13:54:09.722" v="9108" actId="207"/>
          <ac:spMkLst>
            <pc:docMk/>
            <pc:sldMk cId="91107369" sldId="380"/>
            <ac:spMk id="190" creationId="{DCAFB1B4-3806-4441-A5B3-9FF06B5B6FAA}"/>
          </ac:spMkLst>
        </pc:spChg>
        <pc:spChg chg="mod">
          <ac:chgData name="Cannell, Michael B" userId="df291291-9ac9-42c2-a976-062f6e2ad9da" providerId="ADAL" clId="{D0F15991-CF6C-8C4B-AD21-DC26DB777E50}" dt="2022-10-18T13:54:09.722" v="9108" actId="207"/>
          <ac:spMkLst>
            <pc:docMk/>
            <pc:sldMk cId="91107369" sldId="380"/>
            <ac:spMk id="191" creationId="{BD0C0F47-6186-3D4C-BBA5-0967A86595F9}"/>
          </ac:spMkLst>
        </pc:spChg>
        <pc:spChg chg="mod">
          <ac:chgData name="Cannell, Michael B" userId="df291291-9ac9-42c2-a976-062f6e2ad9da" providerId="ADAL" clId="{D0F15991-CF6C-8C4B-AD21-DC26DB777E50}" dt="2022-10-18T13:54:09.722" v="9108" actId="207"/>
          <ac:spMkLst>
            <pc:docMk/>
            <pc:sldMk cId="91107369" sldId="380"/>
            <ac:spMk id="192" creationId="{B52CAB85-38D8-4243-B6AF-02D3FEEE7FD1}"/>
          </ac:spMkLst>
        </pc:spChg>
        <pc:spChg chg="mod">
          <ac:chgData name="Cannell, Michael B" userId="df291291-9ac9-42c2-a976-062f6e2ad9da" providerId="ADAL" clId="{D0F15991-CF6C-8C4B-AD21-DC26DB777E50}" dt="2022-10-18T13:54:09.722" v="9108" actId="207"/>
          <ac:spMkLst>
            <pc:docMk/>
            <pc:sldMk cId="91107369" sldId="380"/>
            <ac:spMk id="193" creationId="{4020B76D-B634-7446-998E-7A2A78D8DE24}"/>
          </ac:spMkLst>
        </pc:spChg>
        <pc:spChg chg="mod">
          <ac:chgData name="Cannell, Michael B" userId="df291291-9ac9-42c2-a976-062f6e2ad9da" providerId="ADAL" clId="{D0F15991-CF6C-8C4B-AD21-DC26DB777E50}" dt="2022-10-18T13:54:09.722" v="9108" actId="207"/>
          <ac:spMkLst>
            <pc:docMk/>
            <pc:sldMk cId="91107369" sldId="380"/>
            <ac:spMk id="194" creationId="{A0E3DA80-1080-DB48-B0C7-A1E2B2842C2E}"/>
          </ac:spMkLst>
        </pc:spChg>
        <pc:spChg chg="mod">
          <ac:chgData name="Cannell, Michael B" userId="df291291-9ac9-42c2-a976-062f6e2ad9da" providerId="ADAL" clId="{D0F15991-CF6C-8C4B-AD21-DC26DB777E50}" dt="2022-10-18T13:54:09.722" v="9108" actId="207"/>
          <ac:spMkLst>
            <pc:docMk/>
            <pc:sldMk cId="91107369" sldId="380"/>
            <ac:spMk id="195" creationId="{5A4F2426-38A1-524C-B005-AB7CB2407966}"/>
          </ac:spMkLst>
        </pc:spChg>
        <pc:spChg chg="mod">
          <ac:chgData name="Cannell, Michael B" userId="df291291-9ac9-42c2-a976-062f6e2ad9da" providerId="ADAL" clId="{D0F15991-CF6C-8C4B-AD21-DC26DB777E50}" dt="2022-10-18T13:54:09.722" v="9108" actId="207"/>
          <ac:spMkLst>
            <pc:docMk/>
            <pc:sldMk cId="91107369" sldId="380"/>
            <ac:spMk id="196" creationId="{C467FC1B-02DA-3A45-B05C-A1B01A58CD68}"/>
          </ac:spMkLst>
        </pc:spChg>
        <pc:spChg chg="mod">
          <ac:chgData name="Cannell, Michael B" userId="df291291-9ac9-42c2-a976-062f6e2ad9da" providerId="ADAL" clId="{D0F15991-CF6C-8C4B-AD21-DC26DB777E50}" dt="2022-10-18T13:54:09.722" v="9108" actId="207"/>
          <ac:spMkLst>
            <pc:docMk/>
            <pc:sldMk cId="91107369" sldId="380"/>
            <ac:spMk id="197" creationId="{5E52F3CE-43E2-BB4B-AB8F-0746237E857C}"/>
          </ac:spMkLst>
        </pc:spChg>
        <pc:spChg chg="mod">
          <ac:chgData name="Cannell, Michael B" userId="df291291-9ac9-42c2-a976-062f6e2ad9da" providerId="ADAL" clId="{D0F15991-CF6C-8C4B-AD21-DC26DB777E50}" dt="2022-10-18T13:54:09.722" v="9108" actId="207"/>
          <ac:spMkLst>
            <pc:docMk/>
            <pc:sldMk cId="91107369" sldId="380"/>
            <ac:spMk id="198" creationId="{7E9770CD-4580-E94B-8F2E-D8374855B47E}"/>
          </ac:spMkLst>
        </pc:spChg>
        <pc:spChg chg="mod">
          <ac:chgData name="Cannell, Michael B" userId="df291291-9ac9-42c2-a976-062f6e2ad9da" providerId="ADAL" clId="{D0F15991-CF6C-8C4B-AD21-DC26DB777E50}" dt="2022-10-18T13:54:09.722" v="9108" actId="207"/>
          <ac:spMkLst>
            <pc:docMk/>
            <pc:sldMk cId="91107369" sldId="380"/>
            <ac:spMk id="199" creationId="{267A4940-3021-8C4B-8556-297D8BA84C9F}"/>
          </ac:spMkLst>
        </pc:spChg>
        <pc:spChg chg="mod">
          <ac:chgData name="Cannell, Michael B" userId="df291291-9ac9-42c2-a976-062f6e2ad9da" providerId="ADAL" clId="{D0F15991-CF6C-8C4B-AD21-DC26DB777E50}" dt="2022-10-18T13:54:09.722" v="9108" actId="207"/>
          <ac:spMkLst>
            <pc:docMk/>
            <pc:sldMk cId="91107369" sldId="380"/>
            <ac:spMk id="200" creationId="{A2A30951-B716-6343-85C0-4565DC398544}"/>
          </ac:spMkLst>
        </pc:spChg>
        <pc:spChg chg="mod">
          <ac:chgData name="Cannell, Michael B" userId="df291291-9ac9-42c2-a976-062f6e2ad9da" providerId="ADAL" clId="{D0F15991-CF6C-8C4B-AD21-DC26DB777E50}" dt="2022-10-18T13:54:09.722" v="9108" actId="207"/>
          <ac:spMkLst>
            <pc:docMk/>
            <pc:sldMk cId="91107369" sldId="380"/>
            <ac:spMk id="201" creationId="{540F44D4-B13E-E54C-A4A9-D20B7D3D6395}"/>
          </ac:spMkLst>
        </pc:spChg>
        <pc:spChg chg="mod">
          <ac:chgData name="Cannell, Michael B" userId="df291291-9ac9-42c2-a976-062f6e2ad9da" providerId="ADAL" clId="{D0F15991-CF6C-8C4B-AD21-DC26DB777E50}" dt="2022-10-18T13:54:09.722" v="9108" actId="207"/>
          <ac:spMkLst>
            <pc:docMk/>
            <pc:sldMk cId="91107369" sldId="380"/>
            <ac:spMk id="202" creationId="{CE8F7069-0D1B-564F-AC0F-EEA746D12166}"/>
          </ac:spMkLst>
        </pc:spChg>
        <pc:spChg chg="mod">
          <ac:chgData name="Cannell, Michael B" userId="df291291-9ac9-42c2-a976-062f6e2ad9da" providerId="ADAL" clId="{D0F15991-CF6C-8C4B-AD21-DC26DB777E50}" dt="2022-10-17T15:48:18.152" v="540" actId="255"/>
          <ac:spMkLst>
            <pc:docMk/>
            <pc:sldMk cId="91107369" sldId="380"/>
            <ac:spMk id="203" creationId="{A03AE8A2-9EF1-7442-82F6-AA830BDEA728}"/>
          </ac:spMkLst>
        </pc:spChg>
        <pc:spChg chg="mod">
          <ac:chgData name="Cannell, Michael B" userId="df291291-9ac9-42c2-a976-062f6e2ad9da" providerId="ADAL" clId="{D0F15991-CF6C-8C4B-AD21-DC26DB777E50}" dt="2022-10-18T13:54:09.722" v="9108" actId="207"/>
          <ac:spMkLst>
            <pc:docMk/>
            <pc:sldMk cId="91107369" sldId="380"/>
            <ac:spMk id="204" creationId="{FD5CA887-2B5E-F541-A6BE-87F785216C31}"/>
          </ac:spMkLst>
        </pc:spChg>
        <pc:spChg chg="mod">
          <ac:chgData name="Cannell, Michael B" userId="df291291-9ac9-42c2-a976-062f6e2ad9da" providerId="ADAL" clId="{D0F15991-CF6C-8C4B-AD21-DC26DB777E50}" dt="2022-10-18T13:54:09.722" v="9108" actId="207"/>
          <ac:spMkLst>
            <pc:docMk/>
            <pc:sldMk cId="91107369" sldId="380"/>
            <ac:spMk id="205" creationId="{DEC11CC2-AA51-AA46-B98F-D2E44E4729E8}"/>
          </ac:spMkLst>
        </pc:spChg>
        <pc:spChg chg="mod">
          <ac:chgData name="Cannell, Michael B" userId="df291291-9ac9-42c2-a976-062f6e2ad9da" providerId="ADAL" clId="{D0F15991-CF6C-8C4B-AD21-DC26DB777E50}" dt="2022-10-18T13:54:09.722" v="9108" actId="207"/>
          <ac:spMkLst>
            <pc:docMk/>
            <pc:sldMk cId="91107369" sldId="380"/>
            <ac:spMk id="206" creationId="{CB0300E9-2E79-8C40-A6F3-8F27A849C566}"/>
          </ac:spMkLst>
        </pc:spChg>
        <pc:spChg chg="mod">
          <ac:chgData name="Cannell, Michael B" userId="df291291-9ac9-42c2-a976-062f6e2ad9da" providerId="ADAL" clId="{D0F15991-CF6C-8C4B-AD21-DC26DB777E50}" dt="2022-10-18T13:54:09.722" v="9108" actId="207"/>
          <ac:spMkLst>
            <pc:docMk/>
            <pc:sldMk cId="91107369" sldId="380"/>
            <ac:spMk id="207" creationId="{B76B9A31-4092-E546-A731-9F2E39EBBE46}"/>
          </ac:spMkLst>
        </pc:spChg>
        <pc:spChg chg="mod">
          <ac:chgData name="Cannell, Michael B" userId="df291291-9ac9-42c2-a976-062f6e2ad9da" providerId="ADAL" clId="{D0F15991-CF6C-8C4B-AD21-DC26DB777E50}" dt="2022-10-18T13:54:09.722" v="9108" actId="207"/>
          <ac:spMkLst>
            <pc:docMk/>
            <pc:sldMk cId="91107369" sldId="380"/>
            <ac:spMk id="208" creationId="{433590D9-9041-0642-BAA9-71952487605F}"/>
          </ac:spMkLst>
        </pc:spChg>
        <pc:spChg chg="mod">
          <ac:chgData name="Cannell, Michael B" userId="df291291-9ac9-42c2-a976-062f6e2ad9da" providerId="ADAL" clId="{D0F15991-CF6C-8C4B-AD21-DC26DB777E50}" dt="2022-10-18T13:54:09.722" v="9108" actId="207"/>
          <ac:spMkLst>
            <pc:docMk/>
            <pc:sldMk cId="91107369" sldId="380"/>
            <ac:spMk id="209" creationId="{48E94F41-B943-6F43-9B23-724DA0B41781}"/>
          </ac:spMkLst>
        </pc:spChg>
        <pc:spChg chg="mod">
          <ac:chgData name="Cannell, Michael B" userId="df291291-9ac9-42c2-a976-062f6e2ad9da" providerId="ADAL" clId="{D0F15991-CF6C-8C4B-AD21-DC26DB777E50}" dt="2022-10-18T13:54:09.722" v="9108" actId="207"/>
          <ac:spMkLst>
            <pc:docMk/>
            <pc:sldMk cId="91107369" sldId="380"/>
            <ac:spMk id="210" creationId="{D905BAA4-308C-EA4D-A9B5-C4199195248D}"/>
          </ac:spMkLst>
        </pc:spChg>
        <pc:spChg chg="mod">
          <ac:chgData name="Cannell, Michael B" userId="df291291-9ac9-42c2-a976-062f6e2ad9da" providerId="ADAL" clId="{D0F15991-CF6C-8C4B-AD21-DC26DB777E50}" dt="2022-10-18T13:54:09.722" v="9108" actId="207"/>
          <ac:spMkLst>
            <pc:docMk/>
            <pc:sldMk cId="91107369" sldId="380"/>
            <ac:spMk id="211" creationId="{C2956347-4F07-5A4C-9F25-9B1940D4CC3C}"/>
          </ac:spMkLst>
        </pc:spChg>
        <pc:spChg chg="mod">
          <ac:chgData name="Cannell, Michael B" userId="df291291-9ac9-42c2-a976-062f6e2ad9da" providerId="ADAL" clId="{D0F15991-CF6C-8C4B-AD21-DC26DB777E50}" dt="2022-10-18T13:54:09.722" v="9108" actId="207"/>
          <ac:spMkLst>
            <pc:docMk/>
            <pc:sldMk cId="91107369" sldId="380"/>
            <ac:spMk id="212" creationId="{B9118D31-9FAD-7642-90F3-FE817252CEAA}"/>
          </ac:spMkLst>
        </pc:spChg>
        <pc:spChg chg="mod">
          <ac:chgData name="Cannell, Michael B" userId="df291291-9ac9-42c2-a976-062f6e2ad9da" providerId="ADAL" clId="{D0F15991-CF6C-8C4B-AD21-DC26DB777E50}" dt="2022-10-18T13:54:09.722" v="9108" actId="207"/>
          <ac:spMkLst>
            <pc:docMk/>
            <pc:sldMk cId="91107369" sldId="380"/>
            <ac:spMk id="213" creationId="{C3736D7A-87A3-BF47-8A45-7E18DBD201DF}"/>
          </ac:spMkLst>
        </pc:spChg>
        <pc:spChg chg="mod">
          <ac:chgData name="Cannell, Michael B" userId="df291291-9ac9-42c2-a976-062f6e2ad9da" providerId="ADAL" clId="{D0F15991-CF6C-8C4B-AD21-DC26DB777E50}" dt="2022-10-18T13:54:09.722" v="9108" actId="207"/>
          <ac:spMkLst>
            <pc:docMk/>
            <pc:sldMk cId="91107369" sldId="380"/>
            <ac:spMk id="214" creationId="{D8EA54E5-AA82-0F44-A0CA-A067E31305A2}"/>
          </ac:spMkLst>
        </pc:spChg>
        <pc:spChg chg="mod">
          <ac:chgData name="Cannell, Michael B" userId="df291291-9ac9-42c2-a976-062f6e2ad9da" providerId="ADAL" clId="{D0F15991-CF6C-8C4B-AD21-DC26DB777E50}" dt="2022-10-18T13:54:09.722" v="9108" actId="207"/>
          <ac:spMkLst>
            <pc:docMk/>
            <pc:sldMk cId="91107369" sldId="380"/>
            <ac:spMk id="215" creationId="{CA8F5CCA-AA3C-DF40-B837-C329908904E2}"/>
          </ac:spMkLst>
        </pc:spChg>
        <pc:spChg chg="mod">
          <ac:chgData name="Cannell, Michael B" userId="df291291-9ac9-42c2-a976-062f6e2ad9da" providerId="ADAL" clId="{D0F15991-CF6C-8C4B-AD21-DC26DB777E50}" dt="2022-10-18T13:54:09.722" v="9108" actId="207"/>
          <ac:spMkLst>
            <pc:docMk/>
            <pc:sldMk cId="91107369" sldId="380"/>
            <ac:spMk id="216" creationId="{E7BA710B-A58D-0549-88D4-EBE922C7CCFB}"/>
          </ac:spMkLst>
        </pc:spChg>
        <pc:spChg chg="mod">
          <ac:chgData name="Cannell, Michael B" userId="df291291-9ac9-42c2-a976-062f6e2ad9da" providerId="ADAL" clId="{D0F15991-CF6C-8C4B-AD21-DC26DB777E50}" dt="2022-10-18T13:54:09.722" v="9108" actId="207"/>
          <ac:spMkLst>
            <pc:docMk/>
            <pc:sldMk cId="91107369" sldId="380"/>
            <ac:spMk id="217" creationId="{25094E07-DC7F-8649-BE79-6FCE321EB223}"/>
          </ac:spMkLst>
        </pc:spChg>
        <pc:spChg chg="mod">
          <ac:chgData name="Cannell, Michael B" userId="df291291-9ac9-42c2-a976-062f6e2ad9da" providerId="ADAL" clId="{D0F15991-CF6C-8C4B-AD21-DC26DB777E50}" dt="2022-10-18T13:54:09.722" v="9108" actId="207"/>
          <ac:spMkLst>
            <pc:docMk/>
            <pc:sldMk cId="91107369" sldId="380"/>
            <ac:spMk id="218" creationId="{BD7A8A5E-6B08-C949-B509-B1984D24F77A}"/>
          </ac:spMkLst>
        </pc:spChg>
        <pc:spChg chg="mod">
          <ac:chgData name="Cannell, Michael B" userId="df291291-9ac9-42c2-a976-062f6e2ad9da" providerId="ADAL" clId="{D0F15991-CF6C-8C4B-AD21-DC26DB777E50}" dt="2022-10-18T13:54:09.722" v="9108" actId="207"/>
          <ac:spMkLst>
            <pc:docMk/>
            <pc:sldMk cId="91107369" sldId="380"/>
            <ac:spMk id="219" creationId="{965E7DE0-962A-8148-BA71-3C3AAA4E46A5}"/>
          </ac:spMkLst>
        </pc:spChg>
        <pc:spChg chg="mod">
          <ac:chgData name="Cannell, Michael B" userId="df291291-9ac9-42c2-a976-062f6e2ad9da" providerId="ADAL" clId="{D0F15991-CF6C-8C4B-AD21-DC26DB777E50}" dt="2022-10-18T13:54:09.722" v="9108" actId="207"/>
          <ac:spMkLst>
            <pc:docMk/>
            <pc:sldMk cId="91107369" sldId="380"/>
            <ac:spMk id="220" creationId="{56CB852F-2751-3B4A-91DC-A4407446E654}"/>
          </ac:spMkLst>
        </pc:spChg>
        <pc:spChg chg="mod">
          <ac:chgData name="Cannell, Michael B" userId="df291291-9ac9-42c2-a976-062f6e2ad9da" providerId="ADAL" clId="{D0F15991-CF6C-8C4B-AD21-DC26DB777E50}" dt="2022-10-18T13:54:09.722" v="9108" actId="207"/>
          <ac:spMkLst>
            <pc:docMk/>
            <pc:sldMk cId="91107369" sldId="380"/>
            <ac:spMk id="221" creationId="{685875AB-034B-434A-B72E-B0F7BD58D310}"/>
          </ac:spMkLst>
        </pc:spChg>
        <pc:spChg chg="mod">
          <ac:chgData name="Cannell, Michael B" userId="df291291-9ac9-42c2-a976-062f6e2ad9da" providerId="ADAL" clId="{D0F15991-CF6C-8C4B-AD21-DC26DB777E50}" dt="2022-10-18T13:54:09.722" v="9108" actId="207"/>
          <ac:spMkLst>
            <pc:docMk/>
            <pc:sldMk cId="91107369" sldId="380"/>
            <ac:spMk id="222" creationId="{EB21E9EC-6BED-A54A-86B5-E12F78ACF992}"/>
          </ac:spMkLst>
        </pc:spChg>
        <pc:spChg chg="mod">
          <ac:chgData name="Cannell, Michael B" userId="df291291-9ac9-42c2-a976-062f6e2ad9da" providerId="ADAL" clId="{D0F15991-CF6C-8C4B-AD21-DC26DB777E50}" dt="2022-10-18T13:54:09.722" v="9108" actId="207"/>
          <ac:spMkLst>
            <pc:docMk/>
            <pc:sldMk cId="91107369" sldId="380"/>
            <ac:spMk id="223" creationId="{A46F3968-7129-9342-B597-161826807723}"/>
          </ac:spMkLst>
        </pc:spChg>
        <pc:spChg chg="mod">
          <ac:chgData name="Cannell, Michael B" userId="df291291-9ac9-42c2-a976-062f6e2ad9da" providerId="ADAL" clId="{D0F15991-CF6C-8C4B-AD21-DC26DB777E50}" dt="2022-10-18T13:54:09.722" v="9108" actId="207"/>
          <ac:spMkLst>
            <pc:docMk/>
            <pc:sldMk cId="91107369" sldId="380"/>
            <ac:spMk id="224" creationId="{D5E9EC65-9FF8-B948-9911-F8CA4705277D}"/>
          </ac:spMkLst>
        </pc:spChg>
        <pc:spChg chg="mod">
          <ac:chgData name="Cannell, Michael B" userId="df291291-9ac9-42c2-a976-062f6e2ad9da" providerId="ADAL" clId="{D0F15991-CF6C-8C4B-AD21-DC26DB777E50}" dt="2022-10-18T13:54:09.722" v="9108" actId="207"/>
          <ac:spMkLst>
            <pc:docMk/>
            <pc:sldMk cId="91107369" sldId="380"/>
            <ac:spMk id="225" creationId="{951A89D4-C5FB-8E45-B3BB-F0DFC5E01A11}"/>
          </ac:spMkLst>
        </pc:spChg>
        <pc:spChg chg="mod">
          <ac:chgData name="Cannell, Michael B" userId="df291291-9ac9-42c2-a976-062f6e2ad9da" providerId="ADAL" clId="{D0F15991-CF6C-8C4B-AD21-DC26DB777E50}" dt="2022-10-18T13:54:09.722" v="9108" actId="207"/>
          <ac:spMkLst>
            <pc:docMk/>
            <pc:sldMk cId="91107369" sldId="380"/>
            <ac:spMk id="226" creationId="{ABF9FFC4-7A52-EF44-81A4-57AA2C1935F9}"/>
          </ac:spMkLst>
        </pc:spChg>
        <pc:spChg chg="mod">
          <ac:chgData name="Cannell, Michael B" userId="df291291-9ac9-42c2-a976-062f6e2ad9da" providerId="ADAL" clId="{D0F15991-CF6C-8C4B-AD21-DC26DB777E50}" dt="2022-10-18T13:54:09.722" v="9108" actId="207"/>
          <ac:spMkLst>
            <pc:docMk/>
            <pc:sldMk cId="91107369" sldId="380"/>
            <ac:spMk id="227" creationId="{8127BFC3-CAF6-FA46-828A-84B2DAC2C8D7}"/>
          </ac:spMkLst>
        </pc:spChg>
        <pc:spChg chg="mod">
          <ac:chgData name="Cannell, Michael B" userId="df291291-9ac9-42c2-a976-062f6e2ad9da" providerId="ADAL" clId="{D0F15991-CF6C-8C4B-AD21-DC26DB777E50}" dt="2022-10-18T13:54:09.722" v="9108" actId="207"/>
          <ac:spMkLst>
            <pc:docMk/>
            <pc:sldMk cId="91107369" sldId="380"/>
            <ac:spMk id="228" creationId="{4669C4A5-B447-A148-8200-7C1E3EC61765}"/>
          </ac:spMkLst>
        </pc:spChg>
        <pc:spChg chg="mod">
          <ac:chgData name="Cannell, Michael B" userId="df291291-9ac9-42c2-a976-062f6e2ad9da" providerId="ADAL" clId="{D0F15991-CF6C-8C4B-AD21-DC26DB777E50}" dt="2022-10-17T15:47:51.584" v="536" actId="2711"/>
          <ac:spMkLst>
            <pc:docMk/>
            <pc:sldMk cId="91107369" sldId="380"/>
            <ac:spMk id="229" creationId="{7592F96C-440B-1E47-ACE3-E576423A7B86}"/>
          </ac:spMkLst>
        </pc:spChg>
        <pc:spChg chg="mod">
          <ac:chgData name="Cannell, Michael B" userId="df291291-9ac9-42c2-a976-062f6e2ad9da" providerId="ADAL" clId="{D0F15991-CF6C-8C4B-AD21-DC26DB777E50}" dt="2022-10-17T15:47:51.584" v="536" actId="2711"/>
          <ac:spMkLst>
            <pc:docMk/>
            <pc:sldMk cId="91107369" sldId="380"/>
            <ac:spMk id="231" creationId="{3D40EAA5-6428-EB43-80E9-3169FF528013}"/>
          </ac:spMkLst>
        </pc:spChg>
        <pc:grpChg chg="mod">
          <ac:chgData name="Cannell, Michael B" userId="df291291-9ac9-42c2-a976-062f6e2ad9da" providerId="ADAL" clId="{D0F15991-CF6C-8C4B-AD21-DC26DB777E50}" dt="2022-10-18T13:53:52.620" v="9107" actId="207"/>
          <ac:grpSpMkLst>
            <pc:docMk/>
            <pc:sldMk cId="91107369" sldId="380"/>
            <ac:grpSpMk id="2" creationId="{198286F6-58B5-194F-8FFB-96C2319D9F00}"/>
          </ac:grpSpMkLst>
        </pc:grpChg>
        <pc:grpChg chg="mod">
          <ac:chgData name="Cannell, Michael B" userId="df291291-9ac9-42c2-a976-062f6e2ad9da" providerId="ADAL" clId="{D0F15991-CF6C-8C4B-AD21-DC26DB777E50}" dt="2022-10-18T13:53:52.620" v="9107" actId="207"/>
          <ac:grpSpMkLst>
            <pc:docMk/>
            <pc:sldMk cId="91107369" sldId="380"/>
            <ac:grpSpMk id="150" creationId="{BCD6DC54-55AC-1B4D-8F4A-BC929DF49A05}"/>
          </ac:grpSpMkLst>
        </pc:grpChg>
      </pc:sldChg>
      <pc:sldChg chg="modSp mod addCm modCm">
        <pc:chgData name="Cannell, Michael B" userId="df291291-9ac9-42c2-a976-062f6e2ad9da" providerId="ADAL" clId="{D0F15991-CF6C-8C4B-AD21-DC26DB777E50}" dt="2022-10-18T13:56:47.666" v="9128"/>
        <pc:sldMkLst>
          <pc:docMk/>
          <pc:sldMk cId="3995171221" sldId="381"/>
        </pc:sldMkLst>
        <pc:spChg chg="mod">
          <ac:chgData name="Cannell, Michael B" userId="df291291-9ac9-42c2-a976-062f6e2ad9da" providerId="ADAL" clId="{D0F15991-CF6C-8C4B-AD21-DC26DB777E50}" dt="2022-10-18T13:54:44.724" v="9113" actId="207"/>
          <ac:spMkLst>
            <pc:docMk/>
            <pc:sldMk cId="3995171221" sldId="381"/>
            <ac:spMk id="120" creationId="{36E8ABB4-C975-6841-9171-29E4F6527C40}"/>
          </ac:spMkLst>
        </pc:spChg>
        <pc:spChg chg="mod">
          <ac:chgData name="Cannell, Michael B" userId="df291291-9ac9-42c2-a976-062f6e2ad9da" providerId="ADAL" clId="{D0F15991-CF6C-8C4B-AD21-DC26DB777E50}" dt="2022-10-18T13:54:44.724" v="9113" actId="207"/>
          <ac:spMkLst>
            <pc:docMk/>
            <pc:sldMk cId="3995171221" sldId="381"/>
            <ac:spMk id="121" creationId="{BE74BBC2-B18E-D542-9B7E-59E26ACFE915}"/>
          </ac:spMkLst>
        </pc:spChg>
        <pc:spChg chg="mod">
          <ac:chgData name="Cannell, Michael B" userId="df291291-9ac9-42c2-a976-062f6e2ad9da" providerId="ADAL" clId="{D0F15991-CF6C-8C4B-AD21-DC26DB777E50}" dt="2022-10-18T13:54:44.724" v="9113" actId="207"/>
          <ac:spMkLst>
            <pc:docMk/>
            <pc:sldMk cId="3995171221" sldId="381"/>
            <ac:spMk id="122" creationId="{94888AF0-34E9-2241-9CEC-99164A6105C6}"/>
          </ac:spMkLst>
        </pc:spChg>
        <pc:spChg chg="mod">
          <ac:chgData name="Cannell, Michael B" userId="df291291-9ac9-42c2-a976-062f6e2ad9da" providerId="ADAL" clId="{D0F15991-CF6C-8C4B-AD21-DC26DB777E50}" dt="2022-10-18T13:54:44.724" v="9113" actId="207"/>
          <ac:spMkLst>
            <pc:docMk/>
            <pc:sldMk cId="3995171221" sldId="381"/>
            <ac:spMk id="123" creationId="{1A4EC265-4319-FD45-BEEC-D67C5C054A4C}"/>
          </ac:spMkLst>
        </pc:spChg>
        <pc:spChg chg="mod">
          <ac:chgData name="Cannell, Michael B" userId="df291291-9ac9-42c2-a976-062f6e2ad9da" providerId="ADAL" clId="{D0F15991-CF6C-8C4B-AD21-DC26DB777E50}" dt="2022-10-18T13:54:44.724" v="9113" actId="207"/>
          <ac:spMkLst>
            <pc:docMk/>
            <pc:sldMk cId="3995171221" sldId="381"/>
            <ac:spMk id="124" creationId="{E8CF33B6-EE3D-7543-B392-B18088E9BDEC}"/>
          </ac:spMkLst>
        </pc:spChg>
        <pc:spChg chg="mod">
          <ac:chgData name="Cannell, Michael B" userId="df291291-9ac9-42c2-a976-062f6e2ad9da" providerId="ADAL" clId="{D0F15991-CF6C-8C4B-AD21-DC26DB777E50}" dt="2022-10-18T13:54:44.724" v="9113" actId="207"/>
          <ac:spMkLst>
            <pc:docMk/>
            <pc:sldMk cId="3995171221" sldId="381"/>
            <ac:spMk id="125" creationId="{08A73DC7-6BCA-5B47-9459-8BAEA3E33CEE}"/>
          </ac:spMkLst>
        </pc:spChg>
        <pc:spChg chg="mod">
          <ac:chgData name="Cannell, Michael B" userId="df291291-9ac9-42c2-a976-062f6e2ad9da" providerId="ADAL" clId="{D0F15991-CF6C-8C4B-AD21-DC26DB777E50}" dt="2022-10-18T13:54:44.724" v="9113" actId="207"/>
          <ac:spMkLst>
            <pc:docMk/>
            <pc:sldMk cId="3995171221" sldId="381"/>
            <ac:spMk id="126" creationId="{43879313-2FEA-2042-982E-6D10DD2623E9}"/>
          </ac:spMkLst>
        </pc:spChg>
        <pc:spChg chg="mod">
          <ac:chgData name="Cannell, Michael B" userId="df291291-9ac9-42c2-a976-062f6e2ad9da" providerId="ADAL" clId="{D0F15991-CF6C-8C4B-AD21-DC26DB777E50}" dt="2022-10-18T13:54:44.724" v="9113" actId="207"/>
          <ac:spMkLst>
            <pc:docMk/>
            <pc:sldMk cId="3995171221" sldId="381"/>
            <ac:spMk id="127" creationId="{089E5904-E0C0-604D-AAC5-73F71B38A887}"/>
          </ac:spMkLst>
        </pc:spChg>
        <pc:spChg chg="mod">
          <ac:chgData name="Cannell, Michael B" userId="df291291-9ac9-42c2-a976-062f6e2ad9da" providerId="ADAL" clId="{D0F15991-CF6C-8C4B-AD21-DC26DB777E50}" dt="2022-10-18T13:54:44.724" v="9113" actId="207"/>
          <ac:spMkLst>
            <pc:docMk/>
            <pc:sldMk cId="3995171221" sldId="381"/>
            <ac:spMk id="128" creationId="{B7A543FD-C9A9-8042-99FF-672CCCC303F6}"/>
          </ac:spMkLst>
        </pc:spChg>
        <pc:spChg chg="mod">
          <ac:chgData name="Cannell, Michael B" userId="df291291-9ac9-42c2-a976-062f6e2ad9da" providerId="ADAL" clId="{D0F15991-CF6C-8C4B-AD21-DC26DB777E50}" dt="2022-10-18T13:54:44.724" v="9113" actId="207"/>
          <ac:spMkLst>
            <pc:docMk/>
            <pc:sldMk cId="3995171221" sldId="381"/>
            <ac:spMk id="129" creationId="{A7F03C5C-F422-4A4B-97A5-455B83940D93}"/>
          </ac:spMkLst>
        </pc:spChg>
        <pc:spChg chg="mod">
          <ac:chgData name="Cannell, Michael B" userId="df291291-9ac9-42c2-a976-062f6e2ad9da" providerId="ADAL" clId="{D0F15991-CF6C-8C4B-AD21-DC26DB777E50}" dt="2022-10-18T13:54:44.724" v="9113" actId="207"/>
          <ac:spMkLst>
            <pc:docMk/>
            <pc:sldMk cId="3995171221" sldId="381"/>
            <ac:spMk id="130" creationId="{C9789272-7031-8145-A39B-9A14CC88D3A4}"/>
          </ac:spMkLst>
        </pc:spChg>
        <pc:spChg chg="mod">
          <ac:chgData name="Cannell, Michael B" userId="df291291-9ac9-42c2-a976-062f6e2ad9da" providerId="ADAL" clId="{D0F15991-CF6C-8C4B-AD21-DC26DB777E50}" dt="2022-10-18T13:54:44.724" v="9113" actId="207"/>
          <ac:spMkLst>
            <pc:docMk/>
            <pc:sldMk cId="3995171221" sldId="381"/>
            <ac:spMk id="131" creationId="{9A9A1F59-1C76-D34E-BACE-BA83FBA8E982}"/>
          </ac:spMkLst>
        </pc:spChg>
        <pc:spChg chg="mod">
          <ac:chgData name="Cannell, Michael B" userId="df291291-9ac9-42c2-a976-062f6e2ad9da" providerId="ADAL" clId="{D0F15991-CF6C-8C4B-AD21-DC26DB777E50}" dt="2022-10-18T13:54:44.724" v="9113" actId="207"/>
          <ac:spMkLst>
            <pc:docMk/>
            <pc:sldMk cId="3995171221" sldId="381"/>
            <ac:spMk id="132" creationId="{9353C62F-44AA-1D4B-94F9-E12937D73E43}"/>
          </ac:spMkLst>
        </pc:spChg>
        <pc:spChg chg="mod">
          <ac:chgData name="Cannell, Michael B" userId="df291291-9ac9-42c2-a976-062f6e2ad9da" providerId="ADAL" clId="{D0F15991-CF6C-8C4B-AD21-DC26DB777E50}" dt="2022-10-18T13:54:44.724" v="9113" actId="207"/>
          <ac:spMkLst>
            <pc:docMk/>
            <pc:sldMk cId="3995171221" sldId="381"/>
            <ac:spMk id="133" creationId="{BE9CD44F-84AE-E74D-BAA7-BA711DEABF17}"/>
          </ac:spMkLst>
        </pc:spChg>
        <pc:spChg chg="mod">
          <ac:chgData name="Cannell, Michael B" userId="df291291-9ac9-42c2-a976-062f6e2ad9da" providerId="ADAL" clId="{D0F15991-CF6C-8C4B-AD21-DC26DB777E50}" dt="2022-10-18T13:54:44.724" v="9113" actId="207"/>
          <ac:spMkLst>
            <pc:docMk/>
            <pc:sldMk cId="3995171221" sldId="381"/>
            <ac:spMk id="134" creationId="{6C7D5F85-A10A-A34A-8552-157D89390DDF}"/>
          </ac:spMkLst>
        </pc:spChg>
        <pc:spChg chg="mod">
          <ac:chgData name="Cannell, Michael B" userId="df291291-9ac9-42c2-a976-062f6e2ad9da" providerId="ADAL" clId="{D0F15991-CF6C-8C4B-AD21-DC26DB777E50}" dt="2022-10-18T13:54:44.724" v="9113" actId="207"/>
          <ac:spMkLst>
            <pc:docMk/>
            <pc:sldMk cId="3995171221" sldId="381"/>
            <ac:spMk id="135" creationId="{864FE408-1C85-EA43-82BD-B37EA6476C0A}"/>
          </ac:spMkLst>
        </pc:spChg>
        <pc:spChg chg="mod">
          <ac:chgData name="Cannell, Michael B" userId="df291291-9ac9-42c2-a976-062f6e2ad9da" providerId="ADAL" clId="{D0F15991-CF6C-8C4B-AD21-DC26DB777E50}" dt="2022-10-18T13:54:44.724" v="9113" actId="207"/>
          <ac:spMkLst>
            <pc:docMk/>
            <pc:sldMk cId="3995171221" sldId="381"/>
            <ac:spMk id="136" creationId="{1720655A-7174-AF42-A935-9A47DD5860D9}"/>
          </ac:spMkLst>
        </pc:spChg>
        <pc:spChg chg="mod">
          <ac:chgData name="Cannell, Michael B" userId="df291291-9ac9-42c2-a976-062f6e2ad9da" providerId="ADAL" clId="{D0F15991-CF6C-8C4B-AD21-DC26DB777E50}" dt="2022-10-18T13:54:44.724" v="9113" actId="207"/>
          <ac:spMkLst>
            <pc:docMk/>
            <pc:sldMk cId="3995171221" sldId="381"/>
            <ac:spMk id="137" creationId="{4B3FA760-E41E-3649-9D48-5B153CB87F29}"/>
          </ac:spMkLst>
        </pc:spChg>
        <pc:spChg chg="mod">
          <ac:chgData name="Cannell, Michael B" userId="df291291-9ac9-42c2-a976-062f6e2ad9da" providerId="ADAL" clId="{D0F15991-CF6C-8C4B-AD21-DC26DB777E50}" dt="2022-10-18T13:54:44.724" v="9113" actId="207"/>
          <ac:spMkLst>
            <pc:docMk/>
            <pc:sldMk cId="3995171221" sldId="381"/>
            <ac:spMk id="138" creationId="{0DFD26EA-DB40-0746-95C5-3EC8FE89ACE2}"/>
          </ac:spMkLst>
        </pc:spChg>
        <pc:spChg chg="mod">
          <ac:chgData name="Cannell, Michael B" userId="df291291-9ac9-42c2-a976-062f6e2ad9da" providerId="ADAL" clId="{D0F15991-CF6C-8C4B-AD21-DC26DB777E50}" dt="2022-10-18T13:54:44.724" v="9113" actId="207"/>
          <ac:spMkLst>
            <pc:docMk/>
            <pc:sldMk cId="3995171221" sldId="381"/>
            <ac:spMk id="139" creationId="{2D25D026-BEBF-3A4B-B641-BEDBAF25445D}"/>
          </ac:spMkLst>
        </pc:spChg>
        <pc:spChg chg="mod">
          <ac:chgData name="Cannell, Michael B" userId="df291291-9ac9-42c2-a976-062f6e2ad9da" providerId="ADAL" clId="{D0F15991-CF6C-8C4B-AD21-DC26DB777E50}" dt="2022-10-18T13:54:44.724" v="9113" actId="207"/>
          <ac:spMkLst>
            <pc:docMk/>
            <pc:sldMk cId="3995171221" sldId="381"/>
            <ac:spMk id="140" creationId="{3F4B4359-5B09-9444-9678-28D9F0EBEE5B}"/>
          </ac:spMkLst>
        </pc:spChg>
        <pc:spChg chg="mod">
          <ac:chgData name="Cannell, Michael B" userId="df291291-9ac9-42c2-a976-062f6e2ad9da" providerId="ADAL" clId="{D0F15991-CF6C-8C4B-AD21-DC26DB777E50}" dt="2022-10-18T13:54:44.724" v="9113" actId="207"/>
          <ac:spMkLst>
            <pc:docMk/>
            <pc:sldMk cId="3995171221" sldId="381"/>
            <ac:spMk id="141" creationId="{2FAE8446-6AAC-0A4D-953B-97FF310811B8}"/>
          </ac:spMkLst>
        </pc:spChg>
        <pc:spChg chg="mod">
          <ac:chgData name="Cannell, Michael B" userId="df291291-9ac9-42c2-a976-062f6e2ad9da" providerId="ADAL" clId="{D0F15991-CF6C-8C4B-AD21-DC26DB777E50}" dt="2022-10-18T13:54:44.724" v="9113" actId="207"/>
          <ac:spMkLst>
            <pc:docMk/>
            <pc:sldMk cId="3995171221" sldId="381"/>
            <ac:spMk id="142" creationId="{28CD5BBE-CA1F-1648-AFAC-516A47AD3DE0}"/>
          </ac:spMkLst>
        </pc:spChg>
        <pc:spChg chg="mod">
          <ac:chgData name="Cannell, Michael B" userId="df291291-9ac9-42c2-a976-062f6e2ad9da" providerId="ADAL" clId="{D0F15991-CF6C-8C4B-AD21-DC26DB777E50}" dt="2022-10-18T13:54:44.724" v="9113" actId="207"/>
          <ac:spMkLst>
            <pc:docMk/>
            <pc:sldMk cId="3995171221" sldId="381"/>
            <ac:spMk id="143" creationId="{F158F027-00AB-3047-9749-B9ED050F44C2}"/>
          </ac:spMkLst>
        </pc:spChg>
        <pc:spChg chg="mod">
          <ac:chgData name="Cannell, Michael B" userId="df291291-9ac9-42c2-a976-062f6e2ad9da" providerId="ADAL" clId="{D0F15991-CF6C-8C4B-AD21-DC26DB777E50}" dt="2022-10-18T13:54:44.724" v="9113" actId="207"/>
          <ac:spMkLst>
            <pc:docMk/>
            <pc:sldMk cId="3995171221" sldId="381"/>
            <ac:spMk id="144" creationId="{2C500A03-FD0F-914E-BECB-2E350795F669}"/>
          </ac:spMkLst>
        </pc:spChg>
        <pc:spChg chg="mod">
          <ac:chgData name="Cannell, Michael B" userId="df291291-9ac9-42c2-a976-062f6e2ad9da" providerId="ADAL" clId="{D0F15991-CF6C-8C4B-AD21-DC26DB777E50}" dt="2022-10-17T15:48:58.895" v="545" actId="255"/>
          <ac:spMkLst>
            <pc:docMk/>
            <pc:sldMk cId="3995171221" sldId="381"/>
            <ac:spMk id="145" creationId="{53512E59-6C7E-F647-8DF9-8D98925A4593}"/>
          </ac:spMkLst>
        </pc:spChg>
        <pc:spChg chg="mod">
          <ac:chgData name="Cannell, Michael B" userId="df291291-9ac9-42c2-a976-062f6e2ad9da" providerId="ADAL" clId="{D0F15991-CF6C-8C4B-AD21-DC26DB777E50}" dt="2022-10-18T13:54:29.247" v="9111" actId="1076"/>
          <ac:spMkLst>
            <pc:docMk/>
            <pc:sldMk cId="3995171221" sldId="381"/>
            <ac:spMk id="149" creationId="{F536C0AD-03CB-D343-89A3-E5D153430D6D}"/>
          </ac:spMkLst>
        </pc:spChg>
        <pc:spChg chg="mod">
          <ac:chgData name="Cannell, Michael B" userId="df291291-9ac9-42c2-a976-062f6e2ad9da" providerId="ADAL" clId="{D0F15991-CF6C-8C4B-AD21-DC26DB777E50}" dt="2022-10-18T13:54:37.425" v="9112" actId="207"/>
          <ac:spMkLst>
            <pc:docMk/>
            <pc:sldMk cId="3995171221" sldId="381"/>
            <ac:spMk id="151" creationId="{099CFFFC-B9CE-5843-AA69-2DF543FFDCDD}"/>
          </ac:spMkLst>
        </pc:spChg>
        <pc:spChg chg="mod">
          <ac:chgData name="Cannell, Michael B" userId="df291291-9ac9-42c2-a976-062f6e2ad9da" providerId="ADAL" clId="{D0F15991-CF6C-8C4B-AD21-DC26DB777E50}" dt="2022-10-18T13:54:37.425" v="9112" actId="207"/>
          <ac:spMkLst>
            <pc:docMk/>
            <pc:sldMk cId="3995171221" sldId="381"/>
            <ac:spMk id="152" creationId="{CEA32C14-40AF-AA48-98C7-34DB9FD5F1EF}"/>
          </ac:spMkLst>
        </pc:spChg>
        <pc:spChg chg="mod">
          <ac:chgData name="Cannell, Michael B" userId="df291291-9ac9-42c2-a976-062f6e2ad9da" providerId="ADAL" clId="{D0F15991-CF6C-8C4B-AD21-DC26DB777E50}" dt="2022-10-18T13:54:37.425" v="9112" actId="207"/>
          <ac:spMkLst>
            <pc:docMk/>
            <pc:sldMk cId="3995171221" sldId="381"/>
            <ac:spMk id="153" creationId="{2494F063-E7BD-4949-B9BD-B00B6D4E8C0A}"/>
          </ac:spMkLst>
        </pc:spChg>
        <pc:spChg chg="mod">
          <ac:chgData name="Cannell, Michael B" userId="df291291-9ac9-42c2-a976-062f6e2ad9da" providerId="ADAL" clId="{D0F15991-CF6C-8C4B-AD21-DC26DB777E50}" dt="2022-10-18T13:54:37.425" v="9112" actId="207"/>
          <ac:spMkLst>
            <pc:docMk/>
            <pc:sldMk cId="3995171221" sldId="381"/>
            <ac:spMk id="154" creationId="{DE9B6553-6533-934C-83D9-F34367DF9C2E}"/>
          </ac:spMkLst>
        </pc:spChg>
        <pc:spChg chg="mod">
          <ac:chgData name="Cannell, Michael B" userId="df291291-9ac9-42c2-a976-062f6e2ad9da" providerId="ADAL" clId="{D0F15991-CF6C-8C4B-AD21-DC26DB777E50}" dt="2022-10-18T13:54:37.425" v="9112" actId="207"/>
          <ac:spMkLst>
            <pc:docMk/>
            <pc:sldMk cId="3995171221" sldId="381"/>
            <ac:spMk id="155" creationId="{997A4679-1A8D-194E-B966-A056ADE33017}"/>
          </ac:spMkLst>
        </pc:spChg>
        <pc:spChg chg="mod">
          <ac:chgData name="Cannell, Michael B" userId="df291291-9ac9-42c2-a976-062f6e2ad9da" providerId="ADAL" clId="{D0F15991-CF6C-8C4B-AD21-DC26DB777E50}" dt="2022-10-18T13:54:37.425" v="9112" actId="207"/>
          <ac:spMkLst>
            <pc:docMk/>
            <pc:sldMk cId="3995171221" sldId="381"/>
            <ac:spMk id="156" creationId="{2AC48A53-A39D-BA44-85A4-DC17D1E091F5}"/>
          </ac:spMkLst>
        </pc:spChg>
        <pc:spChg chg="mod">
          <ac:chgData name="Cannell, Michael B" userId="df291291-9ac9-42c2-a976-062f6e2ad9da" providerId="ADAL" clId="{D0F15991-CF6C-8C4B-AD21-DC26DB777E50}" dt="2022-10-18T13:54:37.425" v="9112" actId="207"/>
          <ac:spMkLst>
            <pc:docMk/>
            <pc:sldMk cId="3995171221" sldId="381"/>
            <ac:spMk id="157" creationId="{5FA0CB3C-B155-5C45-92AF-5D0A3E1274B2}"/>
          </ac:spMkLst>
        </pc:spChg>
        <pc:spChg chg="mod">
          <ac:chgData name="Cannell, Michael B" userId="df291291-9ac9-42c2-a976-062f6e2ad9da" providerId="ADAL" clId="{D0F15991-CF6C-8C4B-AD21-DC26DB777E50}" dt="2022-10-18T13:54:37.425" v="9112" actId="207"/>
          <ac:spMkLst>
            <pc:docMk/>
            <pc:sldMk cId="3995171221" sldId="381"/>
            <ac:spMk id="158" creationId="{E9B90875-7F2C-BF4A-812E-8A703256C4E5}"/>
          </ac:spMkLst>
        </pc:spChg>
        <pc:spChg chg="mod">
          <ac:chgData name="Cannell, Michael B" userId="df291291-9ac9-42c2-a976-062f6e2ad9da" providerId="ADAL" clId="{D0F15991-CF6C-8C4B-AD21-DC26DB777E50}" dt="2022-10-18T13:54:37.425" v="9112" actId="207"/>
          <ac:spMkLst>
            <pc:docMk/>
            <pc:sldMk cId="3995171221" sldId="381"/>
            <ac:spMk id="159" creationId="{169D2554-7E50-9447-9E9B-B28C31E5B31F}"/>
          </ac:spMkLst>
        </pc:spChg>
        <pc:spChg chg="mod">
          <ac:chgData name="Cannell, Michael B" userId="df291291-9ac9-42c2-a976-062f6e2ad9da" providerId="ADAL" clId="{D0F15991-CF6C-8C4B-AD21-DC26DB777E50}" dt="2022-10-18T13:54:37.425" v="9112" actId="207"/>
          <ac:spMkLst>
            <pc:docMk/>
            <pc:sldMk cId="3995171221" sldId="381"/>
            <ac:spMk id="160" creationId="{0B4D3E48-C4EE-FB4E-8E3C-2407643BADF3}"/>
          </ac:spMkLst>
        </pc:spChg>
        <pc:spChg chg="mod">
          <ac:chgData name="Cannell, Michael B" userId="df291291-9ac9-42c2-a976-062f6e2ad9da" providerId="ADAL" clId="{D0F15991-CF6C-8C4B-AD21-DC26DB777E50}" dt="2022-10-18T13:54:37.425" v="9112" actId="207"/>
          <ac:spMkLst>
            <pc:docMk/>
            <pc:sldMk cId="3995171221" sldId="381"/>
            <ac:spMk id="161" creationId="{85229C70-08D1-6243-AE9C-6C1F7C89F785}"/>
          </ac:spMkLst>
        </pc:spChg>
        <pc:spChg chg="mod">
          <ac:chgData name="Cannell, Michael B" userId="df291291-9ac9-42c2-a976-062f6e2ad9da" providerId="ADAL" clId="{D0F15991-CF6C-8C4B-AD21-DC26DB777E50}" dt="2022-10-18T13:54:37.425" v="9112" actId="207"/>
          <ac:spMkLst>
            <pc:docMk/>
            <pc:sldMk cId="3995171221" sldId="381"/>
            <ac:spMk id="162" creationId="{A7F6F059-A52A-3B4A-A9C0-8FA1EC978AD0}"/>
          </ac:spMkLst>
        </pc:spChg>
        <pc:spChg chg="mod">
          <ac:chgData name="Cannell, Michael B" userId="df291291-9ac9-42c2-a976-062f6e2ad9da" providerId="ADAL" clId="{D0F15991-CF6C-8C4B-AD21-DC26DB777E50}" dt="2022-10-18T13:54:37.425" v="9112" actId="207"/>
          <ac:spMkLst>
            <pc:docMk/>
            <pc:sldMk cId="3995171221" sldId="381"/>
            <ac:spMk id="163" creationId="{CC7F5A4A-67A8-8D4E-BBF7-88926349BAB0}"/>
          </ac:spMkLst>
        </pc:spChg>
        <pc:spChg chg="mod">
          <ac:chgData name="Cannell, Michael B" userId="df291291-9ac9-42c2-a976-062f6e2ad9da" providerId="ADAL" clId="{D0F15991-CF6C-8C4B-AD21-DC26DB777E50}" dt="2022-10-18T13:54:37.425" v="9112" actId="207"/>
          <ac:spMkLst>
            <pc:docMk/>
            <pc:sldMk cId="3995171221" sldId="381"/>
            <ac:spMk id="164" creationId="{50857E67-5366-3B4A-97E9-3CD91531E06D}"/>
          </ac:spMkLst>
        </pc:spChg>
        <pc:spChg chg="mod">
          <ac:chgData name="Cannell, Michael B" userId="df291291-9ac9-42c2-a976-062f6e2ad9da" providerId="ADAL" clId="{D0F15991-CF6C-8C4B-AD21-DC26DB777E50}" dt="2022-10-18T13:54:37.425" v="9112" actId="207"/>
          <ac:spMkLst>
            <pc:docMk/>
            <pc:sldMk cId="3995171221" sldId="381"/>
            <ac:spMk id="165" creationId="{8755BBBE-7975-D64A-83EF-9AF14D6DB871}"/>
          </ac:spMkLst>
        </pc:spChg>
        <pc:spChg chg="mod">
          <ac:chgData name="Cannell, Michael B" userId="df291291-9ac9-42c2-a976-062f6e2ad9da" providerId="ADAL" clId="{D0F15991-CF6C-8C4B-AD21-DC26DB777E50}" dt="2022-10-18T13:54:37.425" v="9112" actId="207"/>
          <ac:spMkLst>
            <pc:docMk/>
            <pc:sldMk cId="3995171221" sldId="381"/>
            <ac:spMk id="166" creationId="{6B50B91C-ED39-EC47-AB1D-BAA5A101DEB5}"/>
          </ac:spMkLst>
        </pc:spChg>
        <pc:spChg chg="mod">
          <ac:chgData name="Cannell, Michael B" userId="df291291-9ac9-42c2-a976-062f6e2ad9da" providerId="ADAL" clId="{D0F15991-CF6C-8C4B-AD21-DC26DB777E50}" dt="2022-10-18T13:54:37.425" v="9112" actId="207"/>
          <ac:spMkLst>
            <pc:docMk/>
            <pc:sldMk cId="3995171221" sldId="381"/>
            <ac:spMk id="167" creationId="{AACD9DA7-1611-BD45-A011-9BFAD0FCA5A2}"/>
          </ac:spMkLst>
        </pc:spChg>
        <pc:spChg chg="mod">
          <ac:chgData name="Cannell, Michael B" userId="df291291-9ac9-42c2-a976-062f6e2ad9da" providerId="ADAL" clId="{D0F15991-CF6C-8C4B-AD21-DC26DB777E50}" dt="2022-10-18T13:54:37.425" v="9112" actId="207"/>
          <ac:spMkLst>
            <pc:docMk/>
            <pc:sldMk cId="3995171221" sldId="381"/>
            <ac:spMk id="168" creationId="{7813788E-8190-3840-96F8-B405BE507638}"/>
          </ac:spMkLst>
        </pc:spChg>
        <pc:spChg chg="mod">
          <ac:chgData name="Cannell, Michael B" userId="df291291-9ac9-42c2-a976-062f6e2ad9da" providerId="ADAL" clId="{D0F15991-CF6C-8C4B-AD21-DC26DB777E50}" dt="2022-10-18T13:54:37.425" v="9112" actId="207"/>
          <ac:spMkLst>
            <pc:docMk/>
            <pc:sldMk cId="3995171221" sldId="381"/>
            <ac:spMk id="169" creationId="{71E49566-1D7F-4A4E-AD0A-742A8549905E}"/>
          </ac:spMkLst>
        </pc:spChg>
        <pc:spChg chg="mod">
          <ac:chgData name="Cannell, Michael B" userId="df291291-9ac9-42c2-a976-062f6e2ad9da" providerId="ADAL" clId="{D0F15991-CF6C-8C4B-AD21-DC26DB777E50}" dt="2022-10-18T13:54:37.425" v="9112" actId="207"/>
          <ac:spMkLst>
            <pc:docMk/>
            <pc:sldMk cId="3995171221" sldId="381"/>
            <ac:spMk id="170" creationId="{7470EA5C-B81B-AF4D-8FBD-EFCA9F7D16D7}"/>
          </ac:spMkLst>
        </pc:spChg>
        <pc:spChg chg="mod">
          <ac:chgData name="Cannell, Michael B" userId="df291291-9ac9-42c2-a976-062f6e2ad9da" providerId="ADAL" clId="{D0F15991-CF6C-8C4B-AD21-DC26DB777E50}" dt="2022-10-18T13:54:37.425" v="9112" actId="207"/>
          <ac:spMkLst>
            <pc:docMk/>
            <pc:sldMk cId="3995171221" sldId="381"/>
            <ac:spMk id="171" creationId="{22F4476A-366B-3745-A999-618F5EA259CE}"/>
          </ac:spMkLst>
        </pc:spChg>
        <pc:spChg chg="mod">
          <ac:chgData name="Cannell, Michael B" userId="df291291-9ac9-42c2-a976-062f6e2ad9da" providerId="ADAL" clId="{D0F15991-CF6C-8C4B-AD21-DC26DB777E50}" dt="2022-10-18T13:54:37.425" v="9112" actId="207"/>
          <ac:spMkLst>
            <pc:docMk/>
            <pc:sldMk cId="3995171221" sldId="381"/>
            <ac:spMk id="172" creationId="{1125283C-4BD7-B04E-9E59-7758690F859A}"/>
          </ac:spMkLst>
        </pc:spChg>
        <pc:spChg chg="mod">
          <ac:chgData name="Cannell, Michael B" userId="df291291-9ac9-42c2-a976-062f6e2ad9da" providerId="ADAL" clId="{D0F15991-CF6C-8C4B-AD21-DC26DB777E50}" dt="2022-10-18T13:54:37.425" v="9112" actId="207"/>
          <ac:spMkLst>
            <pc:docMk/>
            <pc:sldMk cId="3995171221" sldId="381"/>
            <ac:spMk id="173" creationId="{854AA497-7EA7-5048-9155-C036B1EEABED}"/>
          </ac:spMkLst>
        </pc:spChg>
        <pc:spChg chg="mod">
          <ac:chgData name="Cannell, Michael B" userId="df291291-9ac9-42c2-a976-062f6e2ad9da" providerId="ADAL" clId="{D0F15991-CF6C-8C4B-AD21-DC26DB777E50}" dt="2022-10-18T13:54:37.425" v="9112" actId="207"/>
          <ac:spMkLst>
            <pc:docMk/>
            <pc:sldMk cId="3995171221" sldId="381"/>
            <ac:spMk id="174" creationId="{2449A1FD-6C64-2C43-944D-459D9A001E5B}"/>
          </ac:spMkLst>
        </pc:spChg>
        <pc:spChg chg="mod">
          <ac:chgData name="Cannell, Michael B" userId="df291291-9ac9-42c2-a976-062f6e2ad9da" providerId="ADAL" clId="{D0F15991-CF6C-8C4B-AD21-DC26DB777E50}" dt="2022-10-18T13:54:37.425" v="9112" actId="207"/>
          <ac:spMkLst>
            <pc:docMk/>
            <pc:sldMk cId="3995171221" sldId="381"/>
            <ac:spMk id="175" creationId="{73AFF86F-AADC-2041-A69B-6DEBF0F997A6}"/>
          </ac:spMkLst>
        </pc:spChg>
        <pc:spChg chg="mod">
          <ac:chgData name="Cannell, Michael B" userId="df291291-9ac9-42c2-a976-062f6e2ad9da" providerId="ADAL" clId="{D0F15991-CF6C-8C4B-AD21-DC26DB777E50}" dt="2022-10-17T15:48:58.895" v="545" actId="255"/>
          <ac:spMkLst>
            <pc:docMk/>
            <pc:sldMk cId="3995171221" sldId="381"/>
            <ac:spMk id="176" creationId="{F9B6B41D-D609-F346-9794-5459E457F2CB}"/>
          </ac:spMkLst>
        </pc:spChg>
        <pc:spChg chg="mod">
          <ac:chgData name="Cannell, Michael B" userId="df291291-9ac9-42c2-a976-062f6e2ad9da" providerId="ADAL" clId="{D0F15991-CF6C-8C4B-AD21-DC26DB777E50}" dt="2022-10-18T13:54:55.921" v="9114" actId="207"/>
          <ac:spMkLst>
            <pc:docMk/>
            <pc:sldMk cId="3995171221" sldId="381"/>
            <ac:spMk id="178" creationId="{351864CD-F48A-B440-AABD-953270941715}"/>
          </ac:spMkLst>
        </pc:spChg>
        <pc:spChg chg="mod">
          <ac:chgData name="Cannell, Michael B" userId="df291291-9ac9-42c2-a976-062f6e2ad9da" providerId="ADAL" clId="{D0F15991-CF6C-8C4B-AD21-DC26DB777E50}" dt="2022-10-18T13:54:55.921" v="9114" actId="207"/>
          <ac:spMkLst>
            <pc:docMk/>
            <pc:sldMk cId="3995171221" sldId="381"/>
            <ac:spMk id="179" creationId="{852F3D71-F540-0042-9954-F4CA5B62A8E9}"/>
          </ac:spMkLst>
        </pc:spChg>
        <pc:spChg chg="mod">
          <ac:chgData name="Cannell, Michael B" userId="df291291-9ac9-42c2-a976-062f6e2ad9da" providerId="ADAL" clId="{D0F15991-CF6C-8C4B-AD21-DC26DB777E50}" dt="2022-10-18T13:54:55.921" v="9114" actId="207"/>
          <ac:spMkLst>
            <pc:docMk/>
            <pc:sldMk cId="3995171221" sldId="381"/>
            <ac:spMk id="180" creationId="{D3EEF65C-40FE-4A42-9D01-FF184C982170}"/>
          </ac:spMkLst>
        </pc:spChg>
        <pc:spChg chg="mod">
          <ac:chgData name="Cannell, Michael B" userId="df291291-9ac9-42c2-a976-062f6e2ad9da" providerId="ADAL" clId="{D0F15991-CF6C-8C4B-AD21-DC26DB777E50}" dt="2022-10-18T13:54:55.921" v="9114" actId="207"/>
          <ac:spMkLst>
            <pc:docMk/>
            <pc:sldMk cId="3995171221" sldId="381"/>
            <ac:spMk id="181" creationId="{403C329D-34BB-4A44-9B22-66FB16AA67F3}"/>
          </ac:spMkLst>
        </pc:spChg>
        <pc:spChg chg="mod">
          <ac:chgData name="Cannell, Michael B" userId="df291291-9ac9-42c2-a976-062f6e2ad9da" providerId="ADAL" clId="{D0F15991-CF6C-8C4B-AD21-DC26DB777E50}" dt="2022-10-18T13:54:55.921" v="9114" actId="207"/>
          <ac:spMkLst>
            <pc:docMk/>
            <pc:sldMk cId="3995171221" sldId="381"/>
            <ac:spMk id="182" creationId="{5399E8B6-01DE-1E41-AC62-B4F6771EE779}"/>
          </ac:spMkLst>
        </pc:spChg>
        <pc:spChg chg="mod">
          <ac:chgData name="Cannell, Michael B" userId="df291291-9ac9-42c2-a976-062f6e2ad9da" providerId="ADAL" clId="{D0F15991-CF6C-8C4B-AD21-DC26DB777E50}" dt="2022-10-18T13:54:55.921" v="9114" actId="207"/>
          <ac:spMkLst>
            <pc:docMk/>
            <pc:sldMk cId="3995171221" sldId="381"/>
            <ac:spMk id="183" creationId="{0285A798-E6DD-CC4A-AE12-006FA1C30EF6}"/>
          </ac:spMkLst>
        </pc:spChg>
        <pc:spChg chg="mod">
          <ac:chgData name="Cannell, Michael B" userId="df291291-9ac9-42c2-a976-062f6e2ad9da" providerId="ADAL" clId="{D0F15991-CF6C-8C4B-AD21-DC26DB777E50}" dt="2022-10-18T13:54:55.921" v="9114" actId="207"/>
          <ac:spMkLst>
            <pc:docMk/>
            <pc:sldMk cId="3995171221" sldId="381"/>
            <ac:spMk id="184" creationId="{C6C88F3F-37B4-024E-B47F-DFF4F7694A08}"/>
          </ac:spMkLst>
        </pc:spChg>
        <pc:spChg chg="mod">
          <ac:chgData name="Cannell, Michael B" userId="df291291-9ac9-42c2-a976-062f6e2ad9da" providerId="ADAL" clId="{D0F15991-CF6C-8C4B-AD21-DC26DB777E50}" dt="2022-10-18T13:54:55.921" v="9114" actId="207"/>
          <ac:spMkLst>
            <pc:docMk/>
            <pc:sldMk cId="3995171221" sldId="381"/>
            <ac:spMk id="185" creationId="{477C27AC-F4FF-FA4B-9777-1389D50CC787}"/>
          </ac:spMkLst>
        </pc:spChg>
        <pc:spChg chg="mod">
          <ac:chgData name="Cannell, Michael B" userId="df291291-9ac9-42c2-a976-062f6e2ad9da" providerId="ADAL" clId="{D0F15991-CF6C-8C4B-AD21-DC26DB777E50}" dt="2022-10-18T13:54:55.921" v="9114" actId="207"/>
          <ac:spMkLst>
            <pc:docMk/>
            <pc:sldMk cId="3995171221" sldId="381"/>
            <ac:spMk id="186" creationId="{AC5F203E-F08D-114D-AB56-71AD47EAB576}"/>
          </ac:spMkLst>
        </pc:spChg>
        <pc:spChg chg="mod">
          <ac:chgData name="Cannell, Michael B" userId="df291291-9ac9-42c2-a976-062f6e2ad9da" providerId="ADAL" clId="{D0F15991-CF6C-8C4B-AD21-DC26DB777E50}" dt="2022-10-18T13:54:55.921" v="9114" actId="207"/>
          <ac:spMkLst>
            <pc:docMk/>
            <pc:sldMk cId="3995171221" sldId="381"/>
            <ac:spMk id="187" creationId="{C2EABE4D-BE81-5444-9365-1C2137BE1C8E}"/>
          </ac:spMkLst>
        </pc:spChg>
        <pc:spChg chg="mod">
          <ac:chgData name="Cannell, Michael B" userId="df291291-9ac9-42c2-a976-062f6e2ad9da" providerId="ADAL" clId="{D0F15991-CF6C-8C4B-AD21-DC26DB777E50}" dt="2022-10-18T13:54:55.921" v="9114" actId="207"/>
          <ac:spMkLst>
            <pc:docMk/>
            <pc:sldMk cId="3995171221" sldId="381"/>
            <ac:spMk id="188" creationId="{135B22FC-25F1-5740-845F-1DA10EDFF602}"/>
          </ac:spMkLst>
        </pc:spChg>
        <pc:spChg chg="mod">
          <ac:chgData name="Cannell, Michael B" userId="df291291-9ac9-42c2-a976-062f6e2ad9da" providerId="ADAL" clId="{D0F15991-CF6C-8C4B-AD21-DC26DB777E50}" dt="2022-10-18T13:54:55.921" v="9114" actId="207"/>
          <ac:spMkLst>
            <pc:docMk/>
            <pc:sldMk cId="3995171221" sldId="381"/>
            <ac:spMk id="189" creationId="{05A97CB0-D5DB-1B40-B2C2-8E228B78BF47}"/>
          </ac:spMkLst>
        </pc:spChg>
        <pc:spChg chg="mod">
          <ac:chgData name="Cannell, Michael B" userId="df291291-9ac9-42c2-a976-062f6e2ad9da" providerId="ADAL" clId="{D0F15991-CF6C-8C4B-AD21-DC26DB777E50}" dt="2022-10-18T13:54:55.921" v="9114" actId="207"/>
          <ac:spMkLst>
            <pc:docMk/>
            <pc:sldMk cId="3995171221" sldId="381"/>
            <ac:spMk id="190" creationId="{DCAFB1B4-3806-4441-A5B3-9FF06B5B6FAA}"/>
          </ac:spMkLst>
        </pc:spChg>
        <pc:spChg chg="mod">
          <ac:chgData name="Cannell, Michael B" userId="df291291-9ac9-42c2-a976-062f6e2ad9da" providerId="ADAL" clId="{D0F15991-CF6C-8C4B-AD21-DC26DB777E50}" dt="2022-10-18T13:54:55.921" v="9114" actId="207"/>
          <ac:spMkLst>
            <pc:docMk/>
            <pc:sldMk cId="3995171221" sldId="381"/>
            <ac:spMk id="191" creationId="{BD0C0F47-6186-3D4C-BBA5-0967A86595F9}"/>
          </ac:spMkLst>
        </pc:spChg>
        <pc:spChg chg="mod">
          <ac:chgData name="Cannell, Michael B" userId="df291291-9ac9-42c2-a976-062f6e2ad9da" providerId="ADAL" clId="{D0F15991-CF6C-8C4B-AD21-DC26DB777E50}" dt="2022-10-18T13:54:55.921" v="9114" actId="207"/>
          <ac:spMkLst>
            <pc:docMk/>
            <pc:sldMk cId="3995171221" sldId="381"/>
            <ac:spMk id="192" creationId="{B52CAB85-38D8-4243-B6AF-02D3FEEE7FD1}"/>
          </ac:spMkLst>
        </pc:spChg>
        <pc:spChg chg="mod">
          <ac:chgData name="Cannell, Michael B" userId="df291291-9ac9-42c2-a976-062f6e2ad9da" providerId="ADAL" clId="{D0F15991-CF6C-8C4B-AD21-DC26DB777E50}" dt="2022-10-18T13:54:55.921" v="9114" actId="207"/>
          <ac:spMkLst>
            <pc:docMk/>
            <pc:sldMk cId="3995171221" sldId="381"/>
            <ac:spMk id="193" creationId="{4020B76D-B634-7446-998E-7A2A78D8DE24}"/>
          </ac:spMkLst>
        </pc:spChg>
        <pc:spChg chg="mod">
          <ac:chgData name="Cannell, Michael B" userId="df291291-9ac9-42c2-a976-062f6e2ad9da" providerId="ADAL" clId="{D0F15991-CF6C-8C4B-AD21-DC26DB777E50}" dt="2022-10-18T13:54:55.921" v="9114" actId="207"/>
          <ac:spMkLst>
            <pc:docMk/>
            <pc:sldMk cId="3995171221" sldId="381"/>
            <ac:spMk id="194" creationId="{A0E3DA80-1080-DB48-B0C7-A1E2B2842C2E}"/>
          </ac:spMkLst>
        </pc:spChg>
        <pc:spChg chg="mod">
          <ac:chgData name="Cannell, Michael B" userId="df291291-9ac9-42c2-a976-062f6e2ad9da" providerId="ADAL" clId="{D0F15991-CF6C-8C4B-AD21-DC26DB777E50}" dt="2022-10-18T13:54:55.921" v="9114" actId="207"/>
          <ac:spMkLst>
            <pc:docMk/>
            <pc:sldMk cId="3995171221" sldId="381"/>
            <ac:spMk id="195" creationId="{5A4F2426-38A1-524C-B005-AB7CB2407966}"/>
          </ac:spMkLst>
        </pc:spChg>
        <pc:spChg chg="mod">
          <ac:chgData name="Cannell, Michael B" userId="df291291-9ac9-42c2-a976-062f6e2ad9da" providerId="ADAL" clId="{D0F15991-CF6C-8C4B-AD21-DC26DB777E50}" dt="2022-10-18T13:54:55.921" v="9114" actId="207"/>
          <ac:spMkLst>
            <pc:docMk/>
            <pc:sldMk cId="3995171221" sldId="381"/>
            <ac:spMk id="196" creationId="{C467FC1B-02DA-3A45-B05C-A1B01A58CD68}"/>
          </ac:spMkLst>
        </pc:spChg>
        <pc:spChg chg="mod">
          <ac:chgData name="Cannell, Michael B" userId="df291291-9ac9-42c2-a976-062f6e2ad9da" providerId="ADAL" clId="{D0F15991-CF6C-8C4B-AD21-DC26DB777E50}" dt="2022-10-18T13:54:55.921" v="9114" actId="207"/>
          <ac:spMkLst>
            <pc:docMk/>
            <pc:sldMk cId="3995171221" sldId="381"/>
            <ac:spMk id="197" creationId="{5E52F3CE-43E2-BB4B-AB8F-0746237E857C}"/>
          </ac:spMkLst>
        </pc:spChg>
        <pc:spChg chg="mod">
          <ac:chgData name="Cannell, Michael B" userId="df291291-9ac9-42c2-a976-062f6e2ad9da" providerId="ADAL" clId="{D0F15991-CF6C-8C4B-AD21-DC26DB777E50}" dt="2022-10-18T13:54:55.921" v="9114" actId="207"/>
          <ac:spMkLst>
            <pc:docMk/>
            <pc:sldMk cId="3995171221" sldId="381"/>
            <ac:spMk id="198" creationId="{7E9770CD-4580-E94B-8F2E-D8374855B47E}"/>
          </ac:spMkLst>
        </pc:spChg>
        <pc:spChg chg="mod">
          <ac:chgData name="Cannell, Michael B" userId="df291291-9ac9-42c2-a976-062f6e2ad9da" providerId="ADAL" clId="{D0F15991-CF6C-8C4B-AD21-DC26DB777E50}" dt="2022-10-18T13:54:55.921" v="9114" actId="207"/>
          <ac:spMkLst>
            <pc:docMk/>
            <pc:sldMk cId="3995171221" sldId="381"/>
            <ac:spMk id="199" creationId="{267A4940-3021-8C4B-8556-297D8BA84C9F}"/>
          </ac:spMkLst>
        </pc:spChg>
        <pc:spChg chg="mod">
          <ac:chgData name="Cannell, Michael B" userId="df291291-9ac9-42c2-a976-062f6e2ad9da" providerId="ADAL" clId="{D0F15991-CF6C-8C4B-AD21-DC26DB777E50}" dt="2022-10-18T13:54:55.921" v="9114" actId="207"/>
          <ac:spMkLst>
            <pc:docMk/>
            <pc:sldMk cId="3995171221" sldId="381"/>
            <ac:spMk id="200" creationId="{A2A30951-B716-6343-85C0-4565DC398544}"/>
          </ac:spMkLst>
        </pc:spChg>
        <pc:spChg chg="mod">
          <ac:chgData name="Cannell, Michael B" userId="df291291-9ac9-42c2-a976-062f6e2ad9da" providerId="ADAL" clId="{D0F15991-CF6C-8C4B-AD21-DC26DB777E50}" dt="2022-10-18T13:54:55.921" v="9114" actId="207"/>
          <ac:spMkLst>
            <pc:docMk/>
            <pc:sldMk cId="3995171221" sldId="381"/>
            <ac:spMk id="201" creationId="{540F44D4-B13E-E54C-A4A9-D20B7D3D6395}"/>
          </ac:spMkLst>
        </pc:spChg>
        <pc:spChg chg="mod">
          <ac:chgData name="Cannell, Michael B" userId="df291291-9ac9-42c2-a976-062f6e2ad9da" providerId="ADAL" clId="{D0F15991-CF6C-8C4B-AD21-DC26DB777E50}" dt="2022-10-18T13:54:55.921" v="9114" actId="207"/>
          <ac:spMkLst>
            <pc:docMk/>
            <pc:sldMk cId="3995171221" sldId="381"/>
            <ac:spMk id="202" creationId="{CE8F7069-0D1B-564F-AC0F-EEA746D12166}"/>
          </ac:spMkLst>
        </pc:spChg>
        <pc:spChg chg="mod">
          <ac:chgData name="Cannell, Michael B" userId="df291291-9ac9-42c2-a976-062f6e2ad9da" providerId="ADAL" clId="{D0F15991-CF6C-8C4B-AD21-DC26DB777E50}" dt="2022-10-17T15:48:58.895" v="545" actId="255"/>
          <ac:spMkLst>
            <pc:docMk/>
            <pc:sldMk cId="3995171221" sldId="381"/>
            <ac:spMk id="203" creationId="{A03AE8A2-9EF1-7442-82F6-AA830BDEA728}"/>
          </ac:spMkLst>
        </pc:spChg>
        <pc:spChg chg="mod">
          <ac:chgData name="Cannell, Michael B" userId="df291291-9ac9-42c2-a976-062f6e2ad9da" providerId="ADAL" clId="{D0F15991-CF6C-8C4B-AD21-DC26DB777E50}" dt="2022-10-18T13:54:55.921" v="9114" actId="207"/>
          <ac:spMkLst>
            <pc:docMk/>
            <pc:sldMk cId="3995171221" sldId="381"/>
            <ac:spMk id="204" creationId="{FD5CA887-2B5E-F541-A6BE-87F785216C31}"/>
          </ac:spMkLst>
        </pc:spChg>
        <pc:spChg chg="mod">
          <ac:chgData name="Cannell, Michael B" userId="df291291-9ac9-42c2-a976-062f6e2ad9da" providerId="ADAL" clId="{D0F15991-CF6C-8C4B-AD21-DC26DB777E50}" dt="2022-10-18T13:54:55.921" v="9114" actId="207"/>
          <ac:spMkLst>
            <pc:docMk/>
            <pc:sldMk cId="3995171221" sldId="381"/>
            <ac:spMk id="205" creationId="{DEC11CC2-AA51-AA46-B98F-D2E44E4729E8}"/>
          </ac:spMkLst>
        </pc:spChg>
        <pc:spChg chg="mod">
          <ac:chgData name="Cannell, Michael B" userId="df291291-9ac9-42c2-a976-062f6e2ad9da" providerId="ADAL" clId="{D0F15991-CF6C-8C4B-AD21-DC26DB777E50}" dt="2022-10-18T13:54:55.921" v="9114" actId="207"/>
          <ac:spMkLst>
            <pc:docMk/>
            <pc:sldMk cId="3995171221" sldId="381"/>
            <ac:spMk id="206" creationId="{CB0300E9-2E79-8C40-A6F3-8F27A849C566}"/>
          </ac:spMkLst>
        </pc:spChg>
        <pc:spChg chg="mod">
          <ac:chgData name="Cannell, Michael B" userId="df291291-9ac9-42c2-a976-062f6e2ad9da" providerId="ADAL" clId="{D0F15991-CF6C-8C4B-AD21-DC26DB777E50}" dt="2022-10-18T13:54:55.921" v="9114" actId="207"/>
          <ac:spMkLst>
            <pc:docMk/>
            <pc:sldMk cId="3995171221" sldId="381"/>
            <ac:spMk id="207" creationId="{B76B9A31-4092-E546-A731-9F2E39EBBE46}"/>
          </ac:spMkLst>
        </pc:spChg>
        <pc:spChg chg="mod">
          <ac:chgData name="Cannell, Michael B" userId="df291291-9ac9-42c2-a976-062f6e2ad9da" providerId="ADAL" clId="{D0F15991-CF6C-8C4B-AD21-DC26DB777E50}" dt="2022-10-18T13:54:55.921" v="9114" actId="207"/>
          <ac:spMkLst>
            <pc:docMk/>
            <pc:sldMk cId="3995171221" sldId="381"/>
            <ac:spMk id="208" creationId="{433590D9-9041-0642-BAA9-71952487605F}"/>
          </ac:spMkLst>
        </pc:spChg>
        <pc:spChg chg="mod">
          <ac:chgData name="Cannell, Michael B" userId="df291291-9ac9-42c2-a976-062f6e2ad9da" providerId="ADAL" clId="{D0F15991-CF6C-8C4B-AD21-DC26DB777E50}" dt="2022-10-18T13:54:55.921" v="9114" actId="207"/>
          <ac:spMkLst>
            <pc:docMk/>
            <pc:sldMk cId="3995171221" sldId="381"/>
            <ac:spMk id="209" creationId="{48E94F41-B943-6F43-9B23-724DA0B41781}"/>
          </ac:spMkLst>
        </pc:spChg>
        <pc:spChg chg="mod">
          <ac:chgData name="Cannell, Michael B" userId="df291291-9ac9-42c2-a976-062f6e2ad9da" providerId="ADAL" clId="{D0F15991-CF6C-8C4B-AD21-DC26DB777E50}" dt="2022-10-18T13:54:55.921" v="9114" actId="207"/>
          <ac:spMkLst>
            <pc:docMk/>
            <pc:sldMk cId="3995171221" sldId="381"/>
            <ac:spMk id="210" creationId="{D905BAA4-308C-EA4D-A9B5-C4199195248D}"/>
          </ac:spMkLst>
        </pc:spChg>
        <pc:spChg chg="mod">
          <ac:chgData name="Cannell, Michael B" userId="df291291-9ac9-42c2-a976-062f6e2ad9da" providerId="ADAL" clId="{D0F15991-CF6C-8C4B-AD21-DC26DB777E50}" dt="2022-10-18T13:54:55.921" v="9114" actId="207"/>
          <ac:spMkLst>
            <pc:docMk/>
            <pc:sldMk cId="3995171221" sldId="381"/>
            <ac:spMk id="211" creationId="{C2956347-4F07-5A4C-9F25-9B1940D4CC3C}"/>
          </ac:spMkLst>
        </pc:spChg>
        <pc:spChg chg="mod">
          <ac:chgData name="Cannell, Michael B" userId="df291291-9ac9-42c2-a976-062f6e2ad9da" providerId="ADAL" clId="{D0F15991-CF6C-8C4B-AD21-DC26DB777E50}" dt="2022-10-18T13:54:55.921" v="9114" actId="207"/>
          <ac:spMkLst>
            <pc:docMk/>
            <pc:sldMk cId="3995171221" sldId="381"/>
            <ac:spMk id="212" creationId="{B9118D31-9FAD-7642-90F3-FE817252CEAA}"/>
          </ac:spMkLst>
        </pc:spChg>
        <pc:spChg chg="mod">
          <ac:chgData name="Cannell, Michael B" userId="df291291-9ac9-42c2-a976-062f6e2ad9da" providerId="ADAL" clId="{D0F15991-CF6C-8C4B-AD21-DC26DB777E50}" dt="2022-10-18T13:54:55.921" v="9114" actId="207"/>
          <ac:spMkLst>
            <pc:docMk/>
            <pc:sldMk cId="3995171221" sldId="381"/>
            <ac:spMk id="213" creationId="{C3736D7A-87A3-BF47-8A45-7E18DBD201DF}"/>
          </ac:spMkLst>
        </pc:spChg>
        <pc:spChg chg="mod">
          <ac:chgData name="Cannell, Michael B" userId="df291291-9ac9-42c2-a976-062f6e2ad9da" providerId="ADAL" clId="{D0F15991-CF6C-8C4B-AD21-DC26DB777E50}" dt="2022-10-18T13:54:55.921" v="9114" actId="207"/>
          <ac:spMkLst>
            <pc:docMk/>
            <pc:sldMk cId="3995171221" sldId="381"/>
            <ac:spMk id="214" creationId="{D8EA54E5-AA82-0F44-A0CA-A067E31305A2}"/>
          </ac:spMkLst>
        </pc:spChg>
        <pc:spChg chg="mod">
          <ac:chgData name="Cannell, Michael B" userId="df291291-9ac9-42c2-a976-062f6e2ad9da" providerId="ADAL" clId="{D0F15991-CF6C-8C4B-AD21-DC26DB777E50}" dt="2022-10-18T13:54:55.921" v="9114" actId="207"/>
          <ac:spMkLst>
            <pc:docMk/>
            <pc:sldMk cId="3995171221" sldId="381"/>
            <ac:spMk id="215" creationId="{CA8F5CCA-AA3C-DF40-B837-C329908904E2}"/>
          </ac:spMkLst>
        </pc:spChg>
        <pc:spChg chg="mod">
          <ac:chgData name="Cannell, Michael B" userId="df291291-9ac9-42c2-a976-062f6e2ad9da" providerId="ADAL" clId="{D0F15991-CF6C-8C4B-AD21-DC26DB777E50}" dt="2022-10-18T13:54:55.921" v="9114" actId="207"/>
          <ac:spMkLst>
            <pc:docMk/>
            <pc:sldMk cId="3995171221" sldId="381"/>
            <ac:spMk id="216" creationId="{E7BA710B-A58D-0549-88D4-EBE922C7CCFB}"/>
          </ac:spMkLst>
        </pc:spChg>
        <pc:spChg chg="mod">
          <ac:chgData name="Cannell, Michael B" userId="df291291-9ac9-42c2-a976-062f6e2ad9da" providerId="ADAL" clId="{D0F15991-CF6C-8C4B-AD21-DC26DB777E50}" dt="2022-10-18T13:54:55.921" v="9114" actId="207"/>
          <ac:spMkLst>
            <pc:docMk/>
            <pc:sldMk cId="3995171221" sldId="381"/>
            <ac:spMk id="217" creationId="{25094E07-DC7F-8649-BE79-6FCE321EB223}"/>
          </ac:spMkLst>
        </pc:spChg>
        <pc:spChg chg="mod">
          <ac:chgData name="Cannell, Michael B" userId="df291291-9ac9-42c2-a976-062f6e2ad9da" providerId="ADAL" clId="{D0F15991-CF6C-8C4B-AD21-DC26DB777E50}" dt="2022-10-18T13:54:55.921" v="9114" actId="207"/>
          <ac:spMkLst>
            <pc:docMk/>
            <pc:sldMk cId="3995171221" sldId="381"/>
            <ac:spMk id="218" creationId="{BD7A8A5E-6B08-C949-B509-B1984D24F77A}"/>
          </ac:spMkLst>
        </pc:spChg>
        <pc:spChg chg="mod">
          <ac:chgData name="Cannell, Michael B" userId="df291291-9ac9-42c2-a976-062f6e2ad9da" providerId="ADAL" clId="{D0F15991-CF6C-8C4B-AD21-DC26DB777E50}" dt="2022-10-18T13:54:55.921" v="9114" actId="207"/>
          <ac:spMkLst>
            <pc:docMk/>
            <pc:sldMk cId="3995171221" sldId="381"/>
            <ac:spMk id="219" creationId="{965E7DE0-962A-8148-BA71-3C3AAA4E46A5}"/>
          </ac:spMkLst>
        </pc:spChg>
        <pc:spChg chg="mod">
          <ac:chgData name="Cannell, Michael B" userId="df291291-9ac9-42c2-a976-062f6e2ad9da" providerId="ADAL" clId="{D0F15991-CF6C-8C4B-AD21-DC26DB777E50}" dt="2022-10-18T13:54:55.921" v="9114" actId="207"/>
          <ac:spMkLst>
            <pc:docMk/>
            <pc:sldMk cId="3995171221" sldId="381"/>
            <ac:spMk id="220" creationId="{56CB852F-2751-3B4A-91DC-A4407446E654}"/>
          </ac:spMkLst>
        </pc:spChg>
        <pc:spChg chg="mod">
          <ac:chgData name="Cannell, Michael B" userId="df291291-9ac9-42c2-a976-062f6e2ad9da" providerId="ADAL" clId="{D0F15991-CF6C-8C4B-AD21-DC26DB777E50}" dt="2022-10-18T13:54:55.921" v="9114" actId="207"/>
          <ac:spMkLst>
            <pc:docMk/>
            <pc:sldMk cId="3995171221" sldId="381"/>
            <ac:spMk id="221" creationId="{685875AB-034B-434A-B72E-B0F7BD58D310}"/>
          </ac:spMkLst>
        </pc:spChg>
        <pc:spChg chg="mod">
          <ac:chgData name="Cannell, Michael B" userId="df291291-9ac9-42c2-a976-062f6e2ad9da" providerId="ADAL" clId="{D0F15991-CF6C-8C4B-AD21-DC26DB777E50}" dt="2022-10-18T13:54:55.921" v="9114" actId="207"/>
          <ac:spMkLst>
            <pc:docMk/>
            <pc:sldMk cId="3995171221" sldId="381"/>
            <ac:spMk id="222" creationId="{EB21E9EC-6BED-A54A-86B5-E12F78ACF992}"/>
          </ac:spMkLst>
        </pc:spChg>
        <pc:spChg chg="mod">
          <ac:chgData name="Cannell, Michael B" userId="df291291-9ac9-42c2-a976-062f6e2ad9da" providerId="ADAL" clId="{D0F15991-CF6C-8C4B-AD21-DC26DB777E50}" dt="2022-10-18T13:54:55.921" v="9114" actId="207"/>
          <ac:spMkLst>
            <pc:docMk/>
            <pc:sldMk cId="3995171221" sldId="381"/>
            <ac:spMk id="223" creationId="{A46F3968-7129-9342-B597-161826807723}"/>
          </ac:spMkLst>
        </pc:spChg>
        <pc:spChg chg="mod">
          <ac:chgData name="Cannell, Michael B" userId="df291291-9ac9-42c2-a976-062f6e2ad9da" providerId="ADAL" clId="{D0F15991-CF6C-8C4B-AD21-DC26DB777E50}" dt="2022-10-18T13:54:55.921" v="9114" actId="207"/>
          <ac:spMkLst>
            <pc:docMk/>
            <pc:sldMk cId="3995171221" sldId="381"/>
            <ac:spMk id="224" creationId="{D5E9EC65-9FF8-B948-9911-F8CA4705277D}"/>
          </ac:spMkLst>
        </pc:spChg>
        <pc:spChg chg="mod">
          <ac:chgData name="Cannell, Michael B" userId="df291291-9ac9-42c2-a976-062f6e2ad9da" providerId="ADAL" clId="{D0F15991-CF6C-8C4B-AD21-DC26DB777E50}" dt="2022-10-18T13:54:55.921" v="9114" actId="207"/>
          <ac:spMkLst>
            <pc:docMk/>
            <pc:sldMk cId="3995171221" sldId="381"/>
            <ac:spMk id="225" creationId="{951A89D4-C5FB-8E45-B3BB-F0DFC5E01A11}"/>
          </ac:spMkLst>
        </pc:spChg>
        <pc:spChg chg="mod">
          <ac:chgData name="Cannell, Michael B" userId="df291291-9ac9-42c2-a976-062f6e2ad9da" providerId="ADAL" clId="{D0F15991-CF6C-8C4B-AD21-DC26DB777E50}" dt="2022-10-18T13:54:55.921" v="9114" actId="207"/>
          <ac:spMkLst>
            <pc:docMk/>
            <pc:sldMk cId="3995171221" sldId="381"/>
            <ac:spMk id="226" creationId="{ABF9FFC4-7A52-EF44-81A4-57AA2C1935F9}"/>
          </ac:spMkLst>
        </pc:spChg>
        <pc:spChg chg="mod">
          <ac:chgData name="Cannell, Michael B" userId="df291291-9ac9-42c2-a976-062f6e2ad9da" providerId="ADAL" clId="{D0F15991-CF6C-8C4B-AD21-DC26DB777E50}" dt="2022-10-18T13:54:55.921" v="9114" actId="207"/>
          <ac:spMkLst>
            <pc:docMk/>
            <pc:sldMk cId="3995171221" sldId="381"/>
            <ac:spMk id="227" creationId="{8127BFC3-CAF6-FA46-828A-84B2DAC2C8D7}"/>
          </ac:spMkLst>
        </pc:spChg>
        <pc:spChg chg="mod">
          <ac:chgData name="Cannell, Michael B" userId="df291291-9ac9-42c2-a976-062f6e2ad9da" providerId="ADAL" clId="{D0F15991-CF6C-8C4B-AD21-DC26DB777E50}" dt="2022-10-18T13:54:55.921" v="9114" actId="207"/>
          <ac:spMkLst>
            <pc:docMk/>
            <pc:sldMk cId="3995171221" sldId="381"/>
            <ac:spMk id="228" creationId="{4669C4A5-B447-A148-8200-7C1E3EC61765}"/>
          </ac:spMkLst>
        </pc:spChg>
        <pc:graphicFrameChg chg="modGraphic">
          <ac:chgData name="Cannell, Michael B" userId="df291291-9ac9-42c2-a976-062f6e2ad9da" providerId="ADAL" clId="{D0F15991-CF6C-8C4B-AD21-DC26DB777E50}" dt="2022-10-17T15:48:44.659" v="543" actId="404"/>
          <ac:graphicFrameMkLst>
            <pc:docMk/>
            <pc:sldMk cId="3995171221" sldId="381"/>
            <ac:graphicFrameMk id="5" creationId="{2B917431-393A-DF49-888A-E2CF61E733D3}"/>
          </ac:graphicFrameMkLst>
        </pc:graphicFrameChg>
      </pc:sldChg>
      <pc:sldChg chg="modSp mod addCm modCm">
        <pc:chgData name="Cannell, Michael B" userId="df291291-9ac9-42c2-a976-062f6e2ad9da" providerId="ADAL" clId="{D0F15991-CF6C-8C4B-AD21-DC26DB777E50}" dt="2022-10-18T13:56:44.972" v="9127"/>
        <pc:sldMkLst>
          <pc:docMk/>
          <pc:sldMk cId="4006965146" sldId="382"/>
        </pc:sldMkLst>
        <pc:spChg chg="mod">
          <ac:chgData name="Cannell, Michael B" userId="df291291-9ac9-42c2-a976-062f6e2ad9da" providerId="ADAL" clId="{D0F15991-CF6C-8C4B-AD21-DC26DB777E50}" dt="2022-10-17T15:49:09.916" v="546" actId="2711"/>
          <ac:spMkLst>
            <pc:docMk/>
            <pc:sldMk cId="4006965146" sldId="382"/>
            <ac:spMk id="18" creationId="{0CE71B31-1CFA-5544-9E9D-38D3DB9126BF}"/>
          </ac:spMkLst>
        </pc:spChg>
        <pc:spChg chg="mod">
          <ac:chgData name="Cannell, Michael B" userId="df291291-9ac9-42c2-a976-062f6e2ad9da" providerId="ADAL" clId="{D0F15991-CF6C-8C4B-AD21-DC26DB777E50}" dt="2022-10-17T15:49:09.916" v="546" actId="2711"/>
          <ac:spMkLst>
            <pc:docMk/>
            <pc:sldMk cId="4006965146" sldId="382"/>
            <ac:spMk id="24" creationId="{DBF22342-FC19-7D4A-BF29-4BA98476FA3E}"/>
          </ac:spMkLst>
        </pc:spChg>
        <pc:spChg chg="mod">
          <ac:chgData name="Cannell, Michael B" userId="df291291-9ac9-42c2-a976-062f6e2ad9da" providerId="ADAL" clId="{D0F15991-CF6C-8C4B-AD21-DC26DB777E50}" dt="2022-10-17T15:49:09.916" v="546" actId="2711"/>
          <ac:spMkLst>
            <pc:docMk/>
            <pc:sldMk cId="4006965146" sldId="382"/>
            <ac:spMk id="114" creationId="{E55818A0-D490-DD4F-BA91-495CA6697A20}"/>
          </ac:spMkLst>
        </pc:spChg>
        <pc:spChg chg="mod">
          <ac:chgData name="Cannell, Michael B" userId="df291291-9ac9-42c2-a976-062f6e2ad9da" providerId="ADAL" clId="{D0F15991-CF6C-8C4B-AD21-DC26DB777E50}" dt="2022-10-18T13:55:18.258" v="9117" actId="207"/>
          <ac:spMkLst>
            <pc:docMk/>
            <pc:sldMk cId="4006965146" sldId="382"/>
            <ac:spMk id="120" creationId="{36E8ABB4-C975-6841-9171-29E4F6527C40}"/>
          </ac:spMkLst>
        </pc:spChg>
        <pc:spChg chg="mod">
          <ac:chgData name="Cannell, Michael B" userId="df291291-9ac9-42c2-a976-062f6e2ad9da" providerId="ADAL" clId="{D0F15991-CF6C-8C4B-AD21-DC26DB777E50}" dt="2022-10-18T13:55:18.258" v="9117" actId="207"/>
          <ac:spMkLst>
            <pc:docMk/>
            <pc:sldMk cId="4006965146" sldId="382"/>
            <ac:spMk id="121" creationId="{BE74BBC2-B18E-D542-9B7E-59E26ACFE915}"/>
          </ac:spMkLst>
        </pc:spChg>
        <pc:spChg chg="mod">
          <ac:chgData name="Cannell, Michael B" userId="df291291-9ac9-42c2-a976-062f6e2ad9da" providerId="ADAL" clId="{D0F15991-CF6C-8C4B-AD21-DC26DB777E50}" dt="2022-10-18T13:55:18.258" v="9117" actId="207"/>
          <ac:spMkLst>
            <pc:docMk/>
            <pc:sldMk cId="4006965146" sldId="382"/>
            <ac:spMk id="122" creationId="{94888AF0-34E9-2241-9CEC-99164A6105C6}"/>
          </ac:spMkLst>
        </pc:spChg>
        <pc:spChg chg="mod">
          <ac:chgData name="Cannell, Michael B" userId="df291291-9ac9-42c2-a976-062f6e2ad9da" providerId="ADAL" clId="{D0F15991-CF6C-8C4B-AD21-DC26DB777E50}" dt="2022-10-18T13:55:18.258" v="9117" actId="207"/>
          <ac:spMkLst>
            <pc:docMk/>
            <pc:sldMk cId="4006965146" sldId="382"/>
            <ac:spMk id="123" creationId="{1A4EC265-4319-FD45-BEEC-D67C5C054A4C}"/>
          </ac:spMkLst>
        </pc:spChg>
        <pc:spChg chg="mod">
          <ac:chgData name="Cannell, Michael B" userId="df291291-9ac9-42c2-a976-062f6e2ad9da" providerId="ADAL" clId="{D0F15991-CF6C-8C4B-AD21-DC26DB777E50}" dt="2022-10-18T13:55:18.258" v="9117" actId="207"/>
          <ac:spMkLst>
            <pc:docMk/>
            <pc:sldMk cId="4006965146" sldId="382"/>
            <ac:spMk id="124" creationId="{E8CF33B6-EE3D-7543-B392-B18088E9BDEC}"/>
          </ac:spMkLst>
        </pc:spChg>
        <pc:spChg chg="mod">
          <ac:chgData name="Cannell, Michael B" userId="df291291-9ac9-42c2-a976-062f6e2ad9da" providerId="ADAL" clId="{D0F15991-CF6C-8C4B-AD21-DC26DB777E50}" dt="2022-10-18T13:55:18.258" v="9117" actId="207"/>
          <ac:spMkLst>
            <pc:docMk/>
            <pc:sldMk cId="4006965146" sldId="382"/>
            <ac:spMk id="125" creationId="{08A73DC7-6BCA-5B47-9459-8BAEA3E33CEE}"/>
          </ac:spMkLst>
        </pc:spChg>
        <pc:spChg chg="mod">
          <ac:chgData name="Cannell, Michael B" userId="df291291-9ac9-42c2-a976-062f6e2ad9da" providerId="ADAL" clId="{D0F15991-CF6C-8C4B-AD21-DC26DB777E50}" dt="2022-10-18T13:55:18.258" v="9117" actId="207"/>
          <ac:spMkLst>
            <pc:docMk/>
            <pc:sldMk cId="4006965146" sldId="382"/>
            <ac:spMk id="126" creationId="{43879313-2FEA-2042-982E-6D10DD2623E9}"/>
          </ac:spMkLst>
        </pc:spChg>
        <pc:spChg chg="mod">
          <ac:chgData name="Cannell, Michael B" userId="df291291-9ac9-42c2-a976-062f6e2ad9da" providerId="ADAL" clId="{D0F15991-CF6C-8C4B-AD21-DC26DB777E50}" dt="2022-10-18T13:55:18.258" v="9117" actId="207"/>
          <ac:spMkLst>
            <pc:docMk/>
            <pc:sldMk cId="4006965146" sldId="382"/>
            <ac:spMk id="127" creationId="{089E5904-E0C0-604D-AAC5-73F71B38A887}"/>
          </ac:spMkLst>
        </pc:spChg>
        <pc:spChg chg="mod">
          <ac:chgData name="Cannell, Michael B" userId="df291291-9ac9-42c2-a976-062f6e2ad9da" providerId="ADAL" clId="{D0F15991-CF6C-8C4B-AD21-DC26DB777E50}" dt="2022-10-18T13:55:18.258" v="9117" actId="207"/>
          <ac:spMkLst>
            <pc:docMk/>
            <pc:sldMk cId="4006965146" sldId="382"/>
            <ac:spMk id="128" creationId="{B7A543FD-C9A9-8042-99FF-672CCCC303F6}"/>
          </ac:spMkLst>
        </pc:spChg>
        <pc:spChg chg="mod">
          <ac:chgData name="Cannell, Michael B" userId="df291291-9ac9-42c2-a976-062f6e2ad9da" providerId="ADAL" clId="{D0F15991-CF6C-8C4B-AD21-DC26DB777E50}" dt="2022-10-18T13:55:18.258" v="9117" actId="207"/>
          <ac:spMkLst>
            <pc:docMk/>
            <pc:sldMk cId="4006965146" sldId="382"/>
            <ac:spMk id="129" creationId="{A7F03C5C-F422-4A4B-97A5-455B83940D93}"/>
          </ac:spMkLst>
        </pc:spChg>
        <pc:spChg chg="mod">
          <ac:chgData name="Cannell, Michael B" userId="df291291-9ac9-42c2-a976-062f6e2ad9da" providerId="ADAL" clId="{D0F15991-CF6C-8C4B-AD21-DC26DB777E50}" dt="2022-10-18T13:55:18.258" v="9117" actId="207"/>
          <ac:spMkLst>
            <pc:docMk/>
            <pc:sldMk cId="4006965146" sldId="382"/>
            <ac:spMk id="130" creationId="{C9789272-7031-8145-A39B-9A14CC88D3A4}"/>
          </ac:spMkLst>
        </pc:spChg>
        <pc:spChg chg="mod">
          <ac:chgData name="Cannell, Michael B" userId="df291291-9ac9-42c2-a976-062f6e2ad9da" providerId="ADAL" clId="{D0F15991-CF6C-8C4B-AD21-DC26DB777E50}" dt="2022-10-18T13:55:18.258" v="9117" actId="207"/>
          <ac:spMkLst>
            <pc:docMk/>
            <pc:sldMk cId="4006965146" sldId="382"/>
            <ac:spMk id="131" creationId="{9A9A1F59-1C76-D34E-BACE-BA83FBA8E982}"/>
          </ac:spMkLst>
        </pc:spChg>
        <pc:spChg chg="mod">
          <ac:chgData name="Cannell, Michael B" userId="df291291-9ac9-42c2-a976-062f6e2ad9da" providerId="ADAL" clId="{D0F15991-CF6C-8C4B-AD21-DC26DB777E50}" dt="2022-10-18T13:55:18.258" v="9117" actId="207"/>
          <ac:spMkLst>
            <pc:docMk/>
            <pc:sldMk cId="4006965146" sldId="382"/>
            <ac:spMk id="132" creationId="{9353C62F-44AA-1D4B-94F9-E12937D73E43}"/>
          </ac:spMkLst>
        </pc:spChg>
        <pc:spChg chg="mod">
          <ac:chgData name="Cannell, Michael B" userId="df291291-9ac9-42c2-a976-062f6e2ad9da" providerId="ADAL" clId="{D0F15991-CF6C-8C4B-AD21-DC26DB777E50}" dt="2022-10-18T13:55:18.258" v="9117" actId="207"/>
          <ac:spMkLst>
            <pc:docMk/>
            <pc:sldMk cId="4006965146" sldId="382"/>
            <ac:spMk id="133" creationId="{BE9CD44F-84AE-E74D-BAA7-BA711DEABF17}"/>
          </ac:spMkLst>
        </pc:spChg>
        <pc:spChg chg="mod">
          <ac:chgData name="Cannell, Michael B" userId="df291291-9ac9-42c2-a976-062f6e2ad9da" providerId="ADAL" clId="{D0F15991-CF6C-8C4B-AD21-DC26DB777E50}" dt="2022-10-18T13:55:18.258" v="9117" actId="207"/>
          <ac:spMkLst>
            <pc:docMk/>
            <pc:sldMk cId="4006965146" sldId="382"/>
            <ac:spMk id="134" creationId="{6C7D5F85-A10A-A34A-8552-157D89390DDF}"/>
          </ac:spMkLst>
        </pc:spChg>
        <pc:spChg chg="mod">
          <ac:chgData name="Cannell, Michael B" userId="df291291-9ac9-42c2-a976-062f6e2ad9da" providerId="ADAL" clId="{D0F15991-CF6C-8C4B-AD21-DC26DB777E50}" dt="2022-10-18T13:55:18.258" v="9117" actId="207"/>
          <ac:spMkLst>
            <pc:docMk/>
            <pc:sldMk cId="4006965146" sldId="382"/>
            <ac:spMk id="135" creationId="{864FE408-1C85-EA43-82BD-B37EA6476C0A}"/>
          </ac:spMkLst>
        </pc:spChg>
        <pc:spChg chg="mod">
          <ac:chgData name="Cannell, Michael B" userId="df291291-9ac9-42c2-a976-062f6e2ad9da" providerId="ADAL" clId="{D0F15991-CF6C-8C4B-AD21-DC26DB777E50}" dt="2022-10-18T13:55:18.258" v="9117" actId="207"/>
          <ac:spMkLst>
            <pc:docMk/>
            <pc:sldMk cId="4006965146" sldId="382"/>
            <ac:spMk id="136" creationId="{1720655A-7174-AF42-A935-9A47DD5860D9}"/>
          </ac:spMkLst>
        </pc:spChg>
        <pc:spChg chg="mod">
          <ac:chgData name="Cannell, Michael B" userId="df291291-9ac9-42c2-a976-062f6e2ad9da" providerId="ADAL" clId="{D0F15991-CF6C-8C4B-AD21-DC26DB777E50}" dt="2022-10-18T13:55:18.258" v="9117" actId="207"/>
          <ac:spMkLst>
            <pc:docMk/>
            <pc:sldMk cId="4006965146" sldId="382"/>
            <ac:spMk id="137" creationId="{4B3FA760-E41E-3649-9D48-5B153CB87F29}"/>
          </ac:spMkLst>
        </pc:spChg>
        <pc:spChg chg="mod">
          <ac:chgData name="Cannell, Michael B" userId="df291291-9ac9-42c2-a976-062f6e2ad9da" providerId="ADAL" clId="{D0F15991-CF6C-8C4B-AD21-DC26DB777E50}" dt="2022-10-18T13:55:18.258" v="9117" actId="207"/>
          <ac:spMkLst>
            <pc:docMk/>
            <pc:sldMk cId="4006965146" sldId="382"/>
            <ac:spMk id="138" creationId="{0DFD26EA-DB40-0746-95C5-3EC8FE89ACE2}"/>
          </ac:spMkLst>
        </pc:spChg>
        <pc:spChg chg="mod">
          <ac:chgData name="Cannell, Michael B" userId="df291291-9ac9-42c2-a976-062f6e2ad9da" providerId="ADAL" clId="{D0F15991-CF6C-8C4B-AD21-DC26DB777E50}" dt="2022-10-18T13:55:18.258" v="9117" actId="207"/>
          <ac:spMkLst>
            <pc:docMk/>
            <pc:sldMk cId="4006965146" sldId="382"/>
            <ac:spMk id="139" creationId="{2D25D026-BEBF-3A4B-B641-BEDBAF25445D}"/>
          </ac:spMkLst>
        </pc:spChg>
        <pc:spChg chg="mod">
          <ac:chgData name="Cannell, Michael B" userId="df291291-9ac9-42c2-a976-062f6e2ad9da" providerId="ADAL" clId="{D0F15991-CF6C-8C4B-AD21-DC26DB777E50}" dt="2022-10-18T13:55:18.258" v="9117" actId="207"/>
          <ac:spMkLst>
            <pc:docMk/>
            <pc:sldMk cId="4006965146" sldId="382"/>
            <ac:spMk id="140" creationId="{3F4B4359-5B09-9444-9678-28D9F0EBEE5B}"/>
          </ac:spMkLst>
        </pc:spChg>
        <pc:spChg chg="mod">
          <ac:chgData name="Cannell, Michael B" userId="df291291-9ac9-42c2-a976-062f6e2ad9da" providerId="ADAL" clId="{D0F15991-CF6C-8C4B-AD21-DC26DB777E50}" dt="2022-10-18T13:55:18.258" v="9117" actId="207"/>
          <ac:spMkLst>
            <pc:docMk/>
            <pc:sldMk cId="4006965146" sldId="382"/>
            <ac:spMk id="141" creationId="{2FAE8446-6AAC-0A4D-953B-97FF310811B8}"/>
          </ac:spMkLst>
        </pc:spChg>
        <pc:spChg chg="mod">
          <ac:chgData name="Cannell, Michael B" userId="df291291-9ac9-42c2-a976-062f6e2ad9da" providerId="ADAL" clId="{D0F15991-CF6C-8C4B-AD21-DC26DB777E50}" dt="2022-10-18T13:55:18.258" v="9117" actId="207"/>
          <ac:spMkLst>
            <pc:docMk/>
            <pc:sldMk cId="4006965146" sldId="382"/>
            <ac:spMk id="142" creationId="{28CD5BBE-CA1F-1648-AFAC-516A47AD3DE0}"/>
          </ac:spMkLst>
        </pc:spChg>
        <pc:spChg chg="mod">
          <ac:chgData name="Cannell, Michael B" userId="df291291-9ac9-42c2-a976-062f6e2ad9da" providerId="ADAL" clId="{D0F15991-CF6C-8C4B-AD21-DC26DB777E50}" dt="2022-10-18T13:55:18.258" v="9117" actId="207"/>
          <ac:spMkLst>
            <pc:docMk/>
            <pc:sldMk cId="4006965146" sldId="382"/>
            <ac:spMk id="143" creationId="{F158F027-00AB-3047-9749-B9ED050F44C2}"/>
          </ac:spMkLst>
        </pc:spChg>
        <pc:spChg chg="mod">
          <ac:chgData name="Cannell, Michael B" userId="df291291-9ac9-42c2-a976-062f6e2ad9da" providerId="ADAL" clId="{D0F15991-CF6C-8C4B-AD21-DC26DB777E50}" dt="2022-10-18T13:55:18.258" v="9117" actId="207"/>
          <ac:spMkLst>
            <pc:docMk/>
            <pc:sldMk cId="4006965146" sldId="382"/>
            <ac:spMk id="144" creationId="{2C500A03-FD0F-914E-BECB-2E350795F669}"/>
          </ac:spMkLst>
        </pc:spChg>
        <pc:spChg chg="mod">
          <ac:chgData name="Cannell, Michael B" userId="df291291-9ac9-42c2-a976-062f6e2ad9da" providerId="ADAL" clId="{D0F15991-CF6C-8C4B-AD21-DC26DB777E50}" dt="2022-10-17T15:49:16.263" v="547" actId="255"/>
          <ac:spMkLst>
            <pc:docMk/>
            <pc:sldMk cId="4006965146" sldId="382"/>
            <ac:spMk id="145" creationId="{53512E59-6C7E-F647-8DF9-8D98925A4593}"/>
          </ac:spMkLst>
        </pc:spChg>
        <pc:spChg chg="mod">
          <ac:chgData name="Cannell, Michael B" userId="df291291-9ac9-42c2-a976-062f6e2ad9da" providerId="ADAL" clId="{D0F15991-CF6C-8C4B-AD21-DC26DB777E50}" dt="2022-10-17T15:49:16.263" v="547" actId="255"/>
          <ac:spMkLst>
            <pc:docMk/>
            <pc:sldMk cId="4006965146" sldId="382"/>
            <ac:spMk id="149" creationId="{F536C0AD-03CB-D343-89A3-E5D153430D6D}"/>
          </ac:spMkLst>
        </pc:spChg>
        <pc:spChg chg="mod">
          <ac:chgData name="Cannell, Michael B" userId="df291291-9ac9-42c2-a976-062f6e2ad9da" providerId="ADAL" clId="{D0F15991-CF6C-8C4B-AD21-DC26DB777E50}" dt="2022-10-18T13:55:18.258" v="9117" actId="207"/>
          <ac:spMkLst>
            <pc:docMk/>
            <pc:sldMk cId="4006965146" sldId="382"/>
            <ac:spMk id="151" creationId="{099CFFFC-B9CE-5843-AA69-2DF543FFDCDD}"/>
          </ac:spMkLst>
        </pc:spChg>
        <pc:spChg chg="mod">
          <ac:chgData name="Cannell, Michael B" userId="df291291-9ac9-42c2-a976-062f6e2ad9da" providerId="ADAL" clId="{D0F15991-CF6C-8C4B-AD21-DC26DB777E50}" dt="2022-10-18T13:55:18.258" v="9117" actId="207"/>
          <ac:spMkLst>
            <pc:docMk/>
            <pc:sldMk cId="4006965146" sldId="382"/>
            <ac:spMk id="152" creationId="{CEA32C14-40AF-AA48-98C7-34DB9FD5F1EF}"/>
          </ac:spMkLst>
        </pc:spChg>
        <pc:spChg chg="mod">
          <ac:chgData name="Cannell, Michael B" userId="df291291-9ac9-42c2-a976-062f6e2ad9da" providerId="ADAL" clId="{D0F15991-CF6C-8C4B-AD21-DC26DB777E50}" dt="2022-10-18T13:55:18.258" v="9117" actId="207"/>
          <ac:spMkLst>
            <pc:docMk/>
            <pc:sldMk cId="4006965146" sldId="382"/>
            <ac:spMk id="153" creationId="{2494F063-E7BD-4949-B9BD-B00B6D4E8C0A}"/>
          </ac:spMkLst>
        </pc:spChg>
        <pc:spChg chg="mod">
          <ac:chgData name="Cannell, Michael B" userId="df291291-9ac9-42c2-a976-062f6e2ad9da" providerId="ADAL" clId="{D0F15991-CF6C-8C4B-AD21-DC26DB777E50}" dt="2022-10-18T13:55:18.258" v="9117" actId="207"/>
          <ac:spMkLst>
            <pc:docMk/>
            <pc:sldMk cId="4006965146" sldId="382"/>
            <ac:spMk id="154" creationId="{DE9B6553-6533-934C-83D9-F34367DF9C2E}"/>
          </ac:spMkLst>
        </pc:spChg>
        <pc:spChg chg="mod">
          <ac:chgData name="Cannell, Michael B" userId="df291291-9ac9-42c2-a976-062f6e2ad9da" providerId="ADAL" clId="{D0F15991-CF6C-8C4B-AD21-DC26DB777E50}" dt="2022-10-18T13:55:18.258" v="9117" actId="207"/>
          <ac:spMkLst>
            <pc:docMk/>
            <pc:sldMk cId="4006965146" sldId="382"/>
            <ac:spMk id="155" creationId="{997A4679-1A8D-194E-B966-A056ADE33017}"/>
          </ac:spMkLst>
        </pc:spChg>
        <pc:spChg chg="mod">
          <ac:chgData name="Cannell, Michael B" userId="df291291-9ac9-42c2-a976-062f6e2ad9da" providerId="ADAL" clId="{D0F15991-CF6C-8C4B-AD21-DC26DB777E50}" dt="2022-10-18T13:55:18.258" v="9117" actId="207"/>
          <ac:spMkLst>
            <pc:docMk/>
            <pc:sldMk cId="4006965146" sldId="382"/>
            <ac:spMk id="156" creationId="{2AC48A53-A39D-BA44-85A4-DC17D1E091F5}"/>
          </ac:spMkLst>
        </pc:spChg>
        <pc:spChg chg="mod">
          <ac:chgData name="Cannell, Michael B" userId="df291291-9ac9-42c2-a976-062f6e2ad9da" providerId="ADAL" clId="{D0F15991-CF6C-8C4B-AD21-DC26DB777E50}" dt="2022-10-18T13:55:18.258" v="9117" actId="207"/>
          <ac:spMkLst>
            <pc:docMk/>
            <pc:sldMk cId="4006965146" sldId="382"/>
            <ac:spMk id="157" creationId="{5FA0CB3C-B155-5C45-92AF-5D0A3E1274B2}"/>
          </ac:spMkLst>
        </pc:spChg>
        <pc:spChg chg="mod">
          <ac:chgData name="Cannell, Michael B" userId="df291291-9ac9-42c2-a976-062f6e2ad9da" providerId="ADAL" clId="{D0F15991-CF6C-8C4B-AD21-DC26DB777E50}" dt="2022-10-18T13:55:18.258" v="9117" actId="207"/>
          <ac:spMkLst>
            <pc:docMk/>
            <pc:sldMk cId="4006965146" sldId="382"/>
            <ac:spMk id="158" creationId="{E9B90875-7F2C-BF4A-812E-8A703256C4E5}"/>
          </ac:spMkLst>
        </pc:spChg>
        <pc:spChg chg="mod">
          <ac:chgData name="Cannell, Michael B" userId="df291291-9ac9-42c2-a976-062f6e2ad9da" providerId="ADAL" clId="{D0F15991-CF6C-8C4B-AD21-DC26DB777E50}" dt="2022-10-18T13:55:18.258" v="9117" actId="207"/>
          <ac:spMkLst>
            <pc:docMk/>
            <pc:sldMk cId="4006965146" sldId="382"/>
            <ac:spMk id="159" creationId="{169D2554-7E50-9447-9E9B-B28C31E5B31F}"/>
          </ac:spMkLst>
        </pc:spChg>
        <pc:spChg chg="mod">
          <ac:chgData name="Cannell, Michael B" userId="df291291-9ac9-42c2-a976-062f6e2ad9da" providerId="ADAL" clId="{D0F15991-CF6C-8C4B-AD21-DC26DB777E50}" dt="2022-10-18T13:55:18.258" v="9117" actId="207"/>
          <ac:spMkLst>
            <pc:docMk/>
            <pc:sldMk cId="4006965146" sldId="382"/>
            <ac:spMk id="160" creationId="{0B4D3E48-C4EE-FB4E-8E3C-2407643BADF3}"/>
          </ac:spMkLst>
        </pc:spChg>
        <pc:spChg chg="mod">
          <ac:chgData name="Cannell, Michael B" userId="df291291-9ac9-42c2-a976-062f6e2ad9da" providerId="ADAL" clId="{D0F15991-CF6C-8C4B-AD21-DC26DB777E50}" dt="2022-10-18T13:55:18.258" v="9117" actId="207"/>
          <ac:spMkLst>
            <pc:docMk/>
            <pc:sldMk cId="4006965146" sldId="382"/>
            <ac:spMk id="161" creationId="{85229C70-08D1-6243-AE9C-6C1F7C89F785}"/>
          </ac:spMkLst>
        </pc:spChg>
        <pc:spChg chg="mod">
          <ac:chgData name="Cannell, Michael B" userId="df291291-9ac9-42c2-a976-062f6e2ad9da" providerId="ADAL" clId="{D0F15991-CF6C-8C4B-AD21-DC26DB777E50}" dt="2022-10-18T13:55:18.258" v="9117" actId="207"/>
          <ac:spMkLst>
            <pc:docMk/>
            <pc:sldMk cId="4006965146" sldId="382"/>
            <ac:spMk id="162" creationId="{A7F6F059-A52A-3B4A-A9C0-8FA1EC978AD0}"/>
          </ac:spMkLst>
        </pc:spChg>
        <pc:spChg chg="mod">
          <ac:chgData name="Cannell, Michael B" userId="df291291-9ac9-42c2-a976-062f6e2ad9da" providerId="ADAL" clId="{D0F15991-CF6C-8C4B-AD21-DC26DB777E50}" dt="2022-10-18T13:55:18.258" v="9117" actId="207"/>
          <ac:spMkLst>
            <pc:docMk/>
            <pc:sldMk cId="4006965146" sldId="382"/>
            <ac:spMk id="163" creationId="{CC7F5A4A-67A8-8D4E-BBF7-88926349BAB0}"/>
          </ac:spMkLst>
        </pc:spChg>
        <pc:spChg chg="mod">
          <ac:chgData name="Cannell, Michael B" userId="df291291-9ac9-42c2-a976-062f6e2ad9da" providerId="ADAL" clId="{D0F15991-CF6C-8C4B-AD21-DC26DB777E50}" dt="2022-10-18T13:55:18.258" v="9117" actId="207"/>
          <ac:spMkLst>
            <pc:docMk/>
            <pc:sldMk cId="4006965146" sldId="382"/>
            <ac:spMk id="164" creationId="{50857E67-5366-3B4A-97E9-3CD91531E06D}"/>
          </ac:spMkLst>
        </pc:spChg>
        <pc:spChg chg="mod">
          <ac:chgData name="Cannell, Michael B" userId="df291291-9ac9-42c2-a976-062f6e2ad9da" providerId="ADAL" clId="{D0F15991-CF6C-8C4B-AD21-DC26DB777E50}" dt="2022-10-18T13:55:18.258" v="9117" actId="207"/>
          <ac:spMkLst>
            <pc:docMk/>
            <pc:sldMk cId="4006965146" sldId="382"/>
            <ac:spMk id="165" creationId="{8755BBBE-7975-D64A-83EF-9AF14D6DB871}"/>
          </ac:spMkLst>
        </pc:spChg>
        <pc:spChg chg="mod">
          <ac:chgData name="Cannell, Michael B" userId="df291291-9ac9-42c2-a976-062f6e2ad9da" providerId="ADAL" clId="{D0F15991-CF6C-8C4B-AD21-DC26DB777E50}" dt="2022-10-18T13:55:18.258" v="9117" actId="207"/>
          <ac:spMkLst>
            <pc:docMk/>
            <pc:sldMk cId="4006965146" sldId="382"/>
            <ac:spMk id="166" creationId="{6B50B91C-ED39-EC47-AB1D-BAA5A101DEB5}"/>
          </ac:spMkLst>
        </pc:spChg>
        <pc:spChg chg="mod">
          <ac:chgData name="Cannell, Michael B" userId="df291291-9ac9-42c2-a976-062f6e2ad9da" providerId="ADAL" clId="{D0F15991-CF6C-8C4B-AD21-DC26DB777E50}" dt="2022-10-18T13:55:18.258" v="9117" actId="207"/>
          <ac:spMkLst>
            <pc:docMk/>
            <pc:sldMk cId="4006965146" sldId="382"/>
            <ac:spMk id="167" creationId="{AACD9DA7-1611-BD45-A011-9BFAD0FCA5A2}"/>
          </ac:spMkLst>
        </pc:spChg>
        <pc:spChg chg="mod">
          <ac:chgData name="Cannell, Michael B" userId="df291291-9ac9-42c2-a976-062f6e2ad9da" providerId="ADAL" clId="{D0F15991-CF6C-8C4B-AD21-DC26DB777E50}" dt="2022-10-18T13:55:18.258" v="9117" actId="207"/>
          <ac:spMkLst>
            <pc:docMk/>
            <pc:sldMk cId="4006965146" sldId="382"/>
            <ac:spMk id="168" creationId="{7813788E-8190-3840-96F8-B405BE507638}"/>
          </ac:spMkLst>
        </pc:spChg>
        <pc:spChg chg="mod">
          <ac:chgData name="Cannell, Michael B" userId="df291291-9ac9-42c2-a976-062f6e2ad9da" providerId="ADAL" clId="{D0F15991-CF6C-8C4B-AD21-DC26DB777E50}" dt="2022-10-18T13:55:18.258" v="9117" actId="207"/>
          <ac:spMkLst>
            <pc:docMk/>
            <pc:sldMk cId="4006965146" sldId="382"/>
            <ac:spMk id="169" creationId="{71E49566-1D7F-4A4E-AD0A-742A8549905E}"/>
          </ac:spMkLst>
        </pc:spChg>
        <pc:spChg chg="mod">
          <ac:chgData name="Cannell, Michael B" userId="df291291-9ac9-42c2-a976-062f6e2ad9da" providerId="ADAL" clId="{D0F15991-CF6C-8C4B-AD21-DC26DB777E50}" dt="2022-10-18T13:55:18.258" v="9117" actId="207"/>
          <ac:spMkLst>
            <pc:docMk/>
            <pc:sldMk cId="4006965146" sldId="382"/>
            <ac:spMk id="170" creationId="{7470EA5C-B81B-AF4D-8FBD-EFCA9F7D16D7}"/>
          </ac:spMkLst>
        </pc:spChg>
        <pc:spChg chg="mod">
          <ac:chgData name="Cannell, Michael B" userId="df291291-9ac9-42c2-a976-062f6e2ad9da" providerId="ADAL" clId="{D0F15991-CF6C-8C4B-AD21-DC26DB777E50}" dt="2022-10-18T13:55:18.258" v="9117" actId="207"/>
          <ac:spMkLst>
            <pc:docMk/>
            <pc:sldMk cId="4006965146" sldId="382"/>
            <ac:spMk id="171" creationId="{22F4476A-366B-3745-A999-618F5EA259CE}"/>
          </ac:spMkLst>
        </pc:spChg>
        <pc:spChg chg="mod">
          <ac:chgData name="Cannell, Michael B" userId="df291291-9ac9-42c2-a976-062f6e2ad9da" providerId="ADAL" clId="{D0F15991-CF6C-8C4B-AD21-DC26DB777E50}" dt="2022-10-18T13:55:18.258" v="9117" actId="207"/>
          <ac:spMkLst>
            <pc:docMk/>
            <pc:sldMk cId="4006965146" sldId="382"/>
            <ac:spMk id="172" creationId="{1125283C-4BD7-B04E-9E59-7758690F859A}"/>
          </ac:spMkLst>
        </pc:spChg>
        <pc:spChg chg="mod">
          <ac:chgData name="Cannell, Michael B" userId="df291291-9ac9-42c2-a976-062f6e2ad9da" providerId="ADAL" clId="{D0F15991-CF6C-8C4B-AD21-DC26DB777E50}" dt="2022-10-18T13:55:18.258" v="9117" actId="207"/>
          <ac:spMkLst>
            <pc:docMk/>
            <pc:sldMk cId="4006965146" sldId="382"/>
            <ac:spMk id="173" creationId="{854AA497-7EA7-5048-9155-C036B1EEABED}"/>
          </ac:spMkLst>
        </pc:spChg>
        <pc:spChg chg="mod">
          <ac:chgData name="Cannell, Michael B" userId="df291291-9ac9-42c2-a976-062f6e2ad9da" providerId="ADAL" clId="{D0F15991-CF6C-8C4B-AD21-DC26DB777E50}" dt="2022-10-18T13:55:18.258" v="9117" actId="207"/>
          <ac:spMkLst>
            <pc:docMk/>
            <pc:sldMk cId="4006965146" sldId="382"/>
            <ac:spMk id="174" creationId="{2449A1FD-6C64-2C43-944D-459D9A001E5B}"/>
          </ac:spMkLst>
        </pc:spChg>
        <pc:spChg chg="mod">
          <ac:chgData name="Cannell, Michael B" userId="df291291-9ac9-42c2-a976-062f6e2ad9da" providerId="ADAL" clId="{D0F15991-CF6C-8C4B-AD21-DC26DB777E50}" dt="2022-10-18T13:55:18.258" v="9117" actId="207"/>
          <ac:spMkLst>
            <pc:docMk/>
            <pc:sldMk cId="4006965146" sldId="382"/>
            <ac:spMk id="175" creationId="{73AFF86F-AADC-2041-A69B-6DEBF0F997A6}"/>
          </ac:spMkLst>
        </pc:spChg>
        <pc:spChg chg="mod">
          <ac:chgData name="Cannell, Michael B" userId="df291291-9ac9-42c2-a976-062f6e2ad9da" providerId="ADAL" clId="{D0F15991-CF6C-8C4B-AD21-DC26DB777E50}" dt="2022-10-17T15:49:16.263" v="547" actId="255"/>
          <ac:spMkLst>
            <pc:docMk/>
            <pc:sldMk cId="4006965146" sldId="382"/>
            <ac:spMk id="176" creationId="{F9B6B41D-D609-F346-9794-5459E457F2CB}"/>
          </ac:spMkLst>
        </pc:spChg>
        <pc:spChg chg="mod">
          <ac:chgData name="Cannell, Michael B" userId="df291291-9ac9-42c2-a976-062f6e2ad9da" providerId="ADAL" clId="{D0F15991-CF6C-8C4B-AD21-DC26DB777E50}" dt="2022-10-18T13:55:09.321" v="9115" actId="207"/>
          <ac:spMkLst>
            <pc:docMk/>
            <pc:sldMk cId="4006965146" sldId="382"/>
            <ac:spMk id="178" creationId="{351864CD-F48A-B440-AABD-953270941715}"/>
          </ac:spMkLst>
        </pc:spChg>
        <pc:spChg chg="mod">
          <ac:chgData name="Cannell, Michael B" userId="df291291-9ac9-42c2-a976-062f6e2ad9da" providerId="ADAL" clId="{D0F15991-CF6C-8C4B-AD21-DC26DB777E50}" dt="2022-10-18T13:55:09.321" v="9115" actId="207"/>
          <ac:spMkLst>
            <pc:docMk/>
            <pc:sldMk cId="4006965146" sldId="382"/>
            <ac:spMk id="179" creationId="{852F3D71-F540-0042-9954-F4CA5B62A8E9}"/>
          </ac:spMkLst>
        </pc:spChg>
        <pc:spChg chg="mod">
          <ac:chgData name="Cannell, Michael B" userId="df291291-9ac9-42c2-a976-062f6e2ad9da" providerId="ADAL" clId="{D0F15991-CF6C-8C4B-AD21-DC26DB777E50}" dt="2022-10-18T13:55:09.321" v="9115" actId="207"/>
          <ac:spMkLst>
            <pc:docMk/>
            <pc:sldMk cId="4006965146" sldId="382"/>
            <ac:spMk id="180" creationId="{D3EEF65C-40FE-4A42-9D01-FF184C982170}"/>
          </ac:spMkLst>
        </pc:spChg>
        <pc:spChg chg="mod">
          <ac:chgData name="Cannell, Michael B" userId="df291291-9ac9-42c2-a976-062f6e2ad9da" providerId="ADAL" clId="{D0F15991-CF6C-8C4B-AD21-DC26DB777E50}" dt="2022-10-18T13:55:09.321" v="9115" actId="207"/>
          <ac:spMkLst>
            <pc:docMk/>
            <pc:sldMk cId="4006965146" sldId="382"/>
            <ac:spMk id="181" creationId="{403C329D-34BB-4A44-9B22-66FB16AA67F3}"/>
          </ac:spMkLst>
        </pc:spChg>
        <pc:spChg chg="mod">
          <ac:chgData name="Cannell, Michael B" userId="df291291-9ac9-42c2-a976-062f6e2ad9da" providerId="ADAL" clId="{D0F15991-CF6C-8C4B-AD21-DC26DB777E50}" dt="2022-10-18T13:55:09.321" v="9115" actId="207"/>
          <ac:spMkLst>
            <pc:docMk/>
            <pc:sldMk cId="4006965146" sldId="382"/>
            <ac:spMk id="182" creationId="{5399E8B6-01DE-1E41-AC62-B4F6771EE779}"/>
          </ac:spMkLst>
        </pc:spChg>
        <pc:spChg chg="mod">
          <ac:chgData name="Cannell, Michael B" userId="df291291-9ac9-42c2-a976-062f6e2ad9da" providerId="ADAL" clId="{D0F15991-CF6C-8C4B-AD21-DC26DB777E50}" dt="2022-10-18T13:55:09.321" v="9115" actId="207"/>
          <ac:spMkLst>
            <pc:docMk/>
            <pc:sldMk cId="4006965146" sldId="382"/>
            <ac:spMk id="183" creationId="{0285A798-E6DD-CC4A-AE12-006FA1C30EF6}"/>
          </ac:spMkLst>
        </pc:spChg>
        <pc:spChg chg="mod">
          <ac:chgData name="Cannell, Michael B" userId="df291291-9ac9-42c2-a976-062f6e2ad9da" providerId="ADAL" clId="{D0F15991-CF6C-8C4B-AD21-DC26DB777E50}" dt="2022-10-18T13:55:09.321" v="9115" actId="207"/>
          <ac:spMkLst>
            <pc:docMk/>
            <pc:sldMk cId="4006965146" sldId="382"/>
            <ac:spMk id="184" creationId="{C6C88F3F-37B4-024E-B47F-DFF4F7694A08}"/>
          </ac:spMkLst>
        </pc:spChg>
        <pc:spChg chg="mod">
          <ac:chgData name="Cannell, Michael B" userId="df291291-9ac9-42c2-a976-062f6e2ad9da" providerId="ADAL" clId="{D0F15991-CF6C-8C4B-AD21-DC26DB777E50}" dt="2022-10-18T13:55:09.321" v="9115" actId="207"/>
          <ac:spMkLst>
            <pc:docMk/>
            <pc:sldMk cId="4006965146" sldId="382"/>
            <ac:spMk id="185" creationId="{477C27AC-F4FF-FA4B-9777-1389D50CC787}"/>
          </ac:spMkLst>
        </pc:spChg>
        <pc:spChg chg="mod">
          <ac:chgData name="Cannell, Michael B" userId="df291291-9ac9-42c2-a976-062f6e2ad9da" providerId="ADAL" clId="{D0F15991-CF6C-8C4B-AD21-DC26DB777E50}" dt="2022-10-18T13:55:09.321" v="9115" actId="207"/>
          <ac:spMkLst>
            <pc:docMk/>
            <pc:sldMk cId="4006965146" sldId="382"/>
            <ac:spMk id="186" creationId="{AC5F203E-F08D-114D-AB56-71AD47EAB576}"/>
          </ac:spMkLst>
        </pc:spChg>
        <pc:spChg chg="mod">
          <ac:chgData name="Cannell, Michael B" userId="df291291-9ac9-42c2-a976-062f6e2ad9da" providerId="ADAL" clId="{D0F15991-CF6C-8C4B-AD21-DC26DB777E50}" dt="2022-10-18T13:55:09.321" v="9115" actId="207"/>
          <ac:spMkLst>
            <pc:docMk/>
            <pc:sldMk cId="4006965146" sldId="382"/>
            <ac:spMk id="187" creationId="{C2EABE4D-BE81-5444-9365-1C2137BE1C8E}"/>
          </ac:spMkLst>
        </pc:spChg>
        <pc:spChg chg="mod">
          <ac:chgData name="Cannell, Michael B" userId="df291291-9ac9-42c2-a976-062f6e2ad9da" providerId="ADAL" clId="{D0F15991-CF6C-8C4B-AD21-DC26DB777E50}" dt="2022-10-18T13:55:09.321" v="9115" actId="207"/>
          <ac:spMkLst>
            <pc:docMk/>
            <pc:sldMk cId="4006965146" sldId="382"/>
            <ac:spMk id="188" creationId="{135B22FC-25F1-5740-845F-1DA10EDFF602}"/>
          </ac:spMkLst>
        </pc:spChg>
        <pc:spChg chg="mod">
          <ac:chgData name="Cannell, Michael B" userId="df291291-9ac9-42c2-a976-062f6e2ad9da" providerId="ADAL" clId="{D0F15991-CF6C-8C4B-AD21-DC26DB777E50}" dt="2022-10-18T13:55:09.321" v="9115" actId="207"/>
          <ac:spMkLst>
            <pc:docMk/>
            <pc:sldMk cId="4006965146" sldId="382"/>
            <ac:spMk id="189" creationId="{05A97CB0-D5DB-1B40-B2C2-8E228B78BF47}"/>
          </ac:spMkLst>
        </pc:spChg>
        <pc:spChg chg="mod">
          <ac:chgData name="Cannell, Michael B" userId="df291291-9ac9-42c2-a976-062f6e2ad9da" providerId="ADAL" clId="{D0F15991-CF6C-8C4B-AD21-DC26DB777E50}" dt="2022-10-18T13:55:09.321" v="9115" actId="207"/>
          <ac:spMkLst>
            <pc:docMk/>
            <pc:sldMk cId="4006965146" sldId="382"/>
            <ac:spMk id="190" creationId="{DCAFB1B4-3806-4441-A5B3-9FF06B5B6FAA}"/>
          </ac:spMkLst>
        </pc:spChg>
        <pc:spChg chg="mod">
          <ac:chgData name="Cannell, Michael B" userId="df291291-9ac9-42c2-a976-062f6e2ad9da" providerId="ADAL" clId="{D0F15991-CF6C-8C4B-AD21-DC26DB777E50}" dt="2022-10-18T13:55:09.321" v="9115" actId="207"/>
          <ac:spMkLst>
            <pc:docMk/>
            <pc:sldMk cId="4006965146" sldId="382"/>
            <ac:spMk id="191" creationId="{BD0C0F47-6186-3D4C-BBA5-0967A86595F9}"/>
          </ac:spMkLst>
        </pc:spChg>
        <pc:spChg chg="mod">
          <ac:chgData name="Cannell, Michael B" userId="df291291-9ac9-42c2-a976-062f6e2ad9da" providerId="ADAL" clId="{D0F15991-CF6C-8C4B-AD21-DC26DB777E50}" dt="2022-10-18T13:55:09.321" v="9115" actId="207"/>
          <ac:spMkLst>
            <pc:docMk/>
            <pc:sldMk cId="4006965146" sldId="382"/>
            <ac:spMk id="192" creationId="{B52CAB85-38D8-4243-B6AF-02D3FEEE7FD1}"/>
          </ac:spMkLst>
        </pc:spChg>
        <pc:spChg chg="mod">
          <ac:chgData name="Cannell, Michael B" userId="df291291-9ac9-42c2-a976-062f6e2ad9da" providerId="ADAL" clId="{D0F15991-CF6C-8C4B-AD21-DC26DB777E50}" dt="2022-10-18T13:55:09.321" v="9115" actId="207"/>
          <ac:spMkLst>
            <pc:docMk/>
            <pc:sldMk cId="4006965146" sldId="382"/>
            <ac:spMk id="193" creationId="{4020B76D-B634-7446-998E-7A2A78D8DE24}"/>
          </ac:spMkLst>
        </pc:spChg>
        <pc:spChg chg="mod">
          <ac:chgData name="Cannell, Michael B" userId="df291291-9ac9-42c2-a976-062f6e2ad9da" providerId="ADAL" clId="{D0F15991-CF6C-8C4B-AD21-DC26DB777E50}" dt="2022-10-18T13:55:09.321" v="9115" actId="207"/>
          <ac:spMkLst>
            <pc:docMk/>
            <pc:sldMk cId="4006965146" sldId="382"/>
            <ac:spMk id="194" creationId="{A0E3DA80-1080-DB48-B0C7-A1E2B2842C2E}"/>
          </ac:spMkLst>
        </pc:spChg>
        <pc:spChg chg="mod">
          <ac:chgData name="Cannell, Michael B" userId="df291291-9ac9-42c2-a976-062f6e2ad9da" providerId="ADAL" clId="{D0F15991-CF6C-8C4B-AD21-DC26DB777E50}" dt="2022-10-18T13:55:09.321" v="9115" actId="207"/>
          <ac:spMkLst>
            <pc:docMk/>
            <pc:sldMk cId="4006965146" sldId="382"/>
            <ac:spMk id="195" creationId="{5A4F2426-38A1-524C-B005-AB7CB2407966}"/>
          </ac:spMkLst>
        </pc:spChg>
        <pc:spChg chg="mod">
          <ac:chgData name="Cannell, Michael B" userId="df291291-9ac9-42c2-a976-062f6e2ad9da" providerId="ADAL" clId="{D0F15991-CF6C-8C4B-AD21-DC26DB777E50}" dt="2022-10-18T13:55:09.321" v="9115" actId="207"/>
          <ac:spMkLst>
            <pc:docMk/>
            <pc:sldMk cId="4006965146" sldId="382"/>
            <ac:spMk id="196" creationId="{C467FC1B-02DA-3A45-B05C-A1B01A58CD68}"/>
          </ac:spMkLst>
        </pc:spChg>
        <pc:spChg chg="mod">
          <ac:chgData name="Cannell, Michael B" userId="df291291-9ac9-42c2-a976-062f6e2ad9da" providerId="ADAL" clId="{D0F15991-CF6C-8C4B-AD21-DC26DB777E50}" dt="2022-10-18T13:55:09.321" v="9115" actId="207"/>
          <ac:spMkLst>
            <pc:docMk/>
            <pc:sldMk cId="4006965146" sldId="382"/>
            <ac:spMk id="197" creationId="{5E52F3CE-43E2-BB4B-AB8F-0746237E857C}"/>
          </ac:spMkLst>
        </pc:spChg>
        <pc:spChg chg="mod">
          <ac:chgData name="Cannell, Michael B" userId="df291291-9ac9-42c2-a976-062f6e2ad9da" providerId="ADAL" clId="{D0F15991-CF6C-8C4B-AD21-DC26DB777E50}" dt="2022-10-18T13:55:09.321" v="9115" actId="207"/>
          <ac:spMkLst>
            <pc:docMk/>
            <pc:sldMk cId="4006965146" sldId="382"/>
            <ac:spMk id="198" creationId="{7E9770CD-4580-E94B-8F2E-D8374855B47E}"/>
          </ac:spMkLst>
        </pc:spChg>
        <pc:spChg chg="mod">
          <ac:chgData name="Cannell, Michael B" userId="df291291-9ac9-42c2-a976-062f6e2ad9da" providerId="ADAL" clId="{D0F15991-CF6C-8C4B-AD21-DC26DB777E50}" dt="2022-10-18T13:55:09.321" v="9115" actId="207"/>
          <ac:spMkLst>
            <pc:docMk/>
            <pc:sldMk cId="4006965146" sldId="382"/>
            <ac:spMk id="199" creationId="{267A4940-3021-8C4B-8556-297D8BA84C9F}"/>
          </ac:spMkLst>
        </pc:spChg>
        <pc:spChg chg="mod">
          <ac:chgData name="Cannell, Michael B" userId="df291291-9ac9-42c2-a976-062f6e2ad9da" providerId="ADAL" clId="{D0F15991-CF6C-8C4B-AD21-DC26DB777E50}" dt="2022-10-18T13:55:09.321" v="9115" actId="207"/>
          <ac:spMkLst>
            <pc:docMk/>
            <pc:sldMk cId="4006965146" sldId="382"/>
            <ac:spMk id="200" creationId="{A2A30951-B716-6343-85C0-4565DC398544}"/>
          </ac:spMkLst>
        </pc:spChg>
        <pc:spChg chg="mod">
          <ac:chgData name="Cannell, Michael B" userId="df291291-9ac9-42c2-a976-062f6e2ad9da" providerId="ADAL" clId="{D0F15991-CF6C-8C4B-AD21-DC26DB777E50}" dt="2022-10-18T13:55:09.321" v="9115" actId="207"/>
          <ac:spMkLst>
            <pc:docMk/>
            <pc:sldMk cId="4006965146" sldId="382"/>
            <ac:spMk id="201" creationId="{540F44D4-B13E-E54C-A4A9-D20B7D3D6395}"/>
          </ac:spMkLst>
        </pc:spChg>
        <pc:spChg chg="mod">
          <ac:chgData name="Cannell, Michael B" userId="df291291-9ac9-42c2-a976-062f6e2ad9da" providerId="ADAL" clId="{D0F15991-CF6C-8C4B-AD21-DC26DB777E50}" dt="2022-10-18T13:55:09.321" v="9115" actId="207"/>
          <ac:spMkLst>
            <pc:docMk/>
            <pc:sldMk cId="4006965146" sldId="382"/>
            <ac:spMk id="202" creationId="{CE8F7069-0D1B-564F-AC0F-EEA746D12166}"/>
          </ac:spMkLst>
        </pc:spChg>
        <pc:spChg chg="mod">
          <ac:chgData name="Cannell, Michael B" userId="df291291-9ac9-42c2-a976-062f6e2ad9da" providerId="ADAL" clId="{D0F15991-CF6C-8C4B-AD21-DC26DB777E50}" dt="2022-10-17T15:49:16.263" v="547" actId="255"/>
          <ac:spMkLst>
            <pc:docMk/>
            <pc:sldMk cId="4006965146" sldId="382"/>
            <ac:spMk id="203" creationId="{A03AE8A2-9EF1-7442-82F6-AA830BDEA728}"/>
          </ac:spMkLst>
        </pc:spChg>
        <pc:spChg chg="mod">
          <ac:chgData name="Cannell, Michael B" userId="df291291-9ac9-42c2-a976-062f6e2ad9da" providerId="ADAL" clId="{D0F15991-CF6C-8C4B-AD21-DC26DB777E50}" dt="2022-10-18T13:55:09.321" v="9115" actId="207"/>
          <ac:spMkLst>
            <pc:docMk/>
            <pc:sldMk cId="4006965146" sldId="382"/>
            <ac:spMk id="204" creationId="{FD5CA887-2B5E-F541-A6BE-87F785216C31}"/>
          </ac:spMkLst>
        </pc:spChg>
        <pc:spChg chg="mod">
          <ac:chgData name="Cannell, Michael B" userId="df291291-9ac9-42c2-a976-062f6e2ad9da" providerId="ADAL" clId="{D0F15991-CF6C-8C4B-AD21-DC26DB777E50}" dt="2022-10-18T13:55:09.321" v="9115" actId="207"/>
          <ac:spMkLst>
            <pc:docMk/>
            <pc:sldMk cId="4006965146" sldId="382"/>
            <ac:spMk id="205" creationId="{DEC11CC2-AA51-AA46-B98F-D2E44E4729E8}"/>
          </ac:spMkLst>
        </pc:spChg>
        <pc:spChg chg="mod">
          <ac:chgData name="Cannell, Michael B" userId="df291291-9ac9-42c2-a976-062f6e2ad9da" providerId="ADAL" clId="{D0F15991-CF6C-8C4B-AD21-DC26DB777E50}" dt="2022-10-18T13:55:09.321" v="9115" actId="207"/>
          <ac:spMkLst>
            <pc:docMk/>
            <pc:sldMk cId="4006965146" sldId="382"/>
            <ac:spMk id="206" creationId="{CB0300E9-2E79-8C40-A6F3-8F27A849C566}"/>
          </ac:spMkLst>
        </pc:spChg>
        <pc:spChg chg="mod">
          <ac:chgData name="Cannell, Michael B" userId="df291291-9ac9-42c2-a976-062f6e2ad9da" providerId="ADAL" clId="{D0F15991-CF6C-8C4B-AD21-DC26DB777E50}" dt="2022-10-18T13:55:09.321" v="9115" actId="207"/>
          <ac:spMkLst>
            <pc:docMk/>
            <pc:sldMk cId="4006965146" sldId="382"/>
            <ac:spMk id="207" creationId="{B76B9A31-4092-E546-A731-9F2E39EBBE46}"/>
          </ac:spMkLst>
        </pc:spChg>
        <pc:spChg chg="mod">
          <ac:chgData name="Cannell, Michael B" userId="df291291-9ac9-42c2-a976-062f6e2ad9da" providerId="ADAL" clId="{D0F15991-CF6C-8C4B-AD21-DC26DB777E50}" dt="2022-10-18T13:55:09.321" v="9115" actId="207"/>
          <ac:spMkLst>
            <pc:docMk/>
            <pc:sldMk cId="4006965146" sldId="382"/>
            <ac:spMk id="208" creationId="{433590D9-9041-0642-BAA9-71952487605F}"/>
          </ac:spMkLst>
        </pc:spChg>
        <pc:spChg chg="mod">
          <ac:chgData name="Cannell, Michael B" userId="df291291-9ac9-42c2-a976-062f6e2ad9da" providerId="ADAL" clId="{D0F15991-CF6C-8C4B-AD21-DC26DB777E50}" dt="2022-10-18T13:55:09.321" v="9115" actId="207"/>
          <ac:spMkLst>
            <pc:docMk/>
            <pc:sldMk cId="4006965146" sldId="382"/>
            <ac:spMk id="209" creationId="{48E94F41-B943-6F43-9B23-724DA0B41781}"/>
          </ac:spMkLst>
        </pc:spChg>
        <pc:spChg chg="mod">
          <ac:chgData name="Cannell, Michael B" userId="df291291-9ac9-42c2-a976-062f6e2ad9da" providerId="ADAL" clId="{D0F15991-CF6C-8C4B-AD21-DC26DB777E50}" dt="2022-10-18T13:55:09.321" v="9115" actId="207"/>
          <ac:spMkLst>
            <pc:docMk/>
            <pc:sldMk cId="4006965146" sldId="382"/>
            <ac:spMk id="210" creationId="{D905BAA4-308C-EA4D-A9B5-C4199195248D}"/>
          </ac:spMkLst>
        </pc:spChg>
        <pc:spChg chg="mod">
          <ac:chgData name="Cannell, Michael B" userId="df291291-9ac9-42c2-a976-062f6e2ad9da" providerId="ADAL" clId="{D0F15991-CF6C-8C4B-AD21-DC26DB777E50}" dt="2022-10-18T13:55:09.321" v="9115" actId="207"/>
          <ac:spMkLst>
            <pc:docMk/>
            <pc:sldMk cId="4006965146" sldId="382"/>
            <ac:spMk id="211" creationId="{C2956347-4F07-5A4C-9F25-9B1940D4CC3C}"/>
          </ac:spMkLst>
        </pc:spChg>
        <pc:spChg chg="mod">
          <ac:chgData name="Cannell, Michael B" userId="df291291-9ac9-42c2-a976-062f6e2ad9da" providerId="ADAL" clId="{D0F15991-CF6C-8C4B-AD21-DC26DB777E50}" dt="2022-10-18T13:55:09.321" v="9115" actId="207"/>
          <ac:spMkLst>
            <pc:docMk/>
            <pc:sldMk cId="4006965146" sldId="382"/>
            <ac:spMk id="212" creationId="{B9118D31-9FAD-7642-90F3-FE817252CEAA}"/>
          </ac:spMkLst>
        </pc:spChg>
        <pc:spChg chg="mod">
          <ac:chgData name="Cannell, Michael B" userId="df291291-9ac9-42c2-a976-062f6e2ad9da" providerId="ADAL" clId="{D0F15991-CF6C-8C4B-AD21-DC26DB777E50}" dt="2022-10-18T13:55:09.321" v="9115" actId="207"/>
          <ac:spMkLst>
            <pc:docMk/>
            <pc:sldMk cId="4006965146" sldId="382"/>
            <ac:spMk id="213" creationId="{C3736D7A-87A3-BF47-8A45-7E18DBD201DF}"/>
          </ac:spMkLst>
        </pc:spChg>
        <pc:spChg chg="mod">
          <ac:chgData name="Cannell, Michael B" userId="df291291-9ac9-42c2-a976-062f6e2ad9da" providerId="ADAL" clId="{D0F15991-CF6C-8C4B-AD21-DC26DB777E50}" dt="2022-10-18T13:55:09.321" v="9115" actId="207"/>
          <ac:spMkLst>
            <pc:docMk/>
            <pc:sldMk cId="4006965146" sldId="382"/>
            <ac:spMk id="214" creationId="{D8EA54E5-AA82-0F44-A0CA-A067E31305A2}"/>
          </ac:spMkLst>
        </pc:spChg>
        <pc:spChg chg="mod">
          <ac:chgData name="Cannell, Michael B" userId="df291291-9ac9-42c2-a976-062f6e2ad9da" providerId="ADAL" clId="{D0F15991-CF6C-8C4B-AD21-DC26DB777E50}" dt="2022-10-18T13:55:09.321" v="9115" actId="207"/>
          <ac:spMkLst>
            <pc:docMk/>
            <pc:sldMk cId="4006965146" sldId="382"/>
            <ac:spMk id="215" creationId="{CA8F5CCA-AA3C-DF40-B837-C329908904E2}"/>
          </ac:spMkLst>
        </pc:spChg>
        <pc:spChg chg="mod">
          <ac:chgData name="Cannell, Michael B" userId="df291291-9ac9-42c2-a976-062f6e2ad9da" providerId="ADAL" clId="{D0F15991-CF6C-8C4B-AD21-DC26DB777E50}" dt="2022-10-18T13:55:09.321" v="9115" actId="207"/>
          <ac:spMkLst>
            <pc:docMk/>
            <pc:sldMk cId="4006965146" sldId="382"/>
            <ac:spMk id="216" creationId="{E7BA710B-A58D-0549-88D4-EBE922C7CCFB}"/>
          </ac:spMkLst>
        </pc:spChg>
        <pc:spChg chg="mod">
          <ac:chgData name="Cannell, Michael B" userId="df291291-9ac9-42c2-a976-062f6e2ad9da" providerId="ADAL" clId="{D0F15991-CF6C-8C4B-AD21-DC26DB777E50}" dt="2022-10-18T13:55:09.321" v="9115" actId="207"/>
          <ac:spMkLst>
            <pc:docMk/>
            <pc:sldMk cId="4006965146" sldId="382"/>
            <ac:spMk id="217" creationId="{25094E07-DC7F-8649-BE79-6FCE321EB223}"/>
          </ac:spMkLst>
        </pc:spChg>
        <pc:spChg chg="mod">
          <ac:chgData name="Cannell, Michael B" userId="df291291-9ac9-42c2-a976-062f6e2ad9da" providerId="ADAL" clId="{D0F15991-CF6C-8C4B-AD21-DC26DB777E50}" dt="2022-10-18T13:55:09.321" v="9115" actId="207"/>
          <ac:spMkLst>
            <pc:docMk/>
            <pc:sldMk cId="4006965146" sldId="382"/>
            <ac:spMk id="218" creationId="{BD7A8A5E-6B08-C949-B509-B1984D24F77A}"/>
          </ac:spMkLst>
        </pc:spChg>
        <pc:spChg chg="mod">
          <ac:chgData name="Cannell, Michael B" userId="df291291-9ac9-42c2-a976-062f6e2ad9da" providerId="ADAL" clId="{D0F15991-CF6C-8C4B-AD21-DC26DB777E50}" dt="2022-10-18T13:55:09.321" v="9115" actId="207"/>
          <ac:spMkLst>
            <pc:docMk/>
            <pc:sldMk cId="4006965146" sldId="382"/>
            <ac:spMk id="219" creationId="{965E7DE0-962A-8148-BA71-3C3AAA4E46A5}"/>
          </ac:spMkLst>
        </pc:spChg>
        <pc:spChg chg="mod">
          <ac:chgData name="Cannell, Michael B" userId="df291291-9ac9-42c2-a976-062f6e2ad9da" providerId="ADAL" clId="{D0F15991-CF6C-8C4B-AD21-DC26DB777E50}" dt="2022-10-18T13:55:09.321" v="9115" actId="207"/>
          <ac:spMkLst>
            <pc:docMk/>
            <pc:sldMk cId="4006965146" sldId="382"/>
            <ac:spMk id="220" creationId="{56CB852F-2751-3B4A-91DC-A4407446E654}"/>
          </ac:spMkLst>
        </pc:spChg>
        <pc:spChg chg="mod">
          <ac:chgData name="Cannell, Michael B" userId="df291291-9ac9-42c2-a976-062f6e2ad9da" providerId="ADAL" clId="{D0F15991-CF6C-8C4B-AD21-DC26DB777E50}" dt="2022-10-18T13:55:09.321" v="9115" actId="207"/>
          <ac:spMkLst>
            <pc:docMk/>
            <pc:sldMk cId="4006965146" sldId="382"/>
            <ac:spMk id="221" creationId="{685875AB-034B-434A-B72E-B0F7BD58D310}"/>
          </ac:spMkLst>
        </pc:spChg>
        <pc:spChg chg="mod">
          <ac:chgData name="Cannell, Michael B" userId="df291291-9ac9-42c2-a976-062f6e2ad9da" providerId="ADAL" clId="{D0F15991-CF6C-8C4B-AD21-DC26DB777E50}" dt="2022-10-18T13:55:09.321" v="9115" actId="207"/>
          <ac:spMkLst>
            <pc:docMk/>
            <pc:sldMk cId="4006965146" sldId="382"/>
            <ac:spMk id="222" creationId="{EB21E9EC-6BED-A54A-86B5-E12F78ACF992}"/>
          </ac:spMkLst>
        </pc:spChg>
        <pc:spChg chg="mod">
          <ac:chgData name="Cannell, Michael B" userId="df291291-9ac9-42c2-a976-062f6e2ad9da" providerId="ADAL" clId="{D0F15991-CF6C-8C4B-AD21-DC26DB777E50}" dt="2022-10-18T13:55:09.321" v="9115" actId="207"/>
          <ac:spMkLst>
            <pc:docMk/>
            <pc:sldMk cId="4006965146" sldId="382"/>
            <ac:spMk id="223" creationId="{A46F3968-7129-9342-B597-161826807723}"/>
          </ac:spMkLst>
        </pc:spChg>
        <pc:spChg chg="mod">
          <ac:chgData name="Cannell, Michael B" userId="df291291-9ac9-42c2-a976-062f6e2ad9da" providerId="ADAL" clId="{D0F15991-CF6C-8C4B-AD21-DC26DB777E50}" dt="2022-10-18T13:55:09.321" v="9115" actId="207"/>
          <ac:spMkLst>
            <pc:docMk/>
            <pc:sldMk cId="4006965146" sldId="382"/>
            <ac:spMk id="224" creationId="{D5E9EC65-9FF8-B948-9911-F8CA4705277D}"/>
          </ac:spMkLst>
        </pc:spChg>
        <pc:spChg chg="mod">
          <ac:chgData name="Cannell, Michael B" userId="df291291-9ac9-42c2-a976-062f6e2ad9da" providerId="ADAL" clId="{D0F15991-CF6C-8C4B-AD21-DC26DB777E50}" dt="2022-10-18T13:55:09.321" v="9115" actId="207"/>
          <ac:spMkLst>
            <pc:docMk/>
            <pc:sldMk cId="4006965146" sldId="382"/>
            <ac:spMk id="225" creationId="{951A89D4-C5FB-8E45-B3BB-F0DFC5E01A11}"/>
          </ac:spMkLst>
        </pc:spChg>
        <pc:spChg chg="mod">
          <ac:chgData name="Cannell, Michael B" userId="df291291-9ac9-42c2-a976-062f6e2ad9da" providerId="ADAL" clId="{D0F15991-CF6C-8C4B-AD21-DC26DB777E50}" dt="2022-10-18T13:55:09.321" v="9115" actId="207"/>
          <ac:spMkLst>
            <pc:docMk/>
            <pc:sldMk cId="4006965146" sldId="382"/>
            <ac:spMk id="226" creationId="{ABF9FFC4-7A52-EF44-81A4-57AA2C1935F9}"/>
          </ac:spMkLst>
        </pc:spChg>
        <pc:spChg chg="mod">
          <ac:chgData name="Cannell, Michael B" userId="df291291-9ac9-42c2-a976-062f6e2ad9da" providerId="ADAL" clId="{D0F15991-CF6C-8C4B-AD21-DC26DB777E50}" dt="2022-10-18T13:55:09.321" v="9115" actId="207"/>
          <ac:spMkLst>
            <pc:docMk/>
            <pc:sldMk cId="4006965146" sldId="382"/>
            <ac:spMk id="227" creationId="{8127BFC3-CAF6-FA46-828A-84B2DAC2C8D7}"/>
          </ac:spMkLst>
        </pc:spChg>
        <pc:spChg chg="mod">
          <ac:chgData name="Cannell, Michael B" userId="df291291-9ac9-42c2-a976-062f6e2ad9da" providerId="ADAL" clId="{D0F15991-CF6C-8C4B-AD21-DC26DB777E50}" dt="2022-10-18T13:55:09.321" v="9115" actId="207"/>
          <ac:spMkLst>
            <pc:docMk/>
            <pc:sldMk cId="4006965146" sldId="382"/>
            <ac:spMk id="228" creationId="{4669C4A5-B447-A148-8200-7C1E3EC61765}"/>
          </ac:spMkLst>
        </pc:spChg>
        <pc:spChg chg="mod">
          <ac:chgData name="Cannell, Michael B" userId="df291291-9ac9-42c2-a976-062f6e2ad9da" providerId="ADAL" clId="{D0F15991-CF6C-8C4B-AD21-DC26DB777E50}" dt="2022-10-17T15:49:09.916" v="546" actId="2711"/>
          <ac:spMkLst>
            <pc:docMk/>
            <pc:sldMk cId="4006965146" sldId="382"/>
            <ac:spMk id="229" creationId="{7592F96C-440B-1E47-ACE3-E576423A7B86}"/>
          </ac:spMkLst>
        </pc:spChg>
        <pc:grpChg chg="mod">
          <ac:chgData name="Cannell, Michael B" userId="df291291-9ac9-42c2-a976-062f6e2ad9da" providerId="ADAL" clId="{D0F15991-CF6C-8C4B-AD21-DC26DB777E50}" dt="2022-10-18T13:55:18.258" v="9117" actId="207"/>
          <ac:grpSpMkLst>
            <pc:docMk/>
            <pc:sldMk cId="4006965146" sldId="382"/>
            <ac:grpSpMk id="2" creationId="{198286F6-58B5-194F-8FFB-96C2319D9F00}"/>
          </ac:grpSpMkLst>
        </pc:grpChg>
        <pc:grpChg chg="mod">
          <ac:chgData name="Cannell, Michael B" userId="df291291-9ac9-42c2-a976-062f6e2ad9da" providerId="ADAL" clId="{D0F15991-CF6C-8C4B-AD21-DC26DB777E50}" dt="2022-10-18T13:55:18.258" v="9117" actId="207"/>
          <ac:grpSpMkLst>
            <pc:docMk/>
            <pc:sldMk cId="4006965146" sldId="382"/>
            <ac:grpSpMk id="150" creationId="{BCD6DC54-55AC-1B4D-8F4A-BC929DF49A05}"/>
          </ac:grpSpMkLst>
        </pc:grpChg>
      </pc:sldChg>
      <pc:sldChg chg="modSp mod addCm modCm modNotesTx">
        <pc:chgData name="Cannell, Michael B" userId="df291291-9ac9-42c2-a976-062f6e2ad9da" providerId="ADAL" clId="{D0F15991-CF6C-8C4B-AD21-DC26DB777E50}" dt="2022-10-18T13:56:41.311" v="9126"/>
        <pc:sldMkLst>
          <pc:docMk/>
          <pc:sldMk cId="902706901" sldId="383"/>
        </pc:sldMkLst>
        <pc:spChg chg="mod">
          <ac:chgData name="Cannell, Michael B" userId="df291291-9ac9-42c2-a976-062f6e2ad9da" providerId="ADAL" clId="{D0F15991-CF6C-8C4B-AD21-DC26DB777E50}" dt="2022-10-18T13:55:32.525" v="9118" actId="207"/>
          <ac:spMkLst>
            <pc:docMk/>
            <pc:sldMk cId="902706901" sldId="383"/>
            <ac:spMk id="120" creationId="{36E8ABB4-C975-6841-9171-29E4F6527C40}"/>
          </ac:spMkLst>
        </pc:spChg>
        <pc:spChg chg="mod">
          <ac:chgData name="Cannell, Michael B" userId="df291291-9ac9-42c2-a976-062f6e2ad9da" providerId="ADAL" clId="{D0F15991-CF6C-8C4B-AD21-DC26DB777E50}" dt="2022-10-18T13:55:32.525" v="9118" actId="207"/>
          <ac:spMkLst>
            <pc:docMk/>
            <pc:sldMk cId="902706901" sldId="383"/>
            <ac:spMk id="121" creationId="{BE74BBC2-B18E-D542-9B7E-59E26ACFE915}"/>
          </ac:spMkLst>
        </pc:spChg>
        <pc:spChg chg="mod">
          <ac:chgData name="Cannell, Michael B" userId="df291291-9ac9-42c2-a976-062f6e2ad9da" providerId="ADAL" clId="{D0F15991-CF6C-8C4B-AD21-DC26DB777E50}" dt="2022-10-18T13:55:32.525" v="9118" actId="207"/>
          <ac:spMkLst>
            <pc:docMk/>
            <pc:sldMk cId="902706901" sldId="383"/>
            <ac:spMk id="122" creationId="{94888AF0-34E9-2241-9CEC-99164A6105C6}"/>
          </ac:spMkLst>
        </pc:spChg>
        <pc:spChg chg="mod">
          <ac:chgData name="Cannell, Michael B" userId="df291291-9ac9-42c2-a976-062f6e2ad9da" providerId="ADAL" clId="{D0F15991-CF6C-8C4B-AD21-DC26DB777E50}" dt="2022-10-18T13:55:32.525" v="9118" actId="207"/>
          <ac:spMkLst>
            <pc:docMk/>
            <pc:sldMk cId="902706901" sldId="383"/>
            <ac:spMk id="123" creationId="{1A4EC265-4319-FD45-BEEC-D67C5C054A4C}"/>
          </ac:spMkLst>
        </pc:spChg>
        <pc:spChg chg="mod">
          <ac:chgData name="Cannell, Michael B" userId="df291291-9ac9-42c2-a976-062f6e2ad9da" providerId="ADAL" clId="{D0F15991-CF6C-8C4B-AD21-DC26DB777E50}" dt="2022-10-18T13:55:32.525" v="9118" actId="207"/>
          <ac:spMkLst>
            <pc:docMk/>
            <pc:sldMk cId="902706901" sldId="383"/>
            <ac:spMk id="124" creationId="{E8CF33B6-EE3D-7543-B392-B18088E9BDEC}"/>
          </ac:spMkLst>
        </pc:spChg>
        <pc:spChg chg="mod">
          <ac:chgData name="Cannell, Michael B" userId="df291291-9ac9-42c2-a976-062f6e2ad9da" providerId="ADAL" clId="{D0F15991-CF6C-8C4B-AD21-DC26DB777E50}" dt="2022-10-18T13:55:32.525" v="9118" actId="207"/>
          <ac:spMkLst>
            <pc:docMk/>
            <pc:sldMk cId="902706901" sldId="383"/>
            <ac:spMk id="125" creationId="{08A73DC7-6BCA-5B47-9459-8BAEA3E33CEE}"/>
          </ac:spMkLst>
        </pc:spChg>
        <pc:spChg chg="mod">
          <ac:chgData name="Cannell, Michael B" userId="df291291-9ac9-42c2-a976-062f6e2ad9da" providerId="ADAL" clId="{D0F15991-CF6C-8C4B-AD21-DC26DB777E50}" dt="2022-10-18T13:55:32.525" v="9118" actId="207"/>
          <ac:spMkLst>
            <pc:docMk/>
            <pc:sldMk cId="902706901" sldId="383"/>
            <ac:spMk id="126" creationId="{43879313-2FEA-2042-982E-6D10DD2623E9}"/>
          </ac:spMkLst>
        </pc:spChg>
        <pc:spChg chg="mod">
          <ac:chgData name="Cannell, Michael B" userId="df291291-9ac9-42c2-a976-062f6e2ad9da" providerId="ADAL" clId="{D0F15991-CF6C-8C4B-AD21-DC26DB777E50}" dt="2022-10-18T13:55:32.525" v="9118" actId="207"/>
          <ac:spMkLst>
            <pc:docMk/>
            <pc:sldMk cId="902706901" sldId="383"/>
            <ac:spMk id="127" creationId="{089E5904-E0C0-604D-AAC5-73F71B38A887}"/>
          </ac:spMkLst>
        </pc:spChg>
        <pc:spChg chg="mod">
          <ac:chgData name="Cannell, Michael B" userId="df291291-9ac9-42c2-a976-062f6e2ad9da" providerId="ADAL" clId="{D0F15991-CF6C-8C4B-AD21-DC26DB777E50}" dt="2022-10-18T13:55:32.525" v="9118" actId="207"/>
          <ac:spMkLst>
            <pc:docMk/>
            <pc:sldMk cId="902706901" sldId="383"/>
            <ac:spMk id="128" creationId="{B7A543FD-C9A9-8042-99FF-672CCCC303F6}"/>
          </ac:spMkLst>
        </pc:spChg>
        <pc:spChg chg="mod">
          <ac:chgData name="Cannell, Michael B" userId="df291291-9ac9-42c2-a976-062f6e2ad9da" providerId="ADAL" clId="{D0F15991-CF6C-8C4B-AD21-DC26DB777E50}" dt="2022-10-18T13:55:32.525" v="9118" actId="207"/>
          <ac:spMkLst>
            <pc:docMk/>
            <pc:sldMk cId="902706901" sldId="383"/>
            <ac:spMk id="129" creationId="{A7F03C5C-F422-4A4B-97A5-455B83940D93}"/>
          </ac:spMkLst>
        </pc:spChg>
        <pc:spChg chg="mod">
          <ac:chgData name="Cannell, Michael B" userId="df291291-9ac9-42c2-a976-062f6e2ad9da" providerId="ADAL" clId="{D0F15991-CF6C-8C4B-AD21-DC26DB777E50}" dt="2022-10-18T13:55:32.525" v="9118" actId="207"/>
          <ac:spMkLst>
            <pc:docMk/>
            <pc:sldMk cId="902706901" sldId="383"/>
            <ac:spMk id="130" creationId="{C9789272-7031-8145-A39B-9A14CC88D3A4}"/>
          </ac:spMkLst>
        </pc:spChg>
        <pc:spChg chg="mod">
          <ac:chgData name="Cannell, Michael B" userId="df291291-9ac9-42c2-a976-062f6e2ad9da" providerId="ADAL" clId="{D0F15991-CF6C-8C4B-AD21-DC26DB777E50}" dt="2022-10-18T13:55:32.525" v="9118" actId="207"/>
          <ac:spMkLst>
            <pc:docMk/>
            <pc:sldMk cId="902706901" sldId="383"/>
            <ac:spMk id="131" creationId="{9A9A1F59-1C76-D34E-BACE-BA83FBA8E982}"/>
          </ac:spMkLst>
        </pc:spChg>
        <pc:spChg chg="mod">
          <ac:chgData name="Cannell, Michael B" userId="df291291-9ac9-42c2-a976-062f6e2ad9da" providerId="ADAL" clId="{D0F15991-CF6C-8C4B-AD21-DC26DB777E50}" dt="2022-10-18T13:55:32.525" v="9118" actId="207"/>
          <ac:spMkLst>
            <pc:docMk/>
            <pc:sldMk cId="902706901" sldId="383"/>
            <ac:spMk id="132" creationId="{9353C62F-44AA-1D4B-94F9-E12937D73E43}"/>
          </ac:spMkLst>
        </pc:spChg>
        <pc:spChg chg="mod">
          <ac:chgData name="Cannell, Michael B" userId="df291291-9ac9-42c2-a976-062f6e2ad9da" providerId="ADAL" clId="{D0F15991-CF6C-8C4B-AD21-DC26DB777E50}" dt="2022-10-18T13:55:32.525" v="9118" actId="207"/>
          <ac:spMkLst>
            <pc:docMk/>
            <pc:sldMk cId="902706901" sldId="383"/>
            <ac:spMk id="133" creationId="{BE9CD44F-84AE-E74D-BAA7-BA711DEABF17}"/>
          </ac:spMkLst>
        </pc:spChg>
        <pc:spChg chg="mod">
          <ac:chgData name="Cannell, Michael B" userId="df291291-9ac9-42c2-a976-062f6e2ad9da" providerId="ADAL" clId="{D0F15991-CF6C-8C4B-AD21-DC26DB777E50}" dt="2022-10-18T13:55:32.525" v="9118" actId="207"/>
          <ac:spMkLst>
            <pc:docMk/>
            <pc:sldMk cId="902706901" sldId="383"/>
            <ac:spMk id="134" creationId="{6C7D5F85-A10A-A34A-8552-157D89390DDF}"/>
          </ac:spMkLst>
        </pc:spChg>
        <pc:spChg chg="mod">
          <ac:chgData name="Cannell, Michael B" userId="df291291-9ac9-42c2-a976-062f6e2ad9da" providerId="ADAL" clId="{D0F15991-CF6C-8C4B-AD21-DC26DB777E50}" dt="2022-10-18T13:55:32.525" v="9118" actId="207"/>
          <ac:spMkLst>
            <pc:docMk/>
            <pc:sldMk cId="902706901" sldId="383"/>
            <ac:spMk id="135" creationId="{864FE408-1C85-EA43-82BD-B37EA6476C0A}"/>
          </ac:spMkLst>
        </pc:spChg>
        <pc:spChg chg="mod">
          <ac:chgData name="Cannell, Michael B" userId="df291291-9ac9-42c2-a976-062f6e2ad9da" providerId="ADAL" clId="{D0F15991-CF6C-8C4B-AD21-DC26DB777E50}" dt="2022-10-18T13:55:32.525" v="9118" actId="207"/>
          <ac:spMkLst>
            <pc:docMk/>
            <pc:sldMk cId="902706901" sldId="383"/>
            <ac:spMk id="136" creationId="{1720655A-7174-AF42-A935-9A47DD5860D9}"/>
          </ac:spMkLst>
        </pc:spChg>
        <pc:spChg chg="mod">
          <ac:chgData name="Cannell, Michael B" userId="df291291-9ac9-42c2-a976-062f6e2ad9da" providerId="ADAL" clId="{D0F15991-CF6C-8C4B-AD21-DC26DB777E50}" dt="2022-10-18T13:55:32.525" v="9118" actId="207"/>
          <ac:spMkLst>
            <pc:docMk/>
            <pc:sldMk cId="902706901" sldId="383"/>
            <ac:spMk id="137" creationId="{4B3FA760-E41E-3649-9D48-5B153CB87F29}"/>
          </ac:spMkLst>
        </pc:spChg>
        <pc:spChg chg="mod">
          <ac:chgData name="Cannell, Michael B" userId="df291291-9ac9-42c2-a976-062f6e2ad9da" providerId="ADAL" clId="{D0F15991-CF6C-8C4B-AD21-DC26DB777E50}" dt="2022-10-18T13:55:32.525" v="9118" actId="207"/>
          <ac:spMkLst>
            <pc:docMk/>
            <pc:sldMk cId="902706901" sldId="383"/>
            <ac:spMk id="138" creationId="{0DFD26EA-DB40-0746-95C5-3EC8FE89ACE2}"/>
          </ac:spMkLst>
        </pc:spChg>
        <pc:spChg chg="mod">
          <ac:chgData name="Cannell, Michael B" userId="df291291-9ac9-42c2-a976-062f6e2ad9da" providerId="ADAL" clId="{D0F15991-CF6C-8C4B-AD21-DC26DB777E50}" dt="2022-10-18T13:55:32.525" v="9118" actId="207"/>
          <ac:spMkLst>
            <pc:docMk/>
            <pc:sldMk cId="902706901" sldId="383"/>
            <ac:spMk id="139" creationId="{2D25D026-BEBF-3A4B-B641-BEDBAF25445D}"/>
          </ac:spMkLst>
        </pc:spChg>
        <pc:spChg chg="mod">
          <ac:chgData name="Cannell, Michael B" userId="df291291-9ac9-42c2-a976-062f6e2ad9da" providerId="ADAL" clId="{D0F15991-CF6C-8C4B-AD21-DC26DB777E50}" dt="2022-10-18T13:55:32.525" v="9118" actId="207"/>
          <ac:spMkLst>
            <pc:docMk/>
            <pc:sldMk cId="902706901" sldId="383"/>
            <ac:spMk id="140" creationId="{3F4B4359-5B09-9444-9678-28D9F0EBEE5B}"/>
          </ac:spMkLst>
        </pc:spChg>
        <pc:spChg chg="mod">
          <ac:chgData name="Cannell, Michael B" userId="df291291-9ac9-42c2-a976-062f6e2ad9da" providerId="ADAL" clId="{D0F15991-CF6C-8C4B-AD21-DC26DB777E50}" dt="2022-10-18T13:55:32.525" v="9118" actId="207"/>
          <ac:spMkLst>
            <pc:docMk/>
            <pc:sldMk cId="902706901" sldId="383"/>
            <ac:spMk id="141" creationId="{2FAE8446-6AAC-0A4D-953B-97FF310811B8}"/>
          </ac:spMkLst>
        </pc:spChg>
        <pc:spChg chg="mod">
          <ac:chgData name="Cannell, Michael B" userId="df291291-9ac9-42c2-a976-062f6e2ad9da" providerId="ADAL" clId="{D0F15991-CF6C-8C4B-AD21-DC26DB777E50}" dt="2022-10-18T13:55:32.525" v="9118" actId="207"/>
          <ac:spMkLst>
            <pc:docMk/>
            <pc:sldMk cId="902706901" sldId="383"/>
            <ac:spMk id="142" creationId="{28CD5BBE-CA1F-1648-AFAC-516A47AD3DE0}"/>
          </ac:spMkLst>
        </pc:spChg>
        <pc:spChg chg="mod">
          <ac:chgData name="Cannell, Michael B" userId="df291291-9ac9-42c2-a976-062f6e2ad9da" providerId="ADAL" clId="{D0F15991-CF6C-8C4B-AD21-DC26DB777E50}" dt="2022-10-18T13:55:32.525" v="9118" actId="207"/>
          <ac:spMkLst>
            <pc:docMk/>
            <pc:sldMk cId="902706901" sldId="383"/>
            <ac:spMk id="143" creationId="{F158F027-00AB-3047-9749-B9ED050F44C2}"/>
          </ac:spMkLst>
        </pc:spChg>
        <pc:spChg chg="mod">
          <ac:chgData name="Cannell, Michael B" userId="df291291-9ac9-42c2-a976-062f6e2ad9da" providerId="ADAL" clId="{D0F15991-CF6C-8C4B-AD21-DC26DB777E50}" dt="2022-10-18T13:55:32.525" v="9118" actId="207"/>
          <ac:spMkLst>
            <pc:docMk/>
            <pc:sldMk cId="902706901" sldId="383"/>
            <ac:spMk id="144" creationId="{2C500A03-FD0F-914E-BECB-2E350795F669}"/>
          </ac:spMkLst>
        </pc:spChg>
        <pc:spChg chg="mod">
          <ac:chgData name="Cannell, Michael B" userId="df291291-9ac9-42c2-a976-062f6e2ad9da" providerId="ADAL" clId="{D0F15991-CF6C-8C4B-AD21-DC26DB777E50}" dt="2022-10-18T13:55:32.525" v="9118" actId="207"/>
          <ac:spMkLst>
            <pc:docMk/>
            <pc:sldMk cId="902706901" sldId="383"/>
            <ac:spMk id="151" creationId="{099CFFFC-B9CE-5843-AA69-2DF543FFDCDD}"/>
          </ac:spMkLst>
        </pc:spChg>
        <pc:spChg chg="mod">
          <ac:chgData name="Cannell, Michael B" userId="df291291-9ac9-42c2-a976-062f6e2ad9da" providerId="ADAL" clId="{D0F15991-CF6C-8C4B-AD21-DC26DB777E50}" dt="2022-10-18T13:55:32.525" v="9118" actId="207"/>
          <ac:spMkLst>
            <pc:docMk/>
            <pc:sldMk cId="902706901" sldId="383"/>
            <ac:spMk id="152" creationId="{CEA32C14-40AF-AA48-98C7-34DB9FD5F1EF}"/>
          </ac:spMkLst>
        </pc:spChg>
        <pc:spChg chg="mod">
          <ac:chgData name="Cannell, Michael B" userId="df291291-9ac9-42c2-a976-062f6e2ad9da" providerId="ADAL" clId="{D0F15991-CF6C-8C4B-AD21-DC26DB777E50}" dt="2022-10-18T13:55:32.525" v="9118" actId="207"/>
          <ac:spMkLst>
            <pc:docMk/>
            <pc:sldMk cId="902706901" sldId="383"/>
            <ac:spMk id="153" creationId="{2494F063-E7BD-4949-B9BD-B00B6D4E8C0A}"/>
          </ac:spMkLst>
        </pc:spChg>
        <pc:spChg chg="mod">
          <ac:chgData name="Cannell, Michael B" userId="df291291-9ac9-42c2-a976-062f6e2ad9da" providerId="ADAL" clId="{D0F15991-CF6C-8C4B-AD21-DC26DB777E50}" dt="2022-10-18T13:55:32.525" v="9118" actId="207"/>
          <ac:spMkLst>
            <pc:docMk/>
            <pc:sldMk cId="902706901" sldId="383"/>
            <ac:spMk id="154" creationId="{DE9B6553-6533-934C-83D9-F34367DF9C2E}"/>
          </ac:spMkLst>
        </pc:spChg>
        <pc:spChg chg="mod">
          <ac:chgData name="Cannell, Michael B" userId="df291291-9ac9-42c2-a976-062f6e2ad9da" providerId="ADAL" clId="{D0F15991-CF6C-8C4B-AD21-DC26DB777E50}" dt="2022-10-18T13:55:32.525" v="9118" actId="207"/>
          <ac:spMkLst>
            <pc:docMk/>
            <pc:sldMk cId="902706901" sldId="383"/>
            <ac:spMk id="155" creationId="{997A4679-1A8D-194E-B966-A056ADE33017}"/>
          </ac:spMkLst>
        </pc:spChg>
        <pc:spChg chg="mod">
          <ac:chgData name="Cannell, Michael B" userId="df291291-9ac9-42c2-a976-062f6e2ad9da" providerId="ADAL" clId="{D0F15991-CF6C-8C4B-AD21-DC26DB777E50}" dt="2022-10-18T13:55:32.525" v="9118" actId="207"/>
          <ac:spMkLst>
            <pc:docMk/>
            <pc:sldMk cId="902706901" sldId="383"/>
            <ac:spMk id="156" creationId="{2AC48A53-A39D-BA44-85A4-DC17D1E091F5}"/>
          </ac:spMkLst>
        </pc:spChg>
        <pc:spChg chg="mod">
          <ac:chgData name="Cannell, Michael B" userId="df291291-9ac9-42c2-a976-062f6e2ad9da" providerId="ADAL" clId="{D0F15991-CF6C-8C4B-AD21-DC26DB777E50}" dt="2022-10-18T13:55:32.525" v="9118" actId="207"/>
          <ac:spMkLst>
            <pc:docMk/>
            <pc:sldMk cId="902706901" sldId="383"/>
            <ac:spMk id="157" creationId="{5FA0CB3C-B155-5C45-92AF-5D0A3E1274B2}"/>
          </ac:spMkLst>
        </pc:spChg>
        <pc:spChg chg="mod">
          <ac:chgData name="Cannell, Michael B" userId="df291291-9ac9-42c2-a976-062f6e2ad9da" providerId="ADAL" clId="{D0F15991-CF6C-8C4B-AD21-DC26DB777E50}" dt="2022-10-18T13:55:32.525" v="9118" actId="207"/>
          <ac:spMkLst>
            <pc:docMk/>
            <pc:sldMk cId="902706901" sldId="383"/>
            <ac:spMk id="158" creationId="{E9B90875-7F2C-BF4A-812E-8A703256C4E5}"/>
          </ac:spMkLst>
        </pc:spChg>
        <pc:spChg chg="mod">
          <ac:chgData name="Cannell, Michael B" userId="df291291-9ac9-42c2-a976-062f6e2ad9da" providerId="ADAL" clId="{D0F15991-CF6C-8C4B-AD21-DC26DB777E50}" dt="2022-10-18T13:55:32.525" v="9118" actId="207"/>
          <ac:spMkLst>
            <pc:docMk/>
            <pc:sldMk cId="902706901" sldId="383"/>
            <ac:spMk id="159" creationId="{169D2554-7E50-9447-9E9B-B28C31E5B31F}"/>
          </ac:spMkLst>
        </pc:spChg>
        <pc:spChg chg="mod">
          <ac:chgData name="Cannell, Michael B" userId="df291291-9ac9-42c2-a976-062f6e2ad9da" providerId="ADAL" clId="{D0F15991-CF6C-8C4B-AD21-DC26DB777E50}" dt="2022-10-18T13:55:32.525" v="9118" actId="207"/>
          <ac:spMkLst>
            <pc:docMk/>
            <pc:sldMk cId="902706901" sldId="383"/>
            <ac:spMk id="160" creationId="{0B4D3E48-C4EE-FB4E-8E3C-2407643BADF3}"/>
          </ac:spMkLst>
        </pc:spChg>
        <pc:spChg chg="mod">
          <ac:chgData name="Cannell, Michael B" userId="df291291-9ac9-42c2-a976-062f6e2ad9da" providerId="ADAL" clId="{D0F15991-CF6C-8C4B-AD21-DC26DB777E50}" dt="2022-10-18T13:55:32.525" v="9118" actId="207"/>
          <ac:spMkLst>
            <pc:docMk/>
            <pc:sldMk cId="902706901" sldId="383"/>
            <ac:spMk id="161" creationId="{85229C70-08D1-6243-AE9C-6C1F7C89F785}"/>
          </ac:spMkLst>
        </pc:spChg>
        <pc:spChg chg="mod">
          <ac:chgData name="Cannell, Michael B" userId="df291291-9ac9-42c2-a976-062f6e2ad9da" providerId="ADAL" clId="{D0F15991-CF6C-8C4B-AD21-DC26DB777E50}" dt="2022-10-18T13:55:32.525" v="9118" actId="207"/>
          <ac:spMkLst>
            <pc:docMk/>
            <pc:sldMk cId="902706901" sldId="383"/>
            <ac:spMk id="162" creationId="{A7F6F059-A52A-3B4A-A9C0-8FA1EC978AD0}"/>
          </ac:spMkLst>
        </pc:spChg>
        <pc:spChg chg="mod">
          <ac:chgData name="Cannell, Michael B" userId="df291291-9ac9-42c2-a976-062f6e2ad9da" providerId="ADAL" clId="{D0F15991-CF6C-8C4B-AD21-DC26DB777E50}" dt="2022-10-18T13:55:32.525" v="9118" actId="207"/>
          <ac:spMkLst>
            <pc:docMk/>
            <pc:sldMk cId="902706901" sldId="383"/>
            <ac:spMk id="163" creationId="{CC7F5A4A-67A8-8D4E-BBF7-88926349BAB0}"/>
          </ac:spMkLst>
        </pc:spChg>
        <pc:spChg chg="mod">
          <ac:chgData name="Cannell, Michael B" userId="df291291-9ac9-42c2-a976-062f6e2ad9da" providerId="ADAL" clId="{D0F15991-CF6C-8C4B-AD21-DC26DB777E50}" dt="2022-10-18T13:55:32.525" v="9118" actId="207"/>
          <ac:spMkLst>
            <pc:docMk/>
            <pc:sldMk cId="902706901" sldId="383"/>
            <ac:spMk id="164" creationId="{50857E67-5366-3B4A-97E9-3CD91531E06D}"/>
          </ac:spMkLst>
        </pc:spChg>
        <pc:spChg chg="mod">
          <ac:chgData name="Cannell, Michael B" userId="df291291-9ac9-42c2-a976-062f6e2ad9da" providerId="ADAL" clId="{D0F15991-CF6C-8C4B-AD21-DC26DB777E50}" dt="2022-10-18T13:55:32.525" v="9118" actId="207"/>
          <ac:spMkLst>
            <pc:docMk/>
            <pc:sldMk cId="902706901" sldId="383"/>
            <ac:spMk id="165" creationId="{8755BBBE-7975-D64A-83EF-9AF14D6DB871}"/>
          </ac:spMkLst>
        </pc:spChg>
        <pc:spChg chg="mod">
          <ac:chgData name="Cannell, Michael B" userId="df291291-9ac9-42c2-a976-062f6e2ad9da" providerId="ADAL" clId="{D0F15991-CF6C-8C4B-AD21-DC26DB777E50}" dt="2022-10-18T13:55:32.525" v="9118" actId="207"/>
          <ac:spMkLst>
            <pc:docMk/>
            <pc:sldMk cId="902706901" sldId="383"/>
            <ac:spMk id="166" creationId="{6B50B91C-ED39-EC47-AB1D-BAA5A101DEB5}"/>
          </ac:spMkLst>
        </pc:spChg>
        <pc:spChg chg="mod">
          <ac:chgData name="Cannell, Michael B" userId="df291291-9ac9-42c2-a976-062f6e2ad9da" providerId="ADAL" clId="{D0F15991-CF6C-8C4B-AD21-DC26DB777E50}" dt="2022-10-18T13:55:32.525" v="9118" actId="207"/>
          <ac:spMkLst>
            <pc:docMk/>
            <pc:sldMk cId="902706901" sldId="383"/>
            <ac:spMk id="167" creationId="{AACD9DA7-1611-BD45-A011-9BFAD0FCA5A2}"/>
          </ac:spMkLst>
        </pc:spChg>
        <pc:spChg chg="mod">
          <ac:chgData name="Cannell, Michael B" userId="df291291-9ac9-42c2-a976-062f6e2ad9da" providerId="ADAL" clId="{D0F15991-CF6C-8C4B-AD21-DC26DB777E50}" dt="2022-10-18T13:55:32.525" v="9118" actId="207"/>
          <ac:spMkLst>
            <pc:docMk/>
            <pc:sldMk cId="902706901" sldId="383"/>
            <ac:spMk id="168" creationId="{7813788E-8190-3840-96F8-B405BE507638}"/>
          </ac:spMkLst>
        </pc:spChg>
        <pc:spChg chg="mod">
          <ac:chgData name="Cannell, Michael B" userId="df291291-9ac9-42c2-a976-062f6e2ad9da" providerId="ADAL" clId="{D0F15991-CF6C-8C4B-AD21-DC26DB777E50}" dt="2022-10-18T13:55:32.525" v="9118" actId="207"/>
          <ac:spMkLst>
            <pc:docMk/>
            <pc:sldMk cId="902706901" sldId="383"/>
            <ac:spMk id="169" creationId="{71E49566-1D7F-4A4E-AD0A-742A8549905E}"/>
          </ac:spMkLst>
        </pc:spChg>
        <pc:spChg chg="mod">
          <ac:chgData name="Cannell, Michael B" userId="df291291-9ac9-42c2-a976-062f6e2ad9da" providerId="ADAL" clId="{D0F15991-CF6C-8C4B-AD21-DC26DB777E50}" dt="2022-10-18T13:55:32.525" v="9118" actId="207"/>
          <ac:spMkLst>
            <pc:docMk/>
            <pc:sldMk cId="902706901" sldId="383"/>
            <ac:spMk id="170" creationId="{7470EA5C-B81B-AF4D-8FBD-EFCA9F7D16D7}"/>
          </ac:spMkLst>
        </pc:spChg>
        <pc:spChg chg="mod">
          <ac:chgData name="Cannell, Michael B" userId="df291291-9ac9-42c2-a976-062f6e2ad9da" providerId="ADAL" clId="{D0F15991-CF6C-8C4B-AD21-DC26DB777E50}" dt="2022-10-18T13:55:32.525" v="9118" actId="207"/>
          <ac:spMkLst>
            <pc:docMk/>
            <pc:sldMk cId="902706901" sldId="383"/>
            <ac:spMk id="171" creationId="{22F4476A-366B-3745-A999-618F5EA259CE}"/>
          </ac:spMkLst>
        </pc:spChg>
        <pc:spChg chg="mod">
          <ac:chgData name="Cannell, Michael B" userId="df291291-9ac9-42c2-a976-062f6e2ad9da" providerId="ADAL" clId="{D0F15991-CF6C-8C4B-AD21-DC26DB777E50}" dt="2022-10-18T13:55:32.525" v="9118" actId="207"/>
          <ac:spMkLst>
            <pc:docMk/>
            <pc:sldMk cId="902706901" sldId="383"/>
            <ac:spMk id="172" creationId="{1125283C-4BD7-B04E-9E59-7758690F859A}"/>
          </ac:spMkLst>
        </pc:spChg>
        <pc:spChg chg="mod">
          <ac:chgData name="Cannell, Michael B" userId="df291291-9ac9-42c2-a976-062f6e2ad9da" providerId="ADAL" clId="{D0F15991-CF6C-8C4B-AD21-DC26DB777E50}" dt="2022-10-18T13:55:32.525" v="9118" actId="207"/>
          <ac:spMkLst>
            <pc:docMk/>
            <pc:sldMk cId="902706901" sldId="383"/>
            <ac:spMk id="173" creationId="{854AA497-7EA7-5048-9155-C036B1EEABED}"/>
          </ac:spMkLst>
        </pc:spChg>
        <pc:spChg chg="mod">
          <ac:chgData name="Cannell, Michael B" userId="df291291-9ac9-42c2-a976-062f6e2ad9da" providerId="ADAL" clId="{D0F15991-CF6C-8C4B-AD21-DC26DB777E50}" dt="2022-10-18T13:55:32.525" v="9118" actId="207"/>
          <ac:spMkLst>
            <pc:docMk/>
            <pc:sldMk cId="902706901" sldId="383"/>
            <ac:spMk id="174" creationId="{2449A1FD-6C64-2C43-944D-459D9A001E5B}"/>
          </ac:spMkLst>
        </pc:spChg>
        <pc:spChg chg="mod">
          <ac:chgData name="Cannell, Michael B" userId="df291291-9ac9-42c2-a976-062f6e2ad9da" providerId="ADAL" clId="{D0F15991-CF6C-8C4B-AD21-DC26DB777E50}" dt="2022-10-18T13:55:32.525" v="9118" actId="207"/>
          <ac:spMkLst>
            <pc:docMk/>
            <pc:sldMk cId="902706901" sldId="383"/>
            <ac:spMk id="175" creationId="{73AFF86F-AADC-2041-A69B-6DEBF0F997A6}"/>
          </ac:spMkLst>
        </pc:spChg>
        <pc:spChg chg="mod">
          <ac:chgData name="Cannell, Michael B" userId="df291291-9ac9-42c2-a976-062f6e2ad9da" providerId="ADAL" clId="{D0F15991-CF6C-8C4B-AD21-DC26DB777E50}" dt="2022-10-18T13:55:42.252" v="9119" actId="207"/>
          <ac:spMkLst>
            <pc:docMk/>
            <pc:sldMk cId="902706901" sldId="383"/>
            <ac:spMk id="178" creationId="{351864CD-F48A-B440-AABD-953270941715}"/>
          </ac:spMkLst>
        </pc:spChg>
        <pc:spChg chg="mod">
          <ac:chgData name="Cannell, Michael B" userId="df291291-9ac9-42c2-a976-062f6e2ad9da" providerId="ADAL" clId="{D0F15991-CF6C-8C4B-AD21-DC26DB777E50}" dt="2022-10-18T13:55:42.252" v="9119" actId="207"/>
          <ac:spMkLst>
            <pc:docMk/>
            <pc:sldMk cId="902706901" sldId="383"/>
            <ac:spMk id="179" creationId="{852F3D71-F540-0042-9954-F4CA5B62A8E9}"/>
          </ac:spMkLst>
        </pc:spChg>
        <pc:spChg chg="mod">
          <ac:chgData name="Cannell, Michael B" userId="df291291-9ac9-42c2-a976-062f6e2ad9da" providerId="ADAL" clId="{D0F15991-CF6C-8C4B-AD21-DC26DB777E50}" dt="2022-10-18T13:55:42.252" v="9119" actId="207"/>
          <ac:spMkLst>
            <pc:docMk/>
            <pc:sldMk cId="902706901" sldId="383"/>
            <ac:spMk id="180" creationId="{D3EEF65C-40FE-4A42-9D01-FF184C982170}"/>
          </ac:spMkLst>
        </pc:spChg>
        <pc:spChg chg="mod">
          <ac:chgData name="Cannell, Michael B" userId="df291291-9ac9-42c2-a976-062f6e2ad9da" providerId="ADAL" clId="{D0F15991-CF6C-8C4B-AD21-DC26DB777E50}" dt="2022-10-18T13:55:42.252" v="9119" actId="207"/>
          <ac:spMkLst>
            <pc:docMk/>
            <pc:sldMk cId="902706901" sldId="383"/>
            <ac:spMk id="181" creationId="{403C329D-34BB-4A44-9B22-66FB16AA67F3}"/>
          </ac:spMkLst>
        </pc:spChg>
        <pc:spChg chg="mod">
          <ac:chgData name="Cannell, Michael B" userId="df291291-9ac9-42c2-a976-062f6e2ad9da" providerId="ADAL" clId="{D0F15991-CF6C-8C4B-AD21-DC26DB777E50}" dt="2022-10-18T13:55:42.252" v="9119" actId="207"/>
          <ac:spMkLst>
            <pc:docMk/>
            <pc:sldMk cId="902706901" sldId="383"/>
            <ac:spMk id="182" creationId="{5399E8B6-01DE-1E41-AC62-B4F6771EE779}"/>
          </ac:spMkLst>
        </pc:spChg>
        <pc:spChg chg="mod">
          <ac:chgData name="Cannell, Michael B" userId="df291291-9ac9-42c2-a976-062f6e2ad9da" providerId="ADAL" clId="{D0F15991-CF6C-8C4B-AD21-DC26DB777E50}" dt="2022-10-18T13:55:42.252" v="9119" actId="207"/>
          <ac:spMkLst>
            <pc:docMk/>
            <pc:sldMk cId="902706901" sldId="383"/>
            <ac:spMk id="183" creationId="{0285A798-E6DD-CC4A-AE12-006FA1C30EF6}"/>
          </ac:spMkLst>
        </pc:spChg>
        <pc:spChg chg="mod">
          <ac:chgData name="Cannell, Michael B" userId="df291291-9ac9-42c2-a976-062f6e2ad9da" providerId="ADAL" clId="{D0F15991-CF6C-8C4B-AD21-DC26DB777E50}" dt="2022-10-18T13:55:42.252" v="9119" actId="207"/>
          <ac:spMkLst>
            <pc:docMk/>
            <pc:sldMk cId="902706901" sldId="383"/>
            <ac:spMk id="184" creationId="{C6C88F3F-37B4-024E-B47F-DFF4F7694A08}"/>
          </ac:spMkLst>
        </pc:spChg>
        <pc:spChg chg="mod">
          <ac:chgData name="Cannell, Michael B" userId="df291291-9ac9-42c2-a976-062f6e2ad9da" providerId="ADAL" clId="{D0F15991-CF6C-8C4B-AD21-DC26DB777E50}" dt="2022-10-18T13:55:42.252" v="9119" actId="207"/>
          <ac:spMkLst>
            <pc:docMk/>
            <pc:sldMk cId="902706901" sldId="383"/>
            <ac:spMk id="185" creationId="{477C27AC-F4FF-FA4B-9777-1389D50CC787}"/>
          </ac:spMkLst>
        </pc:spChg>
        <pc:spChg chg="mod">
          <ac:chgData name="Cannell, Michael B" userId="df291291-9ac9-42c2-a976-062f6e2ad9da" providerId="ADAL" clId="{D0F15991-CF6C-8C4B-AD21-DC26DB777E50}" dt="2022-10-18T13:55:42.252" v="9119" actId="207"/>
          <ac:spMkLst>
            <pc:docMk/>
            <pc:sldMk cId="902706901" sldId="383"/>
            <ac:spMk id="186" creationId="{AC5F203E-F08D-114D-AB56-71AD47EAB576}"/>
          </ac:spMkLst>
        </pc:spChg>
        <pc:spChg chg="mod">
          <ac:chgData name="Cannell, Michael B" userId="df291291-9ac9-42c2-a976-062f6e2ad9da" providerId="ADAL" clId="{D0F15991-CF6C-8C4B-AD21-DC26DB777E50}" dt="2022-10-18T13:55:42.252" v="9119" actId="207"/>
          <ac:spMkLst>
            <pc:docMk/>
            <pc:sldMk cId="902706901" sldId="383"/>
            <ac:spMk id="187" creationId="{C2EABE4D-BE81-5444-9365-1C2137BE1C8E}"/>
          </ac:spMkLst>
        </pc:spChg>
        <pc:spChg chg="mod">
          <ac:chgData name="Cannell, Michael B" userId="df291291-9ac9-42c2-a976-062f6e2ad9da" providerId="ADAL" clId="{D0F15991-CF6C-8C4B-AD21-DC26DB777E50}" dt="2022-10-18T13:55:42.252" v="9119" actId="207"/>
          <ac:spMkLst>
            <pc:docMk/>
            <pc:sldMk cId="902706901" sldId="383"/>
            <ac:spMk id="188" creationId="{135B22FC-25F1-5740-845F-1DA10EDFF602}"/>
          </ac:spMkLst>
        </pc:spChg>
        <pc:spChg chg="mod">
          <ac:chgData name="Cannell, Michael B" userId="df291291-9ac9-42c2-a976-062f6e2ad9da" providerId="ADAL" clId="{D0F15991-CF6C-8C4B-AD21-DC26DB777E50}" dt="2022-10-18T13:55:42.252" v="9119" actId="207"/>
          <ac:spMkLst>
            <pc:docMk/>
            <pc:sldMk cId="902706901" sldId="383"/>
            <ac:spMk id="189" creationId="{05A97CB0-D5DB-1B40-B2C2-8E228B78BF47}"/>
          </ac:spMkLst>
        </pc:spChg>
        <pc:spChg chg="mod">
          <ac:chgData name="Cannell, Michael B" userId="df291291-9ac9-42c2-a976-062f6e2ad9da" providerId="ADAL" clId="{D0F15991-CF6C-8C4B-AD21-DC26DB777E50}" dt="2022-10-18T13:55:42.252" v="9119" actId="207"/>
          <ac:spMkLst>
            <pc:docMk/>
            <pc:sldMk cId="902706901" sldId="383"/>
            <ac:spMk id="190" creationId="{DCAFB1B4-3806-4441-A5B3-9FF06B5B6FAA}"/>
          </ac:spMkLst>
        </pc:spChg>
        <pc:spChg chg="mod">
          <ac:chgData name="Cannell, Michael B" userId="df291291-9ac9-42c2-a976-062f6e2ad9da" providerId="ADAL" clId="{D0F15991-CF6C-8C4B-AD21-DC26DB777E50}" dt="2022-10-18T13:55:42.252" v="9119" actId="207"/>
          <ac:spMkLst>
            <pc:docMk/>
            <pc:sldMk cId="902706901" sldId="383"/>
            <ac:spMk id="191" creationId="{BD0C0F47-6186-3D4C-BBA5-0967A86595F9}"/>
          </ac:spMkLst>
        </pc:spChg>
        <pc:spChg chg="mod">
          <ac:chgData name="Cannell, Michael B" userId="df291291-9ac9-42c2-a976-062f6e2ad9da" providerId="ADAL" clId="{D0F15991-CF6C-8C4B-AD21-DC26DB777E50}" dt="2022-10-18T13:55:42.252" v="9119" actId="207"/>
          <ac:spMkLst>
            <pc:docMk/>
            <pc:sldMk cId="902706901" sldId="383"/>
            <ac:spMk id="192" creationId="{B52CAB85-38D8-4243-B6AF-02D3FEEE7FD1}"/>
          </ac:spMkLst>
        </pc:spChg>
        <pc:spChg chg="mod">
          <ac:chgData name="Cannell, Michael B" userId="df291291-9ac9-42c2-a976-062f6e2ad9da" providerId="ADAL" clId="{D0F15991-CF6C-8C4B-AD21-DC26DB777E50}" dt="2022-10-18T13:55:42.252" v="9119" actId="207"/>
          <ac:spMkLst>
            <pc:docMk/>
            <pc:sldMk cId="902706901" sldId="383"/>
            <ac:spMk id="193" creationId="{4020B76D-B634-7446-998E-7A2A78D8DE24}"/>
          </ac:spMkLst>
        </pc:spChg>
        <pc:spChg chg="mod">
          <ac:chgData name="Cannell, Michael B" userId="df291291-9ac9-42c2-a976-062f6e2ad9da" providerId="ADAL" clId="{D0F15991-CF6C-8C4B-AD21-DC26DB777E50}" dt="2022-10-18T13:55:42.252" v="9119" actId="207"/>
          <ac:spMkLst>
            <pc:docMk/>
            <pc:sldMk cId="902706901" sldId="383"/>
            <ac:spMk id="194" creationId="{A0E3DA80-1080-DB48-B0C7-A1E2B2842C2E}"/>
          </ac:spMkLst>
        </pc:spChg>
        <pc:spChg chg="mod">
          <ac:chgData name="Cannell, Michael B" userId="df291291-9ac9-42c2-a976-062f6e2ad9da" providerId="ADAL" clId="{D0F15991-CF6C-8C4B-AD21-DC26DB777E50}" dt="2022-10-18T13:55:42.252" v="9119" actId="207"/>
          <ac:spMkLst>
            <pc:docMk/>
            <pc:sldMk cId="902706901" sldId="383"/>
            <ac:spMk id="195" creationId="{5A4F2426-38A1-524C-B005-AB7CB2407966}"/>
          </ac:spMkLst>
        </pc:spChg>
        <pc:spChg chg="mod">
          <ac:chgData name="Cannell, Michael B" userId="df291291-9ac9-42c2-a976-062f6e2ad9da" providerId="ADAL" clId="{D0F15991-CF6C-8C4B-AD21-DC26DB777E50}" dt="2022-10-18T13:55:42.252" v="9119" actId="207"/>
          <ac:spMkLst>
            <pc:docMk/>
            <pc:sldMk cId="902706901" sldId="383"/>
            <ac:spMk id="196" creationId="{C467FC1B-02DA-3A45-B05C-A1B01A58CD68}"/>
          </ac:spMkLst>
        </pc:spChg>
        <pc:spChg chg="mod">
          <ac:chgData name="Cannell, Michael B" userId="df291291-9ac9-42c2-a976-062f6e2ad9da" providerId="ADAL" clId="{D0F15991-CF6C-8C4B-AD21-DC26DB777E50}" dt="2022-10-18T13:55:42.252" v="9119" actId="207"/>
          <ac:spMkLst>
            <pc:docMk/>
            <pc:sldMk cId="902706901" sldId="383"/>
            <ac:spMk id="197" creationId="{5E52F3CE-43E2-BB4B-AB8F-0746237E857C}"/>
          </ac:spMkLst>
        </pc:spChg>
        <pc:spChg chg="mod">
          <ac:chgData name="Cannell, Michael B" userId="df291291-9ac9-42c2-a976-062f6e2ad9da" providerId="ADAL" clId="{D0F15991-CF6C-8C4B-AD21-DC26DB777E50}" dt="2022-10-18T13:55:42.252" v="9119" actId="207"/>
          <ac:spMkLst>
            <pc:docMk/>
            <pc:sldMk cId="902706901" sldId="383"/>
            <ac:spMk id="198" creationId="{7E9770CD-4580-E94B-8F2E-D8374855B47E}"/>
          </ac:spMkLst>
        </pc:spChg>
        <pc:spChg chg="mod">
          <ac:chgData name="Cannell, Michael B" userId="df291291-9ac9-42c2-a976-062f6e2ad9da" providerId="ADAL" clId="{D0F15991-CF6C-8C4B-AD21-DC26DB777E50}" dt="2022-10-18T13:55:42.252" v="9119" actId="207"/>
          <ac:spMkLst>
            <pc:docMk/>
            <pc:sldMk cId="902706901" sldId="383"/>
            <ac:spMk id="199" creationId="{267A4940-3021-8C4B-8556-297D8BA84C9F}"/>
          </ac:spMkLst>
        </pc:spChg>
        <pc:spChg chg="mod">
          <ac:chgData name="Cannell, Michael B" userId="df291291-9ac9-42c2-a976-062f6e2ad9da" providerId="ADAL" clId="{D0F15991-CF6C-8C4B-AD21-DC26DB777E50}" dt="2022-10-18T13:55:42.252" v="9119" actId="207"/>
          <ac:spMkLst>
            <pc:docMk/>
            <pc:sldMk cId="902706901" sldId="383"/>
            <ac:spMk id="200" creationId="{A2A30951-B716-6343-85C0-4565DC398544}"/>
          </ac:spMkLst>
        </pc:spChg>
        <pc:spChg chg="mod">
          <ac:chgData name="Cannell, Michael B" userId="df291291-9ac9-42c2-a976-062f6e2ad9da" providerId="ADAL" clId="{D0F15991-CF6C-8C4B-AD21-DC26DB777E50}" dt="2022-10-18T13:55:42.252" v="9119" actId="207"/>
          <ac:spMkLst>
            <pc:docMk/>
            <pc:sldMk cId="902706901" sldId="383"/>
            <ac:spMk id="201" creationId="{540F44D4-B13E-E54C-A4A9-D20B7D3D6395}"/>
          </ac:spMkLst>
        </pc:spChg>
        <pc:spChg chg="mod">
          <ac:chgData name="Cannell, Michael B" userId="df291291-9ac9-42c2-a976-062f6e2ad9da" providerId="ADAL" clId="{D0F15991-CF6C-8C4B-AD21-DC26DB777E50}" dt="2022-10-18T13:55:42.252" v="9119" actId="207"/>
          <ac:spMkLst>
            <pc:docMk/>
            <pc:sldMk cId="902706901" sldId="383"/>
            <ac:spMk id="202" creationId="{CE8F7069-0D1B-564F-AC0F-EEA746D12166}"/>
          </ac:spMkLst>
        </pc:spChg>
        <pc:spChg chg="mod">
          <ac:chgData name="Cannell, Michael B" userId="df291291-9ac9-42c2-a976-062f6e2ad9da" providerId="ADAL" clId="{D0F15991-CF6C-8C4B-AD21-DC26DB777E50}" dt="2022-10-18T13:55:42.252" v="9119" actId="207"/>
          <ac:spMkLst>
            <pc:docMk/>
            <pc:sldMk cId="902706901" sldId="383"/>
            <ac:spMk id="204" creationId="{FD5CA887-2B5E-F541-A6BE-87F785216C31}"/>
          </ac:spMkLst>
        </pc:spChg>
        <pc:spChg chg="mod">
          <ac:chgData name="Cannell, Michael B" userId="df291291-9ac9-42c2-a976-062f6e2ad9da" providerId="ADAL" clId="{D0F15991-CF6C-8C4B-AD21-DC26DB777E50}" dt="2022-10-18T13:55:42.252" v="9119" actId="207"/>
          <ac:spMkLst>
            <pc:docMk/>
            <pc:sldMk cId="902706901" sldId="383"/>
            <ac:spMk id="205" creationId="{DEC11CC2-AA51-AA46-B98F-D2E44E4729E8}"/>
          </ac:spMkLst>
        </pc:spChg>
        <pc:spChg chg="mod">
          <ac:chgData name="Cannell, Michael B" userId="df291291-9ac9-42c2-a976-062f6e2ad9da" providerId="ADAL" clId="{D0F15991-CF6C-8C4B-AD21-DC26DB777E50}" dt="2022-10-18T13:55:42.252" v="9119" actId="207"/>
          <ac:spMkLst>
            <pc:docMk/>
            <pc:sldMk cId="902706901" sldId="383"/>
            <ac:spMk id="206" creationId="{CB0300E9-2E79-8C40-A6F3-8F27A849C566}"/>
          </ac:spMkLst>
        </pc:spChg>
        <pc:spChg chg="mod">
          <ac:chgData name="Cannell, Michael B" userId="df291291-9ac9-42c2-a976-062f6e2ad9da" providerId="ADAL" clId="{D0F15991-CF6C-8C4B-AD21-DC26DB777E50}" dt="2022-10-18T13:55:42.252" v="9119" actId="207"/>
          <ac:spMkLst>
            <pc:docMk/>
            <pc:sldMk cId="902706901" sldId="383"/>
            <ac:spMk id="207" creationId="{B76B9A31-4092-E546-A731-9F2E39EBBE46}"/>
          </ac:spMkLst>
        </pc:spChg>
        <pc:spChg chg="mod">
          <ac:chgData name="Cannell, Michael B" userId="df291291-9ac9-42c2-a976-062f6e2ad9da" providerId="ADAL" clId="{D0F15991-CF6C-8C4B-AD21-DC26DB777E50}" dt="2022-10-18T13:55:42.252" v="9119" actId="207"/>
          <ac:spMkLst>
            <pc:docMk/>
            <pc:sldMk cId="902706901" sldId="383"/>
            <ac:spMk id="208" creationId="{433590D9-9041-0642-BAA9-71952487605F}"/>
          </ac:spMkLst>
        </pc:spChg>
        <pc:spChg chg="mod">
          <ac:chgData name="Cannell, Michael B" userId="df291291-9ac9-42c2-a976-062f6e2ad9da" providerId="ADAL" clId="{D0F15991-CF6C-8C4B-AD21-DC26DB777E50}" dt="2022-10-18T13:55:42.252" v="9119" actId="207"/>
          <ac:spMkLst>
            <pc:docMk/>
            <pc:sldMk cId="902706901" sldId="383"/>
            <ac:spMk id="209" creationId="{48E94F41-B943-6F43-9B23-724DA0B41781}"/>
          </ac:spMkLst>
        </pc:spChg>
        <pc:spChg chg="mod">
          <ac:chgData name="Cannell, Michael B" userId="df291291-9ac9-42c2-a976-062f6e2ad9da" providerId="ADAL" clId="{D0F15991-CF6C-8C4B-AD21-DC26DB777E50}" dt="2022-10-18T13:55:42.252" v="9119" actId="207"/>
          <ac:spMkLst>
            <pc:docMk/>
            <pc:sldMk cId="902706901" sldId="383"/>
            <ac:spMk id="210" creationId="{D905BAA4-308C-EA4D-A9B5-C4199195248D}"/>
          </ac:spMkLst>
        </pc:spChg>
        <pc:spChg chg="mod">
          <ac:chgData name="Cannell, Michael B" userId="df291291-9ac9-42c2-a976-062f6e2ad9da" providerId="ADAL" clId="{D0F15991-CF6C-8C4B-AD21-DC26DB777E50}" dt="2022-10-18T13:55:42.252" v="9119" actId="207"/>
          <ac:spMkLst>
            <pc:docMk/>
            <pc:sldMk cId="902706901" sldId="383"/>
            <ac:spMk id="211" creationId="{C2956347-4F07-5A4C-9F25-9B1940D4CC3C}"/>
          </ac:spMkLst>
        </pc:spChg>
        <pc:spChg chg="mod">
          <ac:chgData name="Cannell, Michael B" userId="df291291-9ac9-42c2-a976-062f6e2ad9da" providerId="ADAL" clId="{D0F15991-CF6C-8C4B-AD21-DC26DB777E50}" dt="2022-10-18T13:55:42.252" v="9119" actId="207"/>
          <ac:spMkLst>
            <pc:docMk/>
            <pc:sldMk cId="902706901" sldId="383"/>
            <ac:spMk id="212" creationId="{B9118D31-9FAD-7642-90F3-FE817252CEAA}"/>
          </ac:spMkLst>
        </pc:spChg>
        <pc:spChg chg="mod">
          <ac:chgData name="Cannell, Michael B" userId="df291291-9ac9-42c2-a976-062f6e2ad9da" providerId="ADAL" clId="{D0F15991-CF6C-8C4B-AD21-DC26DB777E50}" dt="2022-10-18T13:55:42.252" v="9119" actId="207"/>
          <ac:spMkLst>
            <pc:docMk/>
            <pc:sldMk cId="902706901" sldId="383"/>
            <ac:spMk id="213" creationId="{C3736D7A-87A3-BF47-8A45-7E18DBD201DF}"/>
          </ac:spMkLst>
        </pc:spChg>
        <pc:spChg chg="mod">
          <ac:chgData name="Cannell, Michael B" userId="df291291-9ac9-42c2-a976-062f6e2ad9da" providerId="ADAL" clId="{D0F15991-CF6C-8C4B-AD21-DC26DB777E50}" dt="2022-10-18T13:55:42.252" v="9119" actId="207"/>
          <ac:spMkLst>
            <pc:docMk/>
            <pc:sldMk cId="902706901" sldId="383"/>
            <ac:spMk id="214" creationId="{D8EA54E5-AA82-0F44-A0CA-A067E31305A2}"/>
          </ac:spMkLst>
        </pc:spChg>
        <pc:spChg chg="mod">
          <ac:chgData name="Cannell, Michael B" userId="df291291-9ac9-42c2-a976-062f6e2ad9da" providerId="ADAL" clId="{D0F15991-CF6C-8C4B-AD21-DC26DB777E50}" dt="2022-10-18T13:55:42.252" v="9119" actId="207"/>
          <ac:spMkLst>
            <pc:docMk/>
            <pc:sldMk cId="902706901" sldId="383"/>
            <ac:spMk id="215" creationId="{CA8F5CCA-AA3C-DF40-B837-C329908904E2}"/>
          </ac:spMkLst>
        </pc:spChg>
        <pc:spChg chg="mod">
          <ac:chgData name="Cannell, Michael B" userId="df291291-9ac9-42c2-a976-062f6e2ad9da" providerId="ADAL" clId="{D0F15991-CF6C-8C4B-AD21-DC26DB777E50}" dt="2022-10-18T13:55:42.252" v="9119" actId="207"/>
          <ac:spMkLst>
            <pc:docMk/>
            <pc:sldMk cId="902706901" sldId="383"/>
            <ac:spMk id="216" creationId="{E7BA710B-A58D-0549-88D4-EBE922C7CCFB}"/>
          </ac:spMkLst>
        </pc:spChg>
        <pc:spChg chg="mod">
          <ac:chgData name="Cannell, Michael B" userId="df291291-9ac9-42c2-a976-062f6e2ad9da" providerId="ADAL" clId="{D0F15991-CF6C-8C4B-AD21-DC26DB777E50}" dt="2022-10-18T13:55:42.252" v="9119" actId="207"/>
          <ac:spMkLst>
            <pc:docMk/>
            <pc:sldMk cId="902706901" sldId="383"/>
            <ac:spMk id="217" creationId="{25094E07-DC7F-8649-BE79-6FCE321EB223}"/>
          </ac:spMkLst>
        </pc:spChg>
        <pc:spChg chg="mod">
          <ac:chgData name="Cannell, Michael B" userId="df291291-9ac9-42c2-a976-062f6e2ad9da" providerId="ADAL" clId="{D0F15991-CF6C-8C4B-AD21-DC26DB777E50}" dt="2022-10-18T13:55:42.252" v="9119" actId="207"/>
          <ac:spMkLst>
            <pc:docMk/>
            <pc:sldMk cId="902706901" sldId="383"/>
            <ac:spMk id="218" creationId="{BD7A8A5E-6B08-C949-B509-B1984D24F77A}"/>
          </ac:spMkLst>
        </pc:spChg>
        <pc:spChg chg="mod">
          <ac:chgData name="Cannell, Michael B" userId="df291291-9ac9-42c2-a976-062f6e2ad9da" providerId="ADAL" clId="{D0F15991-CF6C-8C4B-AD21-DC26DB777E50}" dt="2022-10-18T13:55:42.252" v="9119" actId="207"/>
          <ac:spMkLst>
            <pc:docMk/>
            <pc:sldMk cId="902706901" sldId="383"/>
            <ac:spMk id="219" creationId="{965E7DE0-962A-8148-BA71-3C3AAA4E46A5}"/>
          </ac:spMkLst>
        </pc:spChg>
        <pc:spChg chg="mod">
          <ac:chgData name="Cannell, Michael B" userId="df291291-9ac9-42c2-a976-062f6e2ad9da" providerId="ADAL" clId="{D0F15991-CF6C-8C4B-AD21-DC26DB777E50}" dt="2022-10-18T13:55:42.252" v="9119" actId="207"/>
          <ac:spMkLst>
            <pc:docMk/>
            <pc:sldMk cId="902706901" sldId="383"/>
            <ac:spMk id="220" creationId="{56CB852F-2751-3B4A-91DC-A4407446E654}"/>
          </ac:spMkLst>
        </pc:spChg>
        <pc:spChg chg="mod">
          <ac:chgData name="Cannell, Michael B" userId="df291291-9ac9-42c2-a976-062f6e2ad9da" providerId="ADAL" clId="{D0F15991-CF6C-8C4B-AD21-DC26DB777E50}" dt="2022-10-18T13:55:42.252" v="9119" actId="207"/>
          <ac:spMkLst>
            <pc:docMk/>
            <pc:sldMk cId="902706901" sldId="383"/>
            <ac:spMk id="221" creationId="{685875AB-034B-434A-B72E-B0F7BD58D310}"/>
          </ac:spMkLst>
        </pc:spChg>
        <pc:spChg chg="mod">
          <ac:chgData name="Cannell, Michael B" userId="df291291-9ac9-42c2-a976-062f6e2ad9da" providerId="ADAL" clId="{D0F15991-CF6C-8C4B-AD21-DC26DB777E50}" dt="2022-10-18T13:55:42.252" v="9119" actId="207"/>
          <ac:spMkLst>
            <pc:docMk/>
            <pc:sldMk cId="902706901" sldId="383"/>
            <ac:spMk id="222" creationId="{EB21E9EC-6BED-A54A-86B5-E12F78ACF992}"/>
          </ac:spMkLst>
        </pc:spChg>
        <pc:spChg chg="mod">
          <ac:chgData name="Cannell, Michael B" userId="df291291-9ac9-42c2-a976-062f6e2ad9da" providerId="ADAL" clId="{D0F15991-CF6C-8C4B-AD21-DC26DB777E50}" dt="2022-10-18T13:55:42.252" v="9119" actId="207"/>
          <ac:spMkLst>
            <pc:docMk/>
            <pc:sldMk cId="902706901" sldId="383"/>
            <ac:spMk id="223" creationId="{A46F3968-7129-9342-B597-161826807723}"/>
          </ac:spMkLst>
        </pc:spChg>
        <pc:spChg chg="mod">
          <ac:chgData name="Cannell, Michael B" userId="df291291-9ac9-42c2-a976-062f6e2ad9da" providerId="ADAL" clId="{D0F15991-CF6C-8C4B-AD21-DC26DB777E50}" dt="2022-10-18T13:55:42.252" v="9119" actId="207"/>
          <ac:spMkLst>
            <pc:docMk/>
            <pc:sldMk cId="902706901" sldId="383"/>
            <ac:spMk id="224" creationId="{D5E9EC65-9FF8-B948-9911-F8CA4705277D}"/>
          </ac:spMkLst>
        </pc:spChg>
        <pc:spChg chg="mod">
          <ac:chgData name="Cannell, Michael B" userId="df291291-9ac9-42c2-a976-062f6e2ad9da" providerId="ADAL" clId="{D0F15991-CF6C-8C4B-AD21-DC26DB777E50}" dt="2022-10-18T13:55:42.252" v="9119" actId="207"/>
          <ac:spMkLst>
            <pc:docMk/>
            <pc:sldMk cId="902706901" sldId="383"/>
            <ac:spMk id="225" creationId="{951A89D4-C5FB-8E45-B3BB-F0DFC5E01A11}"/>
          </ac:spMkLst>
        </pc:spChg>
        <pc:spChg chg="mod">
          <ac:chgData name="Cannell, Michael B" userId="df291291-9ac9-42c2-a976-062f6e2ad9da" providerId="ADAL" clId="{D0F15991-CF6C-8C4B-AD21-DC26DB777E50}" dt="2022-10-18T13:55:42.252" v="9119" actId="207"/>
          <ac:spMkLst>
            <pc:docMk/>
            <pc:sldMk cId="902706901" sldId="383"/>
            <ac:spMk id="226" creationId="{ABF9FFC4-7A52-EF44-81A4-57AA2C1935F9}"/>
          </ac:spMkLst>
        </pc:spChg>
        <pc:spChg chg="mod">
          <ac:chgData name="Cannell, Michael B" userId="df291291-9ac9-42c2-a976-062f6e2ad9da" providerId="ADAL" clId="{D0F15991-CF6C-8C4B-AD21-DC26DB777E50}" dt="2022-10-18T13:55:42.252" v="9119" actId="207"/>
          <ac:spMkLst>
            <pc:docMk/>
            <pc:sldMk cId="902706901" sldId="383"/>
            <ac:spMk id="227" creationId="{8127BFC3-CAF6-FA46-828A-84B2DAC2C8D7}"/>
          </ac:spMkLst>
        </pc:spChg>
        <pc:spChg chg="mod">
          <ac:chgData name="Cannell, Michael B" userId="df291291-9ac9-42c2-a976-062f6e2ad9da" providerId="ADAL" clId="{D0F15991-CF6C-8C4B-AD21-DC26DB777E50}" dt="2022-10-18T13:55:42.252" v="9119" actId="207"/>
          <ac:spMkLst>
            <pc:docMk/>
            <pc:sldMk cId="902706901" sldId="383"/>
            <ac:spMk id="228" creationId="{4669C4A5-B447-A148-8200-7C1E3EC61765}"/>
          </ac:spMkLst>
        </pc:spChg>
      </pc:sldChg>
      <pc:sldChg chg="modSp mod addCm modCm">
        <pc:chgData name="Cannell, Michael B" userId="df291291-9ac9-42c2-a976-062f6e2ad9da" providerId="ADAL" clId="{D0F15991-CF6C-8C4B-AD21-DC26DB777E50}" dt="2022-10-18T13:56:38.711" v="9125"/>
        <pc:sldMkLst>
          <pc:docMk/>
          <pc:sldMk cId="3773434705" sldId="384"/>
        </pc:sldMkLst>
        <pc:spChg chg="mod">
          <ac:chgData name="Cannell, Michael B" userId="df291291-9ac9-42c2-a976-062f6e2ad9da" providerId="ADAL" clId="{D0F15991-CF6C-8C4B-AD21-DC26DB777E50}" dt="2022-10-17T15:49:24.624" v="548" actId="2711"/>
          <ac:spMkLst>
            <pc:docMk/>
            <pc:sldMk cId="3773434705" sldId="384"/>
            <ac:spMk id="18" creationId="{0CE71B31-1CFA-5544-9E9D-38D3DB9126BF}"/>
          </ac:spMkLst>
        </pc:spChg>
        <pc:spChg chg="mod">
          <ac:chgData name="Cannell, Michael B" userId="df291291-9ac9-42c2-a976-062f6e2ad9da" providerId="ADAL" clId="{D0F15991-CF6C-8C4B-AD21-DC26DB777E50}" dt="2022-10-17T15:49:24.624" v="548" actId="2711"/>
          <ac:spMkLst>
            <pc:docMk/>
            <pc:sldMk cId="3773434705" sldId="384"/>
            <ac:spMk id="24" creationId="{DBF22342-FC19-7D4A-BF29-4BA98476FA3E}"/>
          </ac:spMkLst>
        </pc:spChg>
        <pc:spChg chg="mod">
          <ac:chgData name="Cannell, Michael B" userId="df291291-9ac9-42c2-a976-062f6e2ad9da" providerId="ADAL" clId="{D0F15991-CF6C-8C4B-AD21-DC26DB777E50}" dt="2022-10-17T15:49:24.624" v="548" actId="2711"/>
          <ac:spMkLst>
            <pc:docMk/>
            <pc:sldMk cId="3773434705" sldId="384"/>
            <ac:spMk id="116" creationId="{FC4FF961-1DDD-3540-9780-E528A77A6AC6}"/>
          </ac:spMkLst>
        </pc:spChg>
        <pc:spChg chg="mod">
          <ac:chgData name="Cannell, Michael B" userId="df291291-9ac9-42c2-a976-062f6e2ad9da" providerId="ADAL" clId="{D0F15991-CF6C-8C4B-AD21-DC26DB777E50}" dt="2022-10-18T13:56:07.661" v="9121" actId="207"/>
          <ac:spMkLst>
            <pc:docMk/>
            <pc:sldMk cId="3773434705" sldId="384"/>
            <ac:spMk id="120" creationId="{36E8ABB4-C975-6841-9171-29E4F6527C40}"/>
          </ac:spMkLst>
        </pc:spChg>
        <pc:spChg chg="mod">
          <ac:chgData name="Cannell, Michael B" userId="df291291-9ac9-42c2-a976-062f6e2ad9da" providerId="ADAL" clId="{D0F15991-CF6C-8C4B-AD21-DC26DB777E50}" dt="2022-10-18T13:56:07.661" v="9121" actId="207"/>
          <ac:spMkLst>
            <pc:docMk/>
            <pc:sldMk cId="3773434705" sldId="384"/>
            <ac:spMk id="121" creationId="{BE74BBC2-B18E-D542-9B7E-59E26ACFE915}"/>
          </ac:spMkLst>
        </pc:spChg>
        <pc:spChg chg="mod">
          <ac:chgData name="Cannell, Michael B" userId="df291291-9ac9-42c2-a976-062f6e2ad9da" providerId="ADAL" clId="{D0F15991-CF6C-8C4B-AD21-DC26DB777E50}" dt="2022-10-18T13:56:07.661" v="9121" actId="207"/>
          <ac:spMkLst>
            <pc:docMk/>
            <pc:sldMk cId="3773434705" sldId="384"/>
            <ac:spMk id="122" creationId="{94888AF0-34E9-2241-9CEC-99164A6105C6}"/>
          </ac:spMkLst>
        </pc:spChg>
        <pc:spChg chg="mod">
          <ac:chgData name="Cannell, Michael B" userId="df291291-9ac9-42c2-a976-062f6e2ad9da" providerId="ADAL" clId="{D0F15991-CF6C-8C4B-AD21-DC26DB777E50}" dt="2022-10-18T13:56:07.661" v="9121" actId="207"/>
          <ac:spMkLst>
            <pc:docMk/>
            <pc:sldMk cId="3773434705" sldId="384"/>
            <ac:spMk id="123" creationId="{1A4EC265-4319-FD45-BEEC-D67C5C054A4C}"/>
          </ac:spMkLst>
        </pc:spChg>
        <pc:spChg chg="mod">
          <ac:chgData name="Cannell, Michael B" userId="df291291-9ac9-42c2-a976-062f6e2ad9da" providerId="ADAL" clId="{D0F15991-CF6C-8C4B-AD21-DC26DB777E50}" dt="2022-10-18T13:56:07.661" v="9121" actId="207"/>
          <ac:spMkLst>
            <pc:docMk/>
            <pc:sldMk cId="3773434705" sldId="384"/>
            <ac:spMk id="124" creationId="{E8CF33B6-EE3D-7543-B392-B18088E9BDEC}"/>
          </ac:spMkLst>
        </pc:spChg>
        <pc:spChg chg="mod">
          <ac:chgData name="Cannell, Michael B" userId="df291291-9ac9-42c2-a976-062f6e2ad9da" providerId="ADAL" clId="{D0F15991-CF6C-8C4B-AD21-DC26DB777E50}" dt="2022-10-18T13:56:07.661" v="9121" actId="207"/>
          <ac:spMkLst>
            <pc:docMk/>
            <pc:sldMk cId="3773434705" sldId="384"/>
            <ac:spMk id="125" creationId="{08A73DC7-6BCA-5B47-9459-8BAEA3E33CEE}"/>
          </ac:spMkLst>
        </pc:spChg>
        <pc:spChg chg="mod">
          <ac:chgData name="Cannell, Michael B" userId="df291291-9ac9-42c2-a976-062f6e2ad9da" providerId="ADAL" clId="{D0F15991-CF6C-8C4B-AD21-DC26DB777E50}" dt="2022-10-18T13:56:07.661" v="9121" actId="207"/>
          <ac:spMkLst>
            <pc:docMk/>
            <pc:sldMk cId="3773434705" sldId="384"/>
            <ac:spMk id="126" creationId="{43879313-2FEA-2042-982E-6D10DD2623E9}"/>
          </ac:spMkLst>
        </pc:spChg>
        <pc:spChg chg="mod">
          <ac:chgData name="Cannell, Michael B" userId="df291291-9ac9-42c2-a976-062f6e2ad9da" providerId="ADAL" clId="{D0F15991-CF6C-8C4B-AD21-DC26DB777E50}" dt="2022-10-18T13:56:07.661" v="9121" actId="207"/>
          <ac:spMkLst>
            <pc:docMk/>
            <pc:sldMk cId="3773434705" sldId="384"/>
            <ac:spMk id="127" creationId="{089E5904-E0C0-604D-AAC5-73F71B38A887}"/>
          </ac:spMkLst>
        </pc:spChg>
        <pc:spChg chg="mod">
          <ac:chgData name="Cannell, Michael B" userId="df291291-9ac9-42c2-a976-062f6e2ad9da" providerId="ADAL" clId="{D0F15991-CF6C-8C4B-AD21-DC26DB777E50}" dt="2022-10-18T13:56:07.661" v="9121" actId="207"/>
          <ac:spMkLst>
            <pc:docMk/>
            <pc:sldMk cId="3773434705" sldId="384"/>
            <ac:spMk id="128" creationId="{B7A543FD-C9A9-8042-99FF-672CCCC303F6}"/>
          </ac:spMkLst>
        </pc:spChg>
        <pc:spChg chg="mod">
          <ac:chgData name="Cannell, Michael B" userId="df291291-9ac9-42c2-a976-062f6e2ad9da" providerId="ADAL" clId="{D0F15991-CF6C-8C4B-AD21-DC26DB777E50}" dt="2022-10-18T13:56:07.661" v="9121" actId="207"/>
          <ac:spMkLst>
            <pc:docMk/>
            <pc:sldMk cId="3773434705" sldId="384"/>
            <ac:spMk id="129" creationId="{A7F03C5C-F422-4A4B-97A5-455B83940D93}"/>
          </ac:spMkLst>
        </pc:spChg>
        <pc:spChg chg="mod">
          <ac:chgData name="Cannell, Michael B" userId="df291291-9ac9-42c2-a976-062f6e2ad9da" providerId="ADAL" clId="{D0F15991-CF6C-8C4B-AD21-DC26DB777E50}" dt="2022-10-18T13:56:07.661" v="9121" actId="207"/>
          <ac:spMkLst>
            <pc:docMk/>
            <pc:sldMk cId="3773434705" sldId="384"/>
            <ac:spMk id="130" creationId="{C9789272-7031-8145-A39B-9A14CC88D3A4}"/>
          </ac:spMkLst>
        </pc:spChg>
        <pc:spChg chg="mod">
          <ac:chgData name="Cannell, Michael B" userId="df291291-9ac9-42c2-a976-062f6e2ad9da" providerId="ADAL" clId="{D0F15991-CF6C-8C4B-AD21-DC26DB777E50}" dt="2022-10-18T13:56:07.661" v="9121" actId="207"/>
          <ac:spMkLst>
            <pc:docMk/>
            <pc:sldMk cId="3773434705" sldId="384"/>
            <ac:spMk id="131" creationId="{9A9A1F59-1C76-D34E-BACE-BA83FBA8E982}"/>
          </ac:spMkLst>
        </pc:spChg>
        <pc:spChg chg="mod">
          <ac:chgData name="Cannell, Michael B" userId="df291291-9ac9-42c2-a976-062f6e2ad9da" providerId="ADAL" clId="{D0F15991-CF6C-8C4B-AD21-DC26DB777E50}" dt="2022-10-18T13:56:07.661" v="9121" actId="207"/>
          <ac:spMkLst>
            <pc:docMk/>
            <pc:sldMk cId="3773434705" sldId="384"/>
            <ac:spMk id="132" creationId="{9353C62F-44AA-1D4B-94F9-E12937D73E43}"/>
          </ac:spMkLst>
        </pc:spChg>
        <pc:spChg chg="mod">
          <ac:chgData name="Cannell, Michael B" userId="df291291-9ac9-42c2-a976-062f6e2ad9da" providerId="ADAL" clId="{D0F15991-CF6C-8C4B-AD21-DC26DB777E50}" dt="2022-10-18T13:56:07.661" v="9121" actId="207"/>
          <ac:spMkLst>
            <pc:docMk/>
            <pc:sldMk cId="3773434705" sldId="384"/>
            <ac:spMk id="133" creationId="{BE9CD44F-84AE-E74D-BAA7-BA711DEABF17}"/>
          </ac:spMkLst>
        </pc:spChg>
        <pc:spChg chg="mod">
          <ac:chgData name="Cannell, Michael B" userId="df291291-9ac9-42c2-a976-062f6e2ad9da" providerId="ADAL" clId="{D0F15991-CF6C-8C4B-AD21-DC26DB777E50}" dt="2022-10-18T13:56:07.661" v="9121" actId="207"/>
          <ac:spMkLst>
            <pc:docMk/>
            <pc:sldMk cId="3773434705" sldId="384"/>
            <ac:spMk id="134" creationId="{6C7D5F85-A10A-A34A-8552-157D89390DDF}"/>
          </ac:spMkLst>
        </pc:spChg>
        <pc:spChg chg="mod">
          <ac:chgData name="Cannell, Michael B" userId="df291291-9ac9-42c2-a976-062f6e2ad9da" providerId="ADAL" clId="{D0F15991-CF6C-8C4B-AD21-DC26DB777E50}" dt="2022-10-18T13:56:07.661" v="9121" actId="207"/>
          <ac:spMkLst>
            <pc:docMk/>
            <pc:sldMk cId="3773434705" sldId="384"/>
            <ac:spMk id="135" creationId="{864FE408-1C85-EA43-82BD-B37EA6476C0A}"/>
          </ac:spMkLst>
        </pc:spChg>
        <pc:spChg chg="mod">
          <ac:chgData name="Cannell, Michael B" userId="df291291-9ac9-42c2-a976-062f6e2ad9da" providerId="ADAL" clId="{D0F15991-CF6C-8C4B-AD21-DC26DB777E50}" dt="2022-10-18T13:56:07.661" v="9121" actId="207"/>
          <ac:spMkLst>
            <pc:docMk/>
            <pc:sldMk cId="3773434705" sldId="384"/>
            <ac:spMk id="136" creationId="{1720655A-7174-AF42-A935-9A47DD5860D9}"/>
          </ac:spMkLst>
        </pc:spChg>
        <pc:spChg chg="mod">
          <ac:chgData name="Cannell, Michael B" userId="df291291-9ac9-42c2-a976-062f6e2ad9da" providerId="ADAL" clId="{D0F15991-CF6C-8C4B-AD21-DC26DB777E50}" dt="2022-10-18T13:56:07.661" v="9121" actId="207"/>
          <ac:spMkLst>
            <pc:docMk/>
            <pc:sldMk cId="3773434705" sldId="384"/>
            <ac:spMk id="137" creationId="{4B3FA760-E41E-3649-9D48-5B153CB87F29}"/>
          </ac:spMkLst>
        </pc:spChg>
        <pc:spChg chg="mod">
          <ac:chgData name="Cannell, Michael B" userId="df291291-9ac9-42c2-a976-062f6e2ad9da" providerId="ADAL" clId="{D0F15991-CF6C-8C4B-AD21-DC26DB777E50}" dt="2022-10-18T13:56:07.661" v="9121" actId="207"/>
          <ac:spMkLst>
            <pc:docMk/>
            <pc:sldMk cId="3773434705" sldId="384"/>
            <ac:spMk id="138" creationId="{0DFD26EA-DB40-0746-95C5-3EC8FE89ACE2}"/>
          </ac:spMkLst>
        </pc:spChg>
        <pc:spChg chg="mod">
          <ac:chgData name="Cannell, Michael B" userId="df291291-9ac9-42c2-a976-062f6e2ad9da" providerId="ADAL" clId="{D0F15991-CF6C-8C4B-AD21-DC26DB777E50}" dt="2022-10-18T13:56:07.661" v="9121" actId="207"/>
          <ac:spMkLst>
            <pc:docMk/>
            <pc:sldMk cId="3773434705" sldId="384"/>
            <ac:spMk id="139" creationId="{2D25D026-BEBF-3A4B-B641-BEDBAF25445D}"/>
          </ac:spMkLst>
        </pc:spChg>
        <pc:spChg chg="mod">
          <ac:chgData name="Cannell, Michael B" userId="df291291-9ac9-42c2-a976-062f6e2ad9da" providerId="ADAL" clId="{D0F15991-CF6C-8C4B-AD21-DC26DB777E50}" dt="2022-10-18T13:56:07.661" v="9121" actId="207"/>
          <ac:spMkLst>
            <pc:docMk/>
            <pc:sldMk cId="3773434705" sldId="384"/>
            <ac:spMk id="140" creationId="{3F4B4359-5B09-9444-9678-28D9F0EBEE5B}"/>
          </ac:spMkLst>
        </pc:spChg>
        <pc:spChg chg="mod">
          <ac:chgData name="Cannell, Michael B" userId="df291291-9ac9-42c2-a976-062f6e2ad9da" providerId="ADAL" clId="{D0F15991-CF6C-8C4B-AD21-DC26DB777E50}" dt="2022-10-18T13:56:07.661" v="9121" actId="207"/>
          <ac:spMkLst>
            <pc:docMk/>
            <pc:sldMk cId="3773434705" sldId="384"/>
            <ac:spMk id="141" creationId="{2FAE8446-6AAC-0A4D-953B-97FF310811B8}"/>
          </ac:spMkLst>
        </pc:spChg>
        <pc:spChg chg="mod">
          <ac:chgData name="Cannell, Michael B" userId="df291291-9ac9-42c2-a976-062f6e2ad9da" providerId="ADAL" clId="{D0F15991-CF6C-8C4B-AD21-DC26DB777E50}" dt="2022-10-18T13:56:07.661" v="9121" actId="207"/>
          <ac:spMkLst>
            <pc:docMk/>
            <pc:sldMk cId="3773434705" sldId="384"/>
            <ac:spMk id="142" creationId="{28CD5BBE-CA1F-1648-AFAC-516A47AD3DE0}"/>
          </ac:spMkLst>
        </pc:spChg>
        <pc:spChg chg="mod">
          <ac:chgData name="Cannell, Michael B" userId="df291291-9ac9-42c2-a976-062f6e2ad9da" providerId="ADAL" clId="{D0F15991-CF6C-8C4B-AD21-DC26DB777E50}" dt="2022-10-18T13:56:07.661" v="9121" actId="207"/>
          <ac:spMkLst>
            <pc:docMk/>
            <pc:sldMk cId="3773434705" sldId="384"/>
            <ac:spMk id="143" creationId="{F158F027-00AB-3047-9749-B9ED050F44C2}"/>
          </ac:spMkLst>
        </pc:spChg>
        <pc:spChg chg="mod">
          <ac:chgData name="Cannell, Michael B" userId="df291291-9ac9-42c2-a976-062f6e2ad9da" providerId="ADAL" clId="{D0F15991-CF6C-8C4B-AD21-DC26DB777E50}" dt="2022-10-18T13:56:07.661" v="9121" actId="207"/>
          <ac:spMkLst>
            <pc:docMk/>
            <pc:sldMk cId="3773434705" sldId="384"/>
            <ac:spMk id="144" creationId="{2C500A03-FD0F-914E-BECB-2E350795F669}"/>
          </ac:spMkLst>
        </pc:spChg>
        <pc:spChg chg="mod">
          <ac:chgData name="Cannell, Michael B" userId="df291291-9ac9-42c2-a976-062f6e2ad9da" providerId="ADAL" clId="{D0F15991-CF6C-8C4B-AD21-DC26DB777E50}" dt="2022-10-17T15:49:32.966" v="549" actId="255"/>
          <ac:spMkLst>
            <pc:docMk/>
            <pc:sldMk cId="3773434705" sldId="384"/>
            <ac:spMk id="145" creationId="{53512E59-6C7E-F647-8DF9-8D98925A4593}"/>
          </ac:spMkLst>
        </pc:spChg>
        <pc:spChg chg="mod">
          <ac:chgData name="Cannell, Michael B" userId="df291291-9ac9-42c2-a976-062f6e2ad9da" providerId="ADAL" clId="{D0F15991-CF6C-8C4B-AD21-DC26DB777E50}" dt="2022-10-17T15:49:32.966" v="549" actId="255"/>
          <ac:spMkLst>
            <pc:docMk/>
            <pc:sldMk cId="3773434705" sldId="384"/>
            <ac:spMk id="149" creationId="{F536C0AD-03CB-D343-89A3-E5D153430D6D}"/>
          </ac:spMkLst>
        </pc:spChg>
        <pc:spChg chg="mod">
          <ac:chgData name="Cannell, Michael B" userId="df291291-9ac9-42c2-a976-062f6e2ad9da" providerId="ADAL" clId="{D0F15991-CF6C-8C4B-AD21-DC26DB777E50}" dt="2022-10-18T13:56:07.661" v="9121" actId="207"/>
          <ac:spMkLst>
            <pc:docMk/>
            <pc:sldMk cId="3773434705" sldId="384"/>
            <ac:spMk id="151" creationId="{099CFFFC-B9CE-5843-AA69-2DF543FFDCDD}"/>
          </ac:spMkLst>
        </pc:spChg>
        <pc:spChg chg="mod">
          <ac:chgData name="Cannell, Michael B" userId="df291291-9ac9-42c2-a976-062f6e2ad9da" providerId="ADAL" clId="{D0F15991-CF6C-8C4B-AD21-DC26DB777E50}" dt="2022-10-18T13:56:07.661" v="9121" actId="207"/>
          <ac:spMkLst>
            <pc:docMk/>
            <pc:sldMk cId="3773434705" sldId="384"/>
            <ac:spMk id="152" creationId="{CEA32C14-40AF-AA48-98C7-34DB9FD5F1EF}"/>
          </ac:spMkLst>
        </pc:spChg>
        <pc:spChg chg="mod">
          <ac:chgData name="Cannell, Michael B" userId="df291291-9ac9-42c2-a976-062f6e2ad9da" providerId="ADAL" clId="{D0F15991-CF6C-8C4B-AD21-DC26DB777E50}" dt="2022-10-18T13:56:07.661" v="9121" actId="207"/>
          <ac:spMkLst>
            <pc:docMk/>
            <pc:sldMk cId="3773434705" sldId="384"/>
            <ac:spMk id="153" creationId="{2494F063-E7BD-4949-B9BD-B00B6D4E8C0A}"/>
          </ac:spMkLst>
        </pc:spChg>
        <pc:spChg chg="mod">
          <ac:chgData name="Cannell, Michael B" userId="df291291-9ac9-42c2-a976-062f6e2ad9da" providerId="ADAL" clId="{D0F15991-CF6C-8C4B-AD21-DC26DB777E50}" dt="2022-10-18T13:56:07.661" v="9121" actId="207"/>
          <ac:spMkLst>
            <pc:docMk/>
            <pc:sldMk cId="3773434705" sldId="384"/>
            <ac:spMk id="154" creationId="{DE9B6553-6533-934C-83D9-F34367DF9C2E}"/>
          </ac:spMkLst>
        </pc:spChg>
        <pc:spChg chg="mod">
          <ac:chgData name="Cannell, Michael B" userId="df291291-9ac9-42c2-a976-062f6e2ad9da" providerId="ADAL" clId="{D0F15991-CF6C-8C4B-AD21-DC26DB777E50}" dt="2022-10-18T13:56:07.661" v="9121" actId="207"/>
          <ac:spMkLst>
            <pc:docMk/>
            <pc:sldMk cId="3773434705" sldId="384"/>
            <ac:spMk id="155" creationId="{997A4679-1A8D-194E-B966-A056ADE33017}"/>
          </ac:spMkLst>
        </pc:spChg>
        <pc:spChg chg="mod">
          <ac:chgData name="Cannell, Michael B" userId="df291291-9ac9-42c2-a976-062f6e2ad9da" providerId="ADAL" clId="{D0F15991-CF6C-8C4B-AD21-DC26DB777E50}" dt="2022-10-18T13:56:07.661" v="9121" actId="207"/>
          <ac:spMkLst>
            <pc:docMk/>
            <pc:sldMk cId="3773434705" sldId="384"/>
            <ac:spMk id="156" creationId="{2AC48A53-A39D-BA44-85A4-DC17D1E091F5}"/>
          </ac:spMkLst>
        </pc:spChg>
        <pc:spChg chg="mod">
          <ac:chgData name="Cannell, Michael B" userId="df291291-9ac9-42c2-a976-062f6e2ad9da" providerId="ADAL" clId="{D0F15991-CF6C-8C4B-AD21-DC26DB777E50}" dt="2022-10-18T13:56:07.661" v="9121" actId="207"/>
          <ac:spMkLst>
            <pc:docMk/>
            <pc:sldMk cId="3773434705" sldId="384"/>
            <ac:spMk id="157" creationId="{5FA0CB3C-B155-5C45-92AF-5D0A3E1274B2}"/>
          </ac:spMkLst>
        </pc:spChg>
        <pc:spChg chg="mod">
          <ac:chgData name="Cannell, Michael B" userId="df291291-9ac9-42c2-a976-062f6e2ad9da" providerId="ADAL" clId="{D0F15991-CF6C-8C4B-AD21-DC26DB777E50}" dt="2022-10-18T13:56:07.661" v="9121" actId="207"/>
          <ac:spMkLst>
            <pc:docMk/>
            <pc:sldMk cId="3773434705" sldId="384"/>
            <ac:spMk id="158" creationId="{E9B90875-7F2C-BF4A-812E-8A703256C4E5}"/>
          </ac:spMkLst>
        </pc:spChg>
        <pc:spChg chg="mod">
          <ac:chgData name="Cannell, Michael B" userId="df291291-9ac9-42c2-a976-062f6e2ad9da" providerId="ADAL" clId="{D0F15991-CF6C-8C4B-AD21-DC26DB777E50}" dt="2022-10-18T13:56:07.661" v="9121" actId="207"/>
          <ac:spMkLst>
            <pc:docMk/>
            <pc:sldMk cId="3773434705" sldId="384"/>
            <ac:spMk id="159" creationId="{169D2554-7E50-9447-9E9B-B28C31E5B31F}"/>
          </ac:spMkLst>
        </pc:spChg>
        <pc:spChg chg="mod">
          <ac:chgData name="Cannell, Michael B" userId="df291291-9ac9-42c2-a976-062f6e2ad9da" providerId="ADAL" clId="{D0F15991-CF6C-8C4B-AD21-DC26DB777E50}" dt="2022-10-18T13:56:07.661" v="9121" actId="207"/>
          <ac:spMkLst>
            <pc:docMk/>
            <pc:sldMk cId="3773434705" sldId="384"/>
            <ac:spMk id="160" creationId="{0B4D3E48-C4EE-FB4E-8E3C-2407643BADF3}"/>
          </ac:spMkLst>
        </pc:spChg>
        <pc:spChg chg="mod">
          <ac:chgData name="Cannell, Michael B" userId="df291291-9ac9-42c2-a976-062f6e2ad9da" providerId="ADAL" clId="{D0F15991-CF6C-8C4B-AD21-DC26DB777E50}" dt="2022-10-18T13:56:07.661" v="9121" actId="207"/>
          <ac:spMkLst>
            <pc:docMk/>
            <pc:sldMk cId="3773434705" sldId="384"/>
            <ac:spMk id="161" creationId="{85229C70-08D1-6243-AE9C-6C1F7C89F785}"/>
          </ac:spMkLst>
        </pc:spChg>
        <pc:spChg chg="mod">
          <ac:chgData name="Cannell, Michael B" userId="df291291-9ac9-42c2-a976-062f6e2ad9da" providerId="ADAL" clId="{D0F15991-CF6C-8C4B-AD21-DC26DB777E50}" dt="2022-10-18T13:56:07.661" v="9121" actId="207"/>
          <ac:spMkLst>
            <pc:docMk/>
            <pc:sldMk cId="3773434705" sldId="384"/>
            <ac:spMk id="162" creationId="{A7F6F059-A52A-3B4A-A9C0-8FA1EC978AD0}"/>
          </ac:spMkLst>
        </pc:spChg>
        <pc:spChg chg="mod">
          <ac:chgData name="Cannell, Michael B" userId="df291291-9ac9-42c2-a976-062f6e2ad9da" providerId="ADAL" clId="{D0F15991-CF6C-8C4B-AD21-DC26DB777E50}" dt="2022-10-18T13:56:07.661" v="9121" actId="207"/>
          <ac:spMkLst>
            <pc:docMk/>
            <pc:sldMk cId="3773434705" sldId="384"/>
            <ac:spMk id="163" creationId="{CC7F5A4A-67A8-8D4E-BBF7-88926349BAB0}"/>
          </ac:spMkLst>
        </pc:spChg>
        <pc:spChg chg="mod">
          <ac:chgData name="Cannell, Michael B" userId="df291291-9ac9-42c2-a976-062f6e2ad9da" providerId="ADAL" clId="{D0F15991-CF6C-8C4B-AD21-DC26DB777E50}" dt="2022-10-18T13:56:07.661" v="9121" actId="207"/>
          <ac:spMkLst>
            <pc:docMk/>
            <pc:sldMk cId="3773434705" sldId="384"/>
            <ac:spMk id="164" creationId="{50857E67-5366-3B4A-97E9-3CD91531E06D}"/>
          </ac:spMkLst>
        </pc:spChg>
        <pc:spChg chg="mod">
          <ac:chgData name="Cannell, Michael B" userId="df291291-9ac9-42c2-a976-062f6e2ad9da" providerId="ADAL" clId="{D0F15991-CF6C-8C4B-AD21-DC26DB777E50}" dt="2022-10-18T13:56:07.661" v="9121" actId="207"/>
          <ac:spMkLst>
            <pc:docMk/>
            <pc:sldMk cId="3773434705" sldId="384"/>
            <ac:spMk id="165" creationId="{8755BBBE-7975-D64A-83EF-9AF14D6DB871}"/>
          </ac:spMkLst>
        </pc:spChg>
        <pc:spChg chg="mod">
          <ac:chgData name="Cannell, Michael B" userId="df291291-9ac9-42c2-a976-062f6e2ad9da" providerId="ADAL" clId="{D0F15991-CF6C-8C4B-AD21-DC26DB777E50}" dt="2022-10-18T13:56:07.661" v="9121" actId="207"/>
          <ac:spMkLst>
            <pc:docMk/>
            <pc:sldMk cId="3773434705" sldId="384"/>
            <ac:spMk id="166" creationId="{6B50B91C-ED39-EC47-AB1D-BAA5A101DEB5}"/>
          </ac:spMkLst>
        </pc:spChg>
        <pc:spChg chg="mod">
          <ac:chgData name="Cannell, Michael B" userId="df291291-9ac9-42c2-a976-062f6e2ad9da" providerId="ADAL" clId="{D0F15991-CF6C-8C4B-AD21-DC26DB777E50}" dt="2022-10-18T13:56:07.661" v="9121" actId="207"/>
          <ac:spMkLst>
            <pc:docMk/>
            <pc:sldMk cId="3773434705" sldId="384"/>
            <ac:spMk id="167" creationId="{AACD9DA7-1611-BD45-A011-9BFAD0FCA5A2}"/>
          </ac:spMkLst>
        </pc:spChg>
        <pc:spChg chg="mod">
          <ac:chgData name="Cannell, Michael B" userId="df291291-9ac9-42c2-a976-062f6e2ad9da" providerId="ADAL" clId="{D0F15991-CF6C-8C4B-AD21-DC26DB777E50}" dt="2022-10-18T13:56:07.661" v="9121" actId="207"/>
          <ac:spMkLst>
            <pc:docMk/>
            <pc:sldMk cId="3773434705" sldId="384"/>
            <ac:spMk id="168" creationId="{7813788E-8190-3840-96F8-B405BE507638}"/>
          </ac:spMkLst>
        </pc:spChg>
        <pc:spChg chg="mod">
          <ac:chgData name="Cannell, Michael B" userId="df291291-9ac9-42c2-a976-062f6e2ad9da" providerId="ADAL" clId="{D0F15991-CF6C-8C4B-AD21-DC26DB777E50}" dt="2022-10-18T13:56:07.661" v="9121" actId="207"/>
          <ac:spMkLst>
            <pc:docMk/>
            <pc:sldMk cId="3773434705" sldId="384"/>
            <ac:spMk id="169" creationId="{71E49566-1D7F-4A4E-AD0A-742A8549905E}"/>
          </ac:spMkLst>
        </pc:spChg>
        <pc:spChg chg="mod">
          <ac:chgData name="Cannell, Michael B" userId="df291291-9ac9-42c2-a976-062f6e2ad9da" providerId="ADAL" clId="{D0F15991-CF6C-8C4B-AD21-DC26DB777E50}" dt="2022-10-18T13:56:07.661" v="9121" actId="207"/>
          <ac:spMkLst>
            <pc:docMk/>
            <pc:sldMk cId="3773434705" sldId="384"/>
            <ac:spMk id="170" creationId="{7470EA5C-B81B-AF4D-8FBD-EFCA9F7D16D7}"/>
          </ac:spMkLst>
        </pc:spChg>
        <pc:spChg chg="mod">
          <ac:chgData name="Cannell, Michael B" userId="df291291-9ac9-42c2-a976-062f6e2ad9da" providerId="ADAL" clId="{D0F15991-CF6C-8C4B-AD21-DC26DB777E50}" dt="2022-10-18T13:56:07.661" v="9121" actId="207"/>
          <ac:spMkLst>
            <pc:docMk/>
            <pc:sldMk cId="3773434705" sldId="384"/>
            <ac:spMk id="171" creationId="{22F4476A-366B-3745-A999-618F5EA259CE}"/>
          </ac:spMkLst>
        </pc:spChg>
        <pc:spChg chg="mod">
          <ac:chgData name="Cannell, Michael B" userId="df291291-9ac9-42c2-a976-062f6e2ad9da" providerId="ADAL" clId="{D0F15991-CF6C-8C4B-AD21-DC26DB777E50}" dt="2022-10-18T13:56:07.661" v="9121" actId="207"/>
          <ac:spMkLst>
            <pc:docMk/>
            <pc:sldMk cId="3773434705" sldId="384"/>
            <ac:spMk id="172" creationId="{1125283C-4BD7-B04E-9E59-7758690F859A}"/>
          </ac:spMkLst>
        </pc:spChg>
        <pc:spChg chg="mod">
          <ac:chgData name="Cannell, Michael B" userId="df291291-9ac9-42c2-a976-062f6e2ad9da" providerId="ADAL" clId="{D0F15991-CF6C-8C4B-AD21-DC26DB777E50}" dt="2022-10-18T13:56:07.661" v="9121" actId="207"/>
          <ac:spMkLst>
            <pc:docMk/>
            <pc:sldMk cId="3773434705" sldId="384"/>
            <ac:spMk id="173" creationId="{854AA497-7EA7-5048-9155-C036B1EEABED}"/>
          </ac:spMkLst>
        </pc:spChg>
        <pc:spChg chg="mod">
          <ac:chgData name="Cannell, Michael B" userId="df291291-9ac9-42c2-a976-062f6e2ad9da" providerId="ADAL" clId="{D0F15991-CF6C-8C4B-AD21-DC26DB777E50}" dt="2022-10-18T13:56:07.661" v="9121" actId="207"/>
          <ac:spMkLst>
            <pc:docMk/>
            <pc:sldMk cId="3773434705" sldId="384"/>
            <ac:spMk id="174" creationId="{2449A1FD-6C64-2C43-944D-459D9A001E5B}"/>
          </ac:spMkLst>
        </pc:spChg>
        <pc:spChg chg="mod">
          <ac:chgData name="Cannell, Michael B" userId="df291291-9ac9-42c2-a976-062f6e2ad9da" providerId="ADAL" clId="{D0F15991-CF6C-8C4B-AD21-DC26DB777E50}" dt="2022-10-18T13:56:07.661" v="9121" actId="207"/>
          <ac:spMkLst>
            <pc:docMk/>
            <pc:sldMk cId="3773434705" sldId="384"/>
            <ac:spMk id="175" creationId="{73AFF86F-AADC-2041-A69B-6DEBF0F997A6}"/>
          </ac:spMkLst>
        </pc:spChg>
        <pc:spChg chg="mod">
          <ac:chgData name="Cannell, Michael B" userId="df291291-9ac9-42c2-a976-062f6e2ad9da" providerId="ADAL" clId="{D0F15991-CF6C-8C4B-AD21-DC26DB777E50}" dt="2022-10-17T15:49:32.966" v="549" actId="255"/>
          <ac:spMkLst>
            <pc:docMk/>
            <pc:sldMk cId="3773434705" sldId="384"/>
            <ac:spMk id="176" creationId="{F9B6B41D-D609-F346-9794-5459E457F2CB}"/>
          </ac:spMkLst>
        </pc:spChg>
        <pc:spChg chg="mod">
          <ac:chgData name="Cannell, Michael B" userId="df291291-9ac9-42c2-a976-062f6e2ad9da" providerId="ADAL" clId="{D0F15991-CF6C-8C4B-AD21-DC26DB777E50}" dt="2022-10-18T13:56:00.622" v="9120" actId="207"/>
          <ac:spMkLst>
            <pc:docMk/>
            <pc:sldMk cId="3773434705" sldId="384"/>
            <ac:spMk id="178" creationId="{351864CD-F48A-B440-AABD-953270941715}"/>
          </ac:spMkLst>
        </pc:spChg>
        <pc:spChg chg="mod">
          <ac:chgData name="Cannell, Michael B" userId="df291291-9ac9-42c2-a976-062f6e2ad9da" providerId="ADAL" clId="{D0F15991-CF6C-8C4B-AD21-DC26DB777E50}" dt="2022-10-18T13:56:00.622" v="9120" actId="207"/>
          <ac:spMkLst>
            <pc:docMk/>
            <pc:sldMk cId="3773434705" sldId="384"/>
            <ac:spMk id="179" creationId="{852F3D71-F540-0042-9954-F4CA5B62A8E9}"/>
          </ac:spMkLst>
        </pc:spChg>
        <pc:spChg chg="mod">
          <ac:chgData name="Cannell, Michael B" userId="df291291-9ac9-42c2-a976-062f6e2ad9da" providerId="ADAL" clId="{D0F15991-CF6C-8C4B-AD21-DC26DB777E50}" dt="2022-10-18T13:56:00.622" v="9120" actId="207"/>
          <ac:spMkLst>
            <pc:docMk/>
            <pc:sldMk cId="3773434705" sldId="384"/>
            <ac:spMk id="180" creationId="{D3EEF65C-40FE-4A42-9D01-FF184C982170}"/>
          </ac:spMkLst>
        </pc:spChg>
        <pc:spChg chg="mod">
          <ac:chgData name="Cannell, Michael B" userId="df291291-9ac9-42c2-a976-062f6e2ad9da" providerId="ADAL" clId="{D0F15991-CF6C-8C4B-AD21-DC26DB777E50}" dt="2022-10-18T13:56:00.622" v="9120" actId="207"/>
          <ac:spMkLst>
            <pc:docMk/>
            <pc:sldMk cId="3773434705" sldId="384"/>
            <ac:spMk id="181" creationId="{403C329D-34BB-4A44-9B22-66FB16AA67F3}"/>
          </ac:spMkLst>
        </pc:spChg>
        <pc:spChg chg="mod">
          <ac:chgData name="Cannell, Michael B" userId="df291291-9ac9-42c2-a976-062f6e2ad9da" providerId="ADAL" clId="{D0F15991-CF6C-8C4B-AD21-DC26DB777E50}" dt="2022-10-18T13:56:00.622" v="9120" actId="207"/>
          <ac:spMkLst>
            <pc:docMk/>
            <pc:sldMk cId="3773434705" sldId="384"/>
            <ac:spMk id="182" creationId="{5399E8B6-01DE-1E41-AC62-B4F6771EE779}"/>
          </ac:spMkLst>
        </pc:spChg>
        <pc:spChg chg="mod">
          <ac:chgData name="Cannell, Michael B" userId="df291291-9ac9-42c2-a976-062f6e2ad9da" providerId="ADAL" clId="{D0F15991-CF6C-8C4B-AD21-DC26DB777E50}" dt="2022-10-18T13:56:00.622" v="9120" actId="207"/>
          <ac:spMkLst>
            <pc:docMk/>
            <pc:sldMk cId="3773434705" sldId="384"/>
            <ac:spMk id="183" creationId="{0285A798-E6DD-CC4A-AE12-006FA1C30EF6}"/>
          </ac:spMkLst>
        </pc:spChg>
        <pc:spChg chg="mod">
          <ac:chgData name="Cannell, Michael B" userId="df291291-9ac9-42c2-a976-062f6e2ad9da" providerId="ADAL" clId="{D0F15991-CF6C-8C4B-AD21-DC26DB777E50}" dt="2022-10-18T13:56:00.622" v="9120" actId="207"/>
          <ac:spMkLst>
            <pc:docMk/>
            <pc:sldMk cId="3773434705" sldId="384"/>
            <ac:spMk id="184" creationId="{C6C88F3F-37B4-024E-B47F-DFF4F7694A08}"/>
          </ac:spMkLst>
        </pc:spChg>
        <pc:spChg chg="mod">
          <ac:chgData name="Cannell, Michael B" userId="df291291-9ac9-42c2-a976-062f6e2ad9da" providerId="ADAL" clId="{D0F15991-CF6C-8C4B-AD21-DC26DB777E50}" dt="2022-10-18T13:56:00.622" v="9120" actId="207"/>
          <ac:spMkLst>
            <pc:docMk/>
            <pc:sldMk cId="3773434705" sldId="384"/>
            <ac:spMk id="185" creationId="{477C27AC-F4FF-FA4B-9777-1389D50CC787}"/>
          </ac:spMkLst>
        </pc:spChg>
        <pc:spChg chg="mod">
          <ac:chgData name="Cannell, Michael B" userId="df291291-9ac9-42c2-a976-062f6e2ad9da" providerId="ADAL" clId="{D0F15991-CF6C-8C4B-AD21-DC26DB777E50}" dt="2022-10-18T13:56:00.622" v="9120" actId="207"/>
          <ac:spMkLst>
            <pc:docMk/>
            <pc:sldMk cId="3773434705" sldId="384"/>
            <ac:spMk id="186" creationId="{AC5F203E-F08D-114D-AB56-71AD47EAB576}"/>
          </ac:spMkLst>
        </pc:spChg>
        <pc:spChg chg="mod">
          <ac:chgData name="Cannell, Michael B" userId="df291291-9ac9-42c2-a976-062f6e2ad9da" providerId="ADAL" clId="{D0F15991-CF6C-8C4B-AD21-DC26DB777E50}" dt="2022-10-18T13:56:00.622" v="9120" actId="207"/>
          <ac:spMkLst>
            <pc:docMk/>
            <pc:sldMk cId="3773434705" sldId="384"/>
            <ac:spMk id="187" creationId="{C2EABE4D-BE81-5444-9365-1C2137BE1C8E}"/>
          </ac:spMkLst>
        </pc:spChg>
        <pc:spChg chg="mod">
          <ac:chgData name="Cannell, Michael B" userId="df291291-9ac9-42c2-a976-062f6e2ad9da" providerId="ADAL" clId="{D0F15991-CF6C-8C4B-AD21-DC26DB777E50}" dt="2022-10-18T13:56:00.622" v="9120" actId="207"/>
          <ac:spMkLst>
            <pc:docMk/>
            <pc:sldMk cId="3773434705" sldId="384"/>
            <ac:spMk id="188" creationId="{135B22FC-25F1-5740-845F-1DA10EDFF602}"/>
          </ac:spMkLst>
        </pc:spChg>
        <pc:spChg chg="mod">
          <ac:chgData name="Cannell, Michael B" userId="df291291-9ac9-42c2-a976-062f6e2ad9da" providerId="ADAL" clId="{D0F15991-CF6C-8C4B-AD21-DC26DB777E50}" dt="2022-10-18T13:56:00.622" v="9120" actId="207"/>
          <ac:spMkLst>
            <pc:docMk/>
            <pc:sldMk cId="3773434705" sldId="384"/>
            <ac:spMk id="189" creationId="{05A97CB0-D5DB-1B40-B2C2-8E228B78BF47}"/>
          </ac:spMkLst>
        </pc:spChg>
        <pc:spChg chg="mod">
          <ac:chgData name="Cannell, Michael B" userId="df291291-9ac9-42c2-a976-062f6e2ad9da" providerId="ADAL" clId="{D0F15991-CF6C-8C4B-AD21-DC26DB777E50}" dt="2022-10-18T13:56:00.622" v="9120" actId="207"/>
          <ac:spMkLst>
            <pc:docMk/>
            <pc:sldMk cId="3773434705" sldId="384"/>
            <ac:spMk id="190" creationId="{DCAFB1B4-3806-4441-A5B3-9FF06B5B6FAA}"/>
          </ac:spMkLst>
        </pc:spChg>
        <pc:spChg chg="mod">
          <ac:chgData name="Cannell, Michael B" userId="df291291-9ac9-42c2-a976-062f6e2ad9da" providerId="ADAL" clId="{D0F15991-CF6C-8C4B-AD21-DC26DB777E50}" dt="2022-10-18T13:56:00.622" v="9120" actId="207"/>
          <ac:spMkLst>
            <pc:docMk/>
            <pc:sldMk cId="3773434705" sldId="384"/>
            <ac:spMk id="191" creationId="{BD0C0F47-6186-3D4C-BBA5-0967A86595F9}"/>
          </ac:spMkLst>
        </pc:spChg>
        <pc:spChg chg="mod">
          <ac:chgData name="Cannell, Michael B" userId="df291291-9ac9-42c2-a976-062f6e2ad9da" providerId="ADAL" clId="{D0F15991-CF6C-8C4B-AD21-DC26DB777E50}" dt="2022-10-18T13:56:00.622" v="9120" actId="207"/>
          <ac:spMkLst>
            <pc:docMk/>
            <pc:sldMk cId="3773434705" sldId="384"/>
            <ac:spMk id="192" creationId="{B52CAB85-38D8-4243-B6AF-02D3FEEE7FD1}"/>
          </ac:spMkLst>
        </pc:spChg>
        <pc:spChg chg="mod">
          <ac:chgData name="Cannell, Michael B" userId="df291291-9ac9-42c2-a976-062f6e2ad9da" providerId="ADAL" clId="{D0F15991-CF6C-8C4B-AD21-DC26DB777E50}" dt="2022-10-18T13:56:00.622" v="9120" actId="207"/>
          <ac:spMkLst>
            <pc:docMk/>
            <pc:sldMk cId="3773434705" sldId="384"/>
            <ac:spMk id="193" creationId="{4020B76D-B634-7446-998E-7A2A78D8DE24}"/>
          </ac:spMkLst>
        </pc:spChg>
        <pc:spChg chg="mod">
          <ac:chgData name="Cannell, Michael B" userId="df291291-9ac9-42c2-a976-062f6e2ad9da" providerId="ADAL" clId="{D0F15991-CF6C-8C4B-AD21-DC26DB777E50}" dt="2022-10-18T13:56:00.622" v="9120" actId="207"/>
          <ac:spMkLst>
            <pc:docMk/>
            <pc:sldMk cId="3773434705" sldId="384"/>
            <ac:spMk id="194" creationId="{A0E3DA80-1080-DB48-B0C7-A1E2B2842C2E}"/>
          </ac:spMkLst>
        </pc:spChg>
        <pc:spChg chg="mod">
          <ac:chgData name="Cannell, Michael B" userId="df291291-9ac9-42c2-a976-062f6e2ad9da" providerId="ADAL" clId="{D0F15991-CF6C-8C4B-AD21-DC26DB777E50}" dt="2022-10-18T13:56:00.622" v="9120" actId="207"/>
          <ac:spMkLst>
            <pc:docMk/>
            <pc:sldMk cId="3773434705" sldId="384"/>
            <ac:spMk id="195" creationId="{5A4F2426-38A1-524C-B005-AB7CB2407966}"/>
          </ac:spMkLst>
        </pc:spChg>
        <pc:spChg chg="mod">
          <ac:chgData name="Cannell, Michael B" userId="df291291-9ac9-42c2-a976-062f6e2ad9da" providerId="ADAL" clId="{D0F15991-CF6C-8C4B-AD21-DC26DB777E50}" dt="2022-10-18T13:56:00.622" v="9120" actId="207"/>
          <ac:spMkLst>
            <pc:docMk/>
            <pc:sldMk cId="3773434705" sldId="384"/>
            <ac:spMk id="196" creationId="{C467FC1B-02DA-3A45-B05C-A1B01A58CD68}"/>
          </ac:spMkLst>
        </pc:spChg>
        <pc:spChg chg="mod">
          <ac:chgData name="Cannell, Michael B" userId="df291291-9ac9-42c2-a976-062f6e2ad9da" providerId="ADAL" clId="{D0F15991-CF6C-8C4B-AD21-DC26DB777E50}" dt="2022-10-18T13:56:00.622" v="9120" actId="207"/>
          <ac:spMkLst>
            <pc:docMk/>
            <pc:sldMk cId="3773434705" sldId="384"/>
            <ac:spMk id="197" creationId="{5E52F3CE-43E2-BB4B-AB8F-0746237E857C}"/>
          </ac:spMkLst>
        </pc:spChg>
        <pc:spChg chg="mod">
          <ac:chgData name="Cannell, Michael B" userId="df291291-9ac9-42c2-a976-062f6e2ad9da" providerId="ADAL" clId="{D0F15991-CF6C-8C4B-AD21-DC26DB777E50}" dt="2022-10-18T13:56:00.622" v="9120" actId="207"/>
          <ac:spMkLst>
            <pc:docMk/>
            <pc:sldMk cId="3773434705" sldId="384"/>
            <ac:spMk id="198" creationId="{7E9770CD-4580-E94B-8F2E-D8374855B47E}"/>
          </ac:spMkLst>
        </pc:spChg>
        <pc:spChg chg="mod">
          <ac:chgData name="Cannell, Michael B" userId="df291291-9ac9-42c2-a976-062f6e2ad9da" providerId="ADAL" clId="{D0F15991-CF6C-8C4B-AD21-DC26DB777E50}" dt="2022-10-18T13:56:00.622" v="9120" actId="207"/>
          <ac:spMkLst>
            <pc:docMk/>
            <pc:sldMk cId="3773434705" sldId="384"/>
            <ac:spMk id="199" creationId="{267A4940-3021-8C4B-8556-297D8BA84C9F}"/>
          </ac:spMkLst>
        </pc:spChg>
        <pc:spChg chg="mod">
          <ac:chgData name="Cannell, Michael B" userId="df291291-9ac9-42c2-a976-062f6e2ad9da" providerId="ADAL" clId="{D0F15991-CF6C-8C4B-AD21-DC26DB777E50}" dt="2022-10-18T13:56:00.622" v="9120" actId="207"/>
          <ac:spMkLst>
            <pc:docMk/>
            <pc:sldMk cId="3773434705" sldId="384"/>
            <ac:spMk id="200" creationId="{A2A30951-B716-6343-85C0-4565DC398544}"/>
          </ac:spMkLst>
        </pc:spChg>
        <pc:spChg chg="mod">
          <ac:chgData name="Cannell, Michael B" userId="df291291-9ac9-42c2-a976-062f6e2ad9da" providerId="ADAL" clId="{D0F15991-CF6C-8C4B-AD21-DC26DB777E50}" dt="2022-10-18T13:56:00.622" v="9120" actId="207"/>
          <ac:spMkLst>
            <pc:docMk/>
            <pc:sldMk cId="3773434705" sldId="384"/>
            <ac:spMk id="201" creationId="{540F44D4-B13E-E54C-A4A9-D20B7D3D6395}"/>
          </ac:spMkLst>
        </pc:spChg>
        <pc:spChg chg="mod">
          <ac:chgData name="Cannell, Michael B" userId="df291291-9ac9-42c2-a976-062f6e2ad9da" providerId="ADAL" clId="{D0F15991-CF6C-8C4B-AD21-DC26DB777E50}" dt="2022-10-18T13:56:00.622" v="9120" actId="207"/>
          <ac:spMkLst>
            <pc:docMk/>
            <pc:sldMk cId="3773434705" sldId="384"/>
            <ac:spMk id="202" creationId="{CE8F7069-0D1B-564F-AC0F-EEA746D12166}"/>
          </ac:spMkLst>
        </pc:spChg>
        <pc:spChg chg="mod">
          <ac:chgData name="Cannell, Michael B" userId="df291291-9ac9-42c2-a976-062f6e2ad9da" providerId="ADAL" clId="{D0F15991-CF6C-8C4B-AD21-DC26DB777E50}" dt="2022-10-17T15:49:32.966" v="549" actId="255"/>
          <ac:spMkLst>
            <pc:docMk/>
            <pc:sldMk cId="3773434705" sldId="384"/>
            <ac:spMk id="203" creationId="{A03AE8A2-9EF1-7442-82F6-AA830BDEA728}"/>
          </ac:spMkLst>
        </pc:spChg>
        <pc:spChg chg="mod">
          <ac:chgData name="Cannell, Michael B" userId="df291291-9ac9-42c2-a976-062f6e2ad9da" providerId="ADAL" clId="{D0F15991-CF6C-8C4B-AD21-DC26DB777E50}" dt="2022-10-18T13:56:00.622" v="9120" actId="207"/>
          <ac:spMkLst>
            <pc:docMk/>
            <pc:sldMk cId="3773434705" sldId="384"/>
            <ac:spMk id="204" creationId="{FD5CA887-2B5E-F541-A6BE-87F785216C31}"/>
          </ac:spMkLst>
        </pc:spChg>
        <pc:spChg chg="mod">
          <ac:chgData name="Cannell, Michael B" userId="df291291-9ac9-42c2-a976-062f6e2ad9da" providerId="ADAL" clId="{D0F15991-CF6C-8C4B-AD21-DC26DB777E50}" dt="2022-10-18T13:56:00.622" v="9120" actId="207"/>
          <ac:spMkLst>
            <pc:docMk/>
            <pc:sldMk cId="3773434705" sldId="384"/>
            <ac:spMk id="205" creationId="{DEC11CC2-AA51-AA46-B98F-D2E44E4729E8}"/>
          </ac:spMkLst>
        </pc:spChg>
        <pc:spChg chg="mod">
          <ac:chgData name="Cannell, Michael B" userId="df291291-9ac9-42c2-a976-062f6e2ad9da" providerId="ADAL" clId="{D0F15991-CF6C-8C4B-AD21-DC26DB777E50}" dt="2022-10-18T13:56:00.622" v="9120" actId="207"/>
          <ac:spMkLst>
            <pc:docMk/>
            <pc:sldMk cId="3773434705" sldId="384"/>
            <ac:spMk id="206" creationId="{CB0300E9-2E79-8C40-A6F3-8F27A849C566}"/>
          </ac:spMkLst>
        </pc:spChg>
        <pc:spChg chg="mod">
          <ac:chgData name="Cannell, Michael B" userId="df291291-9ac9-42c2-a976-062f6e2ad9da" providerId="ADAL" clId="{D0F15991-CF6C-8C4B-AD21-DC26DB777E50}" dt="2022-10-18T13:56:00.622" v="9120" actId="207"/>
          <ac:spMkLst>
            <pc:docMk/>
            <pc:sldMk cId="3773434705" sldId="384"/>
            <ac:spMk id="207" creationId="{B76B9A31-4092-E546-A731-9F2E39EBBE46}"/>
          </ac:spMkLst>
        </pc:spChg>
        <pc:spChg chg="mod">
          <ac:chgData name="Cannell, Michael B" userId="df291291-9ac9-42c2-a976-062f6e2ad9da" providerId="ADAL" clId="{D0F15991-CF6C-8C4B-AD21-DC26DB777E50}" dt="2022-10-18T13:56:00.622" v="9120" actId="207"/>
          <ac:spMkLst>
            <pc:docMk/>
            <pc:sldMk cId="3773434705" sldId="384"/>
            <ac:spMk id="208" creationId="{433590D9-9041-0642-BAA9-71952487605F}"/>
          </ac:spMkLst>
        </pc:spChg>
        <pc:spChg chg="mod">
          <ac:chgData name="Cannell, Michael B" userId="df291291-9ac9-42c2-a976-062f6e2ad9da" providerId="ADAL" clId="{D0F15991-CF6C-8C4B-AD21-DC26DB777E50}" dt="2022-10-18T13:56:00.622" v="9120" actId="207"/>
          <ac:spMkLst>
            <pc:docMk/>
            <pc:sldMk cId="3773434705" sldId="384"/>
            <ac:spMk id="209" creationId="{48E94F41-B943-6F43-9B23-724DA0B41781}"/>
          </ac:spMkLst>
        </pc:spChg>
        <pc:spChg chg="mod">
          <ac:chgData name="Cannell, Michael B" userId="df291291-9ac9-42c2-a976-062f6e2ad9da" providerId="ADAL" clId="{D0F15991-CF6C-8C4B-AD21-DC26DB777E50}" dt="2022-10-18T13:56:00.622" v="9120" actId="207"/>
          <ac:spMkLst>
            <pc:docMk/>
            <pc:sldMk cId="3773434705" sldId="384"/>
            <ac:spMk id="210" creationId="{D905BAA4-308C-EA4D-A9B5-C4199195248D}"/>
          </ac:spMkLst>
        </pc:spChg>
        <pc:spChg chg="mod">
          <ac:chgData name="Cannell, Michael B" userId="df291291-9ac9-42c2-a976-062f6e2ad9da" providerId="ADAL" clId="{D0F15991-CF6C-8C4B-AD21-DC26DB777E50}" dt="2022-10-18T13:56:00.622" v="9120" actId="207"/>
          <ac:spMkLst>
            <pc:docMk/>
            <pc:sldMk cId="3773434705" sldId="384"/>
            <ac:spMk id="211" creationId="{C2956347-4F07-5A4C-9F25-9B1940D4CC3C}"/>
          </ac:spMkLst>
        </pc:spChg>
        <pc:spChg chg="mod">
          <ac:chgData name="Cannell, Michael B" userId="df291291-9ac9-42c2-a976-062f6e2ad9da" providerId="ADAL" clId="{D0F15991-CF6C-8C4B-AD21-DC26DB777E50}" dt="2022-10-18T13:56:00.622" v="9120" actId="207"/>
          <ac:spMkLst>
            <pc:docMk/>
            <pc:sldMk cId="3773434705" sldId="384"/>
            <ac:spMk id="212" creationId="{B9118D31-9FAD-7642-90F3-FE817252CEAA}"/>
          </ac:spMkLst>
        </pc:spChg>
        <pc:spChg chg="mod">
          <ac:chgData name="Cannell, Michael B" userId="df291291-9ac9-42c2-a976-062f6e2ad9da" providerId="ADAL" clId="{D0F15991-CF6C-8C4B-AD21-DC26DB777E50}" dt="2022-10-18T13:56:00.622" v="9120" actId="207"/>
          <ac:spMkLst>
            <pc:docMk/>
            <pc:sldMk cId="3773434705" sldId="384"/>
            <ac:spMk id="213" creationId="{C3736D7A-87A3-BF47-8A45-7E18DBD201DF}"/>
          </ac:spMkLst>
        </pc:spChg>
        <pc:spChg chg="mod">
          <ac:chgData name="Cannell, Michael B" userId="df291291-9ac9-42c2-a976-062f6e2ad9da" providerId="ADAL" clId="{D0F15991-CF6C-8C4B-AD21-DC26DB777E50}" dt="2022-10-18T13:56:00.622" v="9120" actId="207"/>
          <ac:spMkLst>
            <pc:docMk/>
            <pc:sldMk cId="3773434705" sldId="384"/>
            <ac:spMk id="214" creationId="{D8EA54E5-AA82-0F44-A0CA-A067E31305A2}"/>
          </ac:spMkLst>
        </pc:spChg>
        <pc:spChg chg="mod">
          <ac:chgData name="Cannell, Michael B" userId="df291291-9ac9-42c2-a976-062f6e2ad9da" providerId="ADAL" clId="{D0F15991-CF6C-8C4B-AD21-DC26DB777E50}" dt="2022-10-18T13:56:00.622" v="9120" actId="207"/>
          <ac:spMkLst>
            <pc:docMk/>
            <pc:sldMk cId="3773434705" sldId="384"/>
            <ac:spMk id="215" creationId="{CA8F5CCA-AA3C-DF40-B837-C329908904E2}"/>
          </ac:spMkLst>
        </pc:spChg>
        <pc:spChg chg="mod">
          <ac:chgData name="Cannell, Michael B" userId="df291291-9ac9-42c2-a976-062f6e2ad9da" providerId="ADAL" clId="{D0F15991-CF6C-8C4B-AD21-DC26DB777E50}" dt="2022-10-18T13:56:00.622" v="9120" actId="207"/>
          <ac:spMkLst>
            <pc:docMk/>
            <pc:sldMk cId="3773434705" sldId="384"/>
            <ac:spMk id="216" creationId="{E7BA710B-A58D-0549-88D4-EBE922C7CCFB}"/>
          </ac:spMkLst>
        </pc:spChg>
        <pc:spChg chg="mod">
          <ac:chgData name="Cannell, Michael B" userId="df291291-9ac9-42c2-a976-062f6e2ad9da" providerId="ADAL" clId="{D0F15991-CF6C-8C4B-AD21-DC26DB777E50}" dt="2022-10-18T13:56:00.622" v="9120" actId="207"/>
          <ac:spMkLst>
            <pc:docMk/>
            <pc:sldMk cId="3773434705" sldId="384"/>
            <ac:spMk id="217" creationId="{25094E07-DC7F-8649-BE79-6FCE321EB223}"/>
          </ac:spMkLst>
        </pc:spChg>
        <pc:spChg chg="mod">
          <ac:chgData name="Cannell, Michael B" userId="df291291-9ac9-42c2-a976-062f6e2ad9da" providerId="ADAL" clId="{D0F15991-CF6C-8C4B-AD21-DC26DB777E50}" dt="2022-10-18T13:56:00.622" v="9120" actId="207"/>
          <ac:spMkLst>
            <pc:docMk/>
            <pc:sldMk cId="3773434705" sldId="384"/>
            <ac:spMk id="218" creationId="{BD7A8A5E-6B08-C949-B509-B1984D24F77A}"/>
          </ac:spMkLst>
        </pc:spChg>
        <pc:spChg chg="mod">
          <ac:chgData name="Cannell, Michael B" userId="df291291-9ac9-42c2-a976-062f6e2ad9da" providerId="ADAL" clId="{D0F15991-CF6C-8C4B-AD21-DC26DB777E50}" dt="2022-10-18T13:56:00.622" v="9120" actId="207"/>
          <ac:spMkLst>
            <pc:docMk/>
            <pc:sldMk cId="3773434705" sldId="384"/>
            <ac:spMk id="219" creationId="{965E7DE0-962A-8148-BA71-3C3AAA4E46A5}"/>
          </ac:spMkLst>
        </pc:spChg>
        <pc:spChg chg="mod">
          <ac:chgData name="Cannell, Michael B" userId="df291291-9ac9-42c2-a976-062f6e2ad9da" providerId="ADAL" clId="{D0F15991-CF6C-8C4B-AD21-DC26DB777E50}" dt="2022-10-18T13:56:00.622" v="9120" actId="207"/>
          <ac:spMkLst>
            <pc:docMk/>
            <pc:sldMk cId="3773434705" sldId="384"/>
            <ac:spMk id="220" creationId="{56CB852F-2751-3B4A-91DC-A4407446E654}"/>
          </ac:spMkLst>
        </pc:spChg>
        <pc:spChg chg="mod">
          <ac:chgData name="Cannell, Michael B" userId="df291291-9ac9-42c2-a976-062f6e2ad9da" providerId="ADAL" clId="{D0F15991-CF6C-8C4B-AD21-DC26DB777E50}" dt="2022-10-18T13:56:00.622" v="9120" actId="207"/>
          <ac:spMkLst>
            <pc:docMk/>
            <pc:sldMk cId="3773434705" sldId="384"/>
            <ac:spMk id="221" creationId="{685875AB-034B-434A-B72E-B0F7BD58D310}"/>
          </ac:spMkLst>
        </pc:spChg>
        <pc:spChg chg="mod">
          <ac:chgData name="Cannell, Michael B" userId="df291291-9ac9-42c2-a976-062f6e2ad9da" providerId="ADAL" clId="{D0F15991-CF6C-8C4B-AD21-DC26DB777E50}" dt="2022-10-18T13:56:00.622" v="9120" actId="207"/>
          <ac:spMkLst>
            <pc:docMk/>
            <pc:sldMk cId="3773434705" sldId="384"/>
            <ac:spMk id="222" creationId="{EB21E9EC-6BED-A54A-86B5-E12F78ACF992}"/>
          </ac:spMkLst>
        </pc:spChg>
        <pc:spChg chg="mod">
          <ac:chgData name="Cannell, Michael B" userId="df291291-9ac9-42c2-a976-062f6e2ad9da" providerId="ADAL" clId="{D0F15991-CF6C-8C4B-AD21-DC26DB777E50}" dt="2022-10-18T13:56:00.622" v="9120" actId="207"/>
          <ac:spMkLst>
            <pc:docMk/>
            <pc:sldMk cId="3773434705" sldId="384"/>
            <ac:spMk id="223" creationId="{A46F3968-7129-9342-B597-161826807723}"/>
          </ac:spMkLst>
        </pc:spChg>
        <pc:spChg chg="mod">
          <ac:chgData name="Cannell, Michael B" userId="df291291-9ac9-42c2-a976-062f6e2ad9da" providerId="ADAL" clId="{D0F15991-CF6C-8C4B-AD21-DC26DB777E50}" dt="2022-10-18T13:56:00.622" v="9120" actId="207"/>
          <ac:spMkLst>
            <pc:docMk/>
            <pc:sldMk cId="3773434705" sldId="384"/>
            <ac:spMk id="224" creationId="{D5E9EC65-9FF8-B948-9911-F8CA4705277D}"/>
          </ac:spMkLst>
        </pc:spChg>
        <pc:spChg chg="mod">
          <ac:chgData name="Cannell, Michael B" userId="df291291-9ac9-42c2-a976-062f6e2ad9da" providerId="ADAL" clId="{D0F15991-CF6C-8C4B-AD21-DC26DB777E50}" dt="2022-10-18T13:56:00.622" v="9120" actId="207"/>
          <ac:spMkLst>
            <pc:docMk/>
            <pc:sldMk cId="3773434705" sldId="384"/>
            <ac:spMk id="225" creationId="{951A89D4-C5FB-8E45-B3BB-F0DFC5E01A11}"/>
          </ac:spMkLst>
        </pc:spChg>
        <pc:spChg chg="mod">
          <ac:chgData name="Cannell, Michael B" userId="df291291-9ac9-42c2-a976-062f6e2ad9da" providerId="ADAL" clId="{D0F15991-CF6C-8C4B-AD21-DC26DB777E50}" dt="2022-10-18T13:56:00.622" v="9120" actId="207"/>
          <ac:spMkLst>
            <pc:docMk/>
            <pc:sldMk cId="3773434705" sldId="384"/>
            <ac:spMk id="226" creationId="{ABF9FFC4-7A52-EF44-81A4-57AA2C1935F9}"/>
          </ac:spMkLst>
        </pc:spChg>
        <pc:spChg chg="mod">
          <ac:chgData name="Cannell, Michael B" userId="df291291-9ac9-42c2-a976-062f6e2ad9da" providerId="ADAL" clId="{D0F15991-CF6C-8C4B-AD21-DC26DB777E50}" dt="2022-10-18T13:56:00.622" v="9120" actId="207"/>
          <ac:spMkLst>
            <pc:docMk/>
            <pc:sldMk cId="3773434705" sldId="384"/>
            <ac:spMk id="227" creationId="{8127BFC3-CAF6-FA46-828A-84B2DAC2C8D7}"/>
          </ac:spMkLst>
        </pc:spChg>
        <pc:spChg chg="mod">
          <ac:chgData name="Cannell, Michael B" userId="df291291-9ac9-42c2-a976-062f6e2ad9da" providerId="ADAL" clId="{D0F15991-CF6C-8C4B-AD21-DC26DB777E50}" dt="2022-10-18T13:56:00.622" v="9120" actId="207"/>
          <ac:spMkLst>
            <pc:docMk/>
            <pc:sldMk cId="3773434705" sldId="384"/>
            <ac:spMk id="228" creationId="{4669C4A5-B447-A148-8200-7C1E3EC61765}"/>
          </ac:spMkLst>
        </pc:spChg>
        <pc:spChg chg="mod">
          <ac:chgData name="Cannell, Michael B" userId="df291291-9ac9-42c2-a976-062f6e2ad9da" providerId="ADAL" clId="{D0F15991-CF6C-8C4B-AD21-DC26DB777E50}" dt="2022-10-17T15:49:24.624" v="548" actId="2711"/>
          <ac:spMkLst>
            <pc:docMk/>
            <pc:sldMk cId="3773434705" sldId="384"/>
            <ac:spMk id="229" creationId="{7592F96C-440B-1E47-ACE3-E576423A7B86}"/>
          </ac:spMkLst>
        </pc:spChg>
        <pc:grpChg chg="mod">
          <ac:chgData name="Cannell, Michael B" userId="df291291-9ac9-42c2-a976-062f6e2ad9da" providerId="ADAL" clId="{D0F15991-CF6C-8C4B-AD21-DC26DB777E50}" dt="2022-10-18T13:56:07.661" v="9121" actId="207"/>
          <ac:grpSpMkLst>
            <pc:docMk/>
            <pc:sldMk cId="3773434705" sldId="384"/>
            <ac:grpSpMk id="2" creationId="{198286F6-58B5-194F-8FFB-96C2319D9F00}"/>
          </ac:grpSpMkLst>
        </pc:grpChg>
        <pc:grpChg chg="mod">
          <ac:chgData name="Cannell, Michael B" userId="df291291-9ac9-42c2-a976-062f6e2ad9da" providerId="ADAL" clId="{D0F15991-CF6C-8C4B-AD21-DC26DB777E50}" dt="2022-10-18T13:56:07.661" v="9121" actId="207"/>
          <ac:grpSpMkLst>
            <pc:docMk/>
            <pc:sldMk cId="3773434705" sldId="384"/>
            <ac:grpSpMk id="150" creationId="{BCD6DC54-55AC-1B4D-8F4A-BC929DF49A05}"/>
          </ac:grpSpMkLst>
        </pc:grpChg>
      </pc:sldChg>
      <pc:sldChg chg="modSp mod addCm modCm">
        <pc:chgData name="Cannell, Michael B" userId="df291291-9ac9-42c2-a976-062f6e2ad9da" providerId="ADAL" clId="{D0F15991-CF6C-8C4B-AD21-DC26DB777E50}" dt="2022-10-18T13:56:35.427" v="9124"/>
        <pc:sldMkLst>
          <pc:docMk/>
          <pc:sldMk cId="1410758497" sldId="385"/>
        </pc:sldMkLst>
        <pc:spChg chg="mod">
          <ac:chgData name="Cannell, Michael B" userId="df291291-9ac9-42c2-a976-062f6e2ad9da" providerId="ADAL" clId="{D0F15991-CF6C-8C4B-AD21-DC26DB777E50}" dt="2022-10-18T13:56:21.173" v="9122" actId="207"/>
          <ac:spMkLst>
            <pc:docMk/>
            <pc:sldMk cId="1410758497" sldId="385"/>
            <ac:spMk id="120" creationId="{36E8ABB4-C975-6841-9171-29E4F6527C40}"/>
          </ac:spMkLst>
        </pc:spChg>
        <pc:spChg chg="mod">
          <ac:chgData name="Cannell, Michael B" userId="df291291-9ac9-42c2-a976-062f6e2ad9da" providerId="ADAL" clId="{D0F15991-CF6C-8C4B-AD21-DC26DB777E50}" dt="2022-10-18T13:56:21.173" v="9122" actId="207"/>
          <ac:spMkLst>
            <pc:docMk/>
            <pc:sldMk cId="1410758497" sldId="385"/>
            <ac:spMk id="121" creationId="{BE74BBC2-B18E-D542-9B7E-59E26ACFE915}"/>
          </ac:spMkLst>
        </pc:spChg>
        <pc:spChg chg="mod">
          <ac:chgData name="Cannell, Michael B" userId="df291291-9ac9-42c2-a976-062f6e2ad9da" providerId="ADAL" clId="{D0F15991-CF6C-8C4B-AD21-DC26DB777E50}" dt="2022-10-18T13:56:21.173" v="9122" actId="207"/>
          <ac:spMkLst>
            <pc:docMk/>
            <pc:sldMk cId="1410758497" sldId="385"/>
            <ac:spMk id="122" creationId="{94888AF0-34E9-2241-9CEC-99164A6105C6}"/>
          </ac:spMkLst>
        </pc:spChg>
        <pc:spChg chg="mod">
          <ac:chgData name="Cannell, Michael B" userId="df291291-9ac9-42c2-a976-062f6e2ad9da" providerId="ADAL" clId="{D0F15991-CF6C-8C4B-AD21-DC26DB777E50}" dt="2022-10-18T13:56:21.173" v="9122" actId="207"/>
          <ac:spMkLst>
            <pc:docMk/>
            <pc:sldMk cId="1410758497" sldId="385"/>
            <ac:spMk id="123" creationId="{1A4EC265-4319-FD45-BEEC-D67C5C054A4C}"/>
          </ac:spMkLst>
        </pc:spChg>
        <pc:spChg chg="mod">
          <ac:chgData name="Cannell, Michael B" userId="df291291-9ac9-42c2-a976-062f6e2ad9da" providerId="ADAL" clId="{D0F15991-CF6C-8C4B-AD21-DC26DB777E50}" dt="2022-10-18T13:56:21.173" v="9122" actId="207"/>
          <ac:spMkLst>
            <pc:docMk/>
            <pc:sldMk cId="1410758497" sldId="385"/>
            <ac:spMk id="124" creationId="{E8CF33B6-EE3D-7543-B392-B18088E9BDEC}"/>
          </ac:spMkLst>
        </pc:spChg>
        <pc:spChg chg="mod">
          <ac:chgData name="Cannell, Michael B" userId="df291291-9ac9-42c2-a976-062f6e2ad9da" providerId="ADAL" clId="{D0F15991-CF6C-8C4B-AD21-DC26DB777E50}" dt="2022-10-18T13:56:21.173" v="9122" actId="207"/>
          <ac:spMkLst>
            <pc:docMk/>
            <pc:sldMk cId="1410758497" sldId="385"/>
            <ac:spMk id="125" creationId="{08A73DC7-6BCA-5B47-9459-8BAEA3E33CEE}"/>
          </ac:spMkLst>
        </pc:spChg>
        <pc:spChg chg="mod">
          <ac:chgData name="Cannell, Michael B" userId="df291291-9ac9-42c2-a976-062f6e2ad9da" providerId="ADAL" clId="{D0F15991-CF6C-8C4B-AD21-DC26DB777E50}" dt="2022-10-18T13:56:21.173" v="9122" actId="207"/>
          <ac:spMkLst>
            <pc:docMk/>
            <pc:sldMk cId="1410758497" sldId="385"/>
            <ac:spMk id="126" creationId="{43879313-2FEA-2042-982E-6D10DD2623E9}"/>
          </ac:spMkLst>
        </pc:spChg>
        <pc:spChg chg="mod">
          <ac:chgData name="Cannell, Michael B" userId="df291291-9ac9-42c2-a976-062f6e2ad9da" providerId="ADAL" clId="{D0F15991-CF6C-8C4B-AD21-DC26DB777E50}" dt="2022-10-18T13:56:21.173" v="9122" actId="207"/>
          <ac:spMkLst>
            <pc:docMk/>
            <pc:sldMk cId="1410758497" sldId="385"/>
            <ac:spMk id="127" creationId="{089E5904-E0C0-604D-AAC5-73F71B38A887}"/>
          </ac:spMkLst>
        </pc:spChg>
        <pc:spChg chg="mod">
          <ac:chgData name="Cannell, Michael B" userId="df291291-9ac9-42c2-a976-062f6e2ad9da" providerId="ADAL" clId="{D0F15991-CF6C-8C4B-AD21-DC26DB777E50}" dt="2022-10-18T13:56:21.173" v="9122" actId="207"/>
          <ac:spMkLst>
            <pc:docMk/>
            <pc:sldMk cId="1410758497" sldId="385"/>
            <ac:spMk id="128" creationId="{B7A543FD-C9A9-8042-99FF-672CCCC303F6}"/>
          </ac:spMkLst>
        </pc:spChg>
        <pc:spChg chg="mod">
          <ac:chgData name="Cannell, Michael B" userId="df291291-9ac9-42c2-a976-062f6e2ad9da" providerId="ADAL" clId="{D0F15991-CF6C-8C4B-AD21-DC26DB777E50}" dt="2022-10-18T13:56:21.173" v="9122" actId="207"/>
          <ac:spMkLst>
            <pc:docMk/>
            <pc:sldMk cId="1410758497" sldId="385"/>
            <ac:spMk id="129" creationId="{A7F03C5C-F422-4A4B-97A5-455B83940D93}"/>
          </ac:spMkLst>
        </pc:spChg>
        <pc:spChg chg="mod">
          <ac:chgData name="Cannell, Michael B" userId="df291291-9ac9-42c2-a976-062f6e2ad9da" providerId="ADAL" clId="{D0F15991-CF6C-8C4B-AD21-DC26DB777E50}" dt="2022-10-18T13:56:21.173" v="9122" actId="207"/>
          <ac:spMkLst>
            <pc:docMk/>
            <pc:sldMk cId="1410758497" sldId="385"/>
            <ac:spMk id="130" creationId="{C9789272-7031-8145-A39B-9A14CC88D3A4}"/>
          </ac:spMkLst>
        </pc:spChg>
        <pc:spChg chg="mod">
          <ac:chgData name="Cannell, Michael B" userId="df291291-9ac9-42c2-a976-062f6e2ad9da" providerId="ADAL" clId="{D0F15991-CF6C-8C4B-AD21-DC26DB777E50}" dt="2022-10-18T13:56:21.173" v="9122" actId="207"/>
          <ac:spMkLst>
            <pc:docMk/>
            <pc:sldMk cId="1410758497" sldId="385"/>
            <ac:spMk id="131" creationId="{9A9A1F59-1C76-D34E-BACE-BA83FBA8E982}"/>
          </ac:spMkLst>
        </pc:spChg>
        <pc:spChg chg="mod">
          <ac:chgData name="Cannell, Michael B" userId="df291291-9ac9-42c2-a976-062f6e2ad9da" providerId="ADAL" clId="{D0F15991-CF6C-8C4B-AD21-DC26DB777E50}" dt="2022-10-18T13:56:21.173" v="9122" actId="207"/>
          <ac:spMkLst>
            <pc:docMk/>
            <pc:sldMk cId="1410758497" sldId="385"/>
            <ac:spMk id="132" creationId="{9353C62F-44AA-1D4B-94F9-E12937D73E43}"/>
          </ac:spMkLst>
        </pc:spChg>
        <pc:spChg chg="mod">
          <ac:chgData name="Cannell, Michael B" userId="df291291-9ac9-42c2-a976-062f6e2ad9da" providerId="ADAL" clId="{D0F15991-CF6C-8C4B-AD21-DC26DB777E50}" dt="2022-10-18T13:56:21.173" v="9122" actId="207"/>
          <ac:spMkLst>
            <pc:docMk/>
            <pc:sldMk cId="1410758497" sldId="385"/>
            <ac:spMk id="133" creationId="{BE9CD44F-84AE-E74D-BAA7-BA711DEABF17}"/>
          </ac:spMkLst>
        </pc:spChg>
        <pc:spChg chg="mod">
          <ac:chgData name="Cannell, Michael B" userId="df291291-9ac9-42c2-a976-062f6e2ad9da" providerId="ADAL" clId="{D0F15991-CF6C-8C4B-AD21-DC26DB777E50}" dt="2022-10-18T13:56:21.173" v="9122" actId="207"/>
          <ac:spMkLst>
            <pc:docMk/>
            <pc:sldMk cId="1410758497" sldId="385"/>
            <ac:spMk id="134" creationId="{6C7D5F85-A10A-A34A-8552-157D89390DDF}"/>
          </ac:spMkLst>
        </pc:spChg>
        <pc:spChg chg="mod">
          <ac:chgData name="Cannell, Michael B" userId="df291291-9ac9-42c2-a976-062f6e2ad9da" providerId="ADAL" clId="{D0F15991-CF6C-8C4B-AD21-DC26DB777E50}" dt="2022-10-18T13:56:21.173" v="9122" actId="207"/>
          <ac:spMkLst>
            <pc:docMk/>
            <pc:sldMk cId="1410758497" sldId="385"/>
            <ac:spMk id="135" creationId="{864FE408-1C85-EA43-82BD-B37EA6476C0A}"/>
          </ac:spMkLst>
        </pc:spChg>
        <pc:spChg chg="mod">
          <ac:chgData name="Cannell, Michael B" userId="df291291-9ac9-42c2-a976-062f6e2ad9da" providerId="ADAL" clId="{D0F15991-CF6C-8C4B-AD21-DC26DB777E50}" dt="2022-10-18T13:56:21.173" v="9122" actId="207"/>
          <ac:spMkLst>
            <pc:docMk/>
            <pc:sldMk cId="1410758497" sldId="385"/>
            <ac:spMk id="136" creationId="{1720655A-7174-AF42-A935-9A47DD5860D9}"/>
          </ac:spMkLst>
        </pc:spChg>
        <pc:spChg chg="mod">
          <ac:chgData name="Cannell, Michael B" userId="df291291-9ac9-42c2-a976-062f6e2ad9da" providerId="ADAL" clId="{D0F15991-CF6C-8C4B-AD21-DC26DB777E50}" dt="2022-10-18T13:56:21.173" v="9122" actId="207"/>
          <ac:spMkLst>
            <pc:docMk/>
            <pc:sldMk cId="1410758497" sldId="385"/>
            <ac:spMk id="137" creationId="{4B3FA760-E41E-3649-9D48-5B153CB87F29}"/>
          </ac:spMkLst>
        </pc:spChg>
        <pc:spChg chg="mod">
          <ac:chgData name="Cannell, Michael B" userId="df291291-9ac9-42c2-a976-062f6e2ad9da" providerId="ADAL" clId="{D0F15991-CF6C-8C4B-AD21-DC26DB777E50}" dt="2022-10-18T13:56:21.173" v="9122" actId="207"/>
          <ac:spMkLst>
            <pc:docMk/>
            <pc:sldMk cId="1410758497" sldId="385"/>
            <ac:spMk id="138" creationId="{0DFD26EA-DB40-0746-95C5-3EC8FE89ACE2}"/>
          </ac:spMkLst>
        </pc:spChg>
        <pc:spChg chg="mod">
          <ac:chgData name="Cannell, Michael B" userId="df291291-9ac9-42c2-a976-062f6e2ad9da" providerId="ADAL" clId="{D0F15991-CF6C-8C4B-AD21-DC26DB777E50}" dt="2022-10-18T13:56:21.173" v="9122" actId="207"/>
          <ac:spMkLst>
            <pc:docMk/>
            <pc:sldMk cId="1410758497" sldId="385"/>
            <ac:spMk id="139" creationId="{2D25D026-BEBF-3A4B-B641-BEDBAF25445D}"/>
          </ac:spMkLst>
        </pc:spChg>
        <pc:spChg chg="mod">
          <ac:chgData name="Cannell, Michael B" userId="df291291-9ac9-42c2-a976-062f6e2ad9da" providerId="ADAL" clId="{D0F15991-CF6C-8C4B-AD21-DC26DB777E50}" dt="2022-10-18T13:56:21.173" v="9122" actId="207"/>
          <ac:spMkLst>
            <pc:docMk/>
            <pc:sldMk cId="1410758497" sldId="385"/>
            <ac:spMk id="140" creationId="{3F4B4359-5B09-9444-9678-28D9F0EBEE5B}"/>
          </ac:spMkLst>
        </pc:spChg>
        <pc:spChg chg="mod">
          <ac:chgData name="Cannell, Michael B" userId="df291291-9ac9-42c2-a976-062f6e2ad9da" providerId="ADAL" clId="{D0F15991-CF6C-8C4B-AD21-DC26DB777E50}" dt="2022-10-18T13:56:21.173" v="9122" actId="207"/>
          <ac:spMkLst>
            <pc:docMk/>
            <pc:sldMk cId="1410758497" sldId="385"/>
            <ac:spMk id="141" creationId="{2FAE8446-6AAC-0A4D-953B-97FF310811B8}"/>
          </ac:spMkLst>
        </pc:spChg>
        <pc:spChg chg="mod">
          <ac:chgData name="Cannell, Michael B" userId="df291291-9ac9-42c2-a976-062f6e2ad9da" providerId="ADAL" clId="{D0F15991-CF6C-8C4B-AD21-DC26DB777E50}" dt="2022-10-18T13:56:21.173" v="9122" actId="207"/>
          <ac:spMkLst>
            <pc:docMk/>
            <pc:sldMk cId="1410758497" sldId="385"/>
            <ac:spMk id="142" creationId="{28CD5BBE-CA1F-1648-AFAC-516A47AD3DE0}"/>
          </ac:spMkLst>
        </pc:spChg>
        <pc:spChg chg="mod">
          <ac:chgData name="Cannell, Michael B" userId="df291291-9ac9-42c2-a976-062f6e2ad9da" providerId="ADAL" clId="{D0F15991-CF6C-8C4B-AD21-DC26DB777E50}" dt="2022-10-18T13:56:21.173" v="9122" actId="207"/>
          <ac:spMkLst>
            <pc:docMk/>
            <pc:sldMk cId="1410758497" sldId="385"/>
            <ac:spMk id="143" creationId="{F158F027-00AB-3047-9749-B9ED050F44C2}"/>
          </ac:spMkLst>
        </pc:spChg>
        <pc:spChg chg="mod">
          <ac:chgData name="Cannell, Michael B" userId="df291291-9ac9-42c2-a976-062f6e2ad9da" providerId="ADAL" clId="{D0F15991-CF6C-8C4B-AD21-DC26DB777E50}" dt="2022-10-18T13:56:21.173" v="9122" actId="207"/>
          <ac:spMkLst>
            <pc:docMk/>
            <pc:sldMk cId="1410758497" sldId="385"/>
            <ac:spMk id="144" creationId="{2C500A03-FD0F-914E-BECB-2E350795F669}"/>
          </ac:spMkLst>
        </pc:spChg>
        <pc:spChg chg="mod">
          <ac:chgData name="Cannell, Michael B" userId="df291291-9ac9-42c2-a976-062f6e2ad9da" providerId="ADAL" clId="{D0F15991-CF6C-8C4B-AD21-DC26DB777E50}" dt="2022-10-18T13:56:21.173" v="9122" actId="207"/>
          <ac:spMkLst>
            <pc:docMk/>
            <pc:sldMk cId="1410758497" sldId="385"/>
            <ac:spMk id="151" creationId="{099CFFFC-B9CE-5843-AA69-2DF543FFDCDD}"/>
          </ac:spMkLst>
        </pc:spChg>
        <pc:spChg chg="mod">
          <ac:chgData name="Cannell, Michael B" userId="df291291-9ac9-42c2-a976-062f6e2ad9da" providerId="ADAL" clId="{D0F15991-CF6C-8C4B-AD21-DC26DB777E50}" dt="2022-10-18T13:56:21.173" v="9122" actId="207"/>
          <ac:spMkLst>
            <pc:docMk/>
            <pc:sldMk cId="1410758497" sldId="385"/>
            <ac:spMk id="152" creationId="{CEA32C14-40AF-AA48-98C7-34DB9FD5F1EF}"/>
          </ac:spMkLst>
        </pc:spChg>
        <pc:spChg chg="mod">
          <ac:chgData name="Cannell, Michael B" userId="df291291-9ac9-42c2-a976-062f6e2ad9da" providerId="ADAL" clId="{D0F15991-CF6C-8C4B-AD21-DC26DB777E50}" dt="2022-10-18T13:56:21.173" v="9122" actId="207"/>
          <ac:spMkLst>
            <pc:docMk/>
            <pc:sldMk cId="1410758497" sldId="385"/>
            <ac:spMk id="153" creationId="{2494F063-E7BD-4949-B9BD-B00B6D4E8C0A}"/>
          </ac:spMkLst>
        </pc:spChg>
        <pc:spChg chg="mod">
          <ac:chgData name="Cannell, Michael B" userId="df291291-9ac9-42c2-a976-062f6e2ad9da" providerId="ADAL" clId="{D0F15991-CF6C-8C4B-AD21-DC26DB777E50}" dt="2022-10-18T13:56:21.173" v="9122" actId="207"/>
          <ac:spMkLst>
            <pc:docMk/>
            <pc:sldMk cId="1410758497" sldId="385"/>
            <ac:spMk id="154" creationId="{DE9B6553-6533-934C-83D9-F34367DF9C2E}"/>
          </ac:spMkLst>
        </pc:spChg>
        <pc:spChg chg="mod">
          <ac:chgData name="Cannell, Michael B" userId="df291291-9ac9-42c2-a976-062f6e2ad9da" providerId="ADAL" clId="{D0F15991-CF6C-8C4B-AD21-DC26DB777E50}" dt="2022-10-18T13:56:21.173" v="9122" actId="207"/>
          <ac:spMkLst>
            <pc:docMk/>
            <pc:sldMk cId="1410758497" sldId="385"/>
            <ac:spMk id="155" creationId="{997A4679-1A8D-194E-B966-A056ADE33017}"/>
          </ac:spMkLst>
        </pc:spChg>
        <pc:spChg chg="mod">
          <ac:chgData name="Cannell, Michael B" userId="df291291-9ac9-42c2-a976-062f6e2ad9da" providerId="ADAL" clId="{D0F15991-CF6C-8C4B-AD21-DC26DB777E50}" dt="2022-10-18T13:56:21.173" v="9122" actId="207"/>
          <ac:spMkLst>
            <pc:docMk/>
            <pc:sldMk cId="1410758497" sldId="385"/>
            <ac:spMk id="156" creationId="{2AC48A53-A39D-BA44-85A4-DC17D1E091F5}"/>
          </ac:spMkLst>
        </pc:spChg>
        <pc:spChg chg="mod">
          <ac:chgData name="Cannell, Michael B" userId="df291291-9ac9-42c2-a976-062f6e2ad9da" providerId="ADAL" clId="{D0F15991-CF6C-8C4B-AD21-DC26DB777E50}" dt="2022-10-18T13:56:21.173" v="9122" actId="207"/>
          <ac:spMkLst>
            <pc:docMk/>
            <pc:sldMk cId="1410758497" sldId="385"/>
            <ac:spMk id="157" creationId="{5FA0CB3C-B155-5C45-92AF-5D0A3E1274B2}"/>
          </ac:spMkLst>
        </pc:spChg>
        <pc:spChg chg="mod">
          <ac:chgData name="Cannell, Michael B" userId="df291291-9ac9-42c2-a976-062f6e2ad9da" providerId="ADAL" clId="{D0F15991-CF6C-8C4B-AD21-DC26DB777E50}" dt="2022-10-18T13:56:21.173" v="9122" actId="207"/>
          <ac:spMkLst>
            <pc:docMk/>
            <pc:sldMk cId="1410758497" sldId="385"/>
            <ac:spMk id="158" creationId="{E9B90875-7F2C-BF4A-812E-8A703256C4E5}"/>
          </ac:spMkLst>
        </pc:spChg>
        <pc:spChg chg="mod">
          <ac:chgData name="Cannell, Michael B" userId="df291291-9ac9-42c2-a976-062f6e2ad9da" providerId="ADAL" clId="{D0F15991-CF6C-8C4B-AD21-DC26DB777E50}" dt="2022-10-18T13:56:21.173" v="9122" actId="207"/>
          <ac:spMkLst>
            <pc:docMk/>
            <pc:sldMk cId="1410758497" sldId="385"/>
            <ac:spMk id="159" creationId="{169D2554-7E50-9447-9E9B-B28C31E5B31F}"/>
          </ac:spMkLst>
        </pc:spChg>
        <pc:spChg chg="mod">
          <ac:chgData name="Cannell, Michael B" userId="df291291-9ac9-42c2-a976-062f6e2ad9da" providerId="ADAL" clId="{D0F15991-CF6C-8C4B-AD21-DC26DB777E50}" dt="2022-10-18T13:56:21.173" v="9122" actId="207"/>
          <ac:spMkLst>
            <pc:docMk/>
            <pc:sldMk cId="1410758497" sldId="385"/>
            <ac:spMk id="160" creationId="{0B4D3E48-C4EE-FB4E-8E3C-2407643BADF3}"/>
          </ac:spMkLst>
        </pc:spChg>
        <pc:spChg chg="mod">
          <ac:chgData name="Cannell, Michael B" userId="df291291-9ac9-42c2-a976-062f6e2ad9da" providerId="ADAL" clId="{D0F15991-CF6C-8C4B-AD21-DC26DB777E50}" dt="2022-10-18T13:56:21.173" v="9122" actId="207"/>
          <ac:spMkLst>
            <pc:docMk/>
            <pc:sldMk cId="1410758497" sldId="385"/>
            <ac:spMk id="161" creationId="{85229C70-08D1-6243-AE9C-6C1F7C89F785}"/>
          </ac:spMkLst>
        </pc:spChg>
        <pc:spChg chg="mod">
          <ac:chgData name="Cannell, Michael B" userId="df291291-9ac9-42c2-a976-062f6e2ad9da" providerId="ADAL" clId="{D0F15991-CF6C-8C4B-AD21-DC26DB777E50}" dt="2022-10-18T13:56:21.173" v="9122" actId="207"/>
          <ac:spMkLst>
            <pc:docMk/>
            <pc:sldMk cId="1410758497" sldId="385"/>
            <ac:spMk id="162" creationId="{A7F6F059-A52A-3B4A-A9C0-8FA1EC978AD0}"/>
          </ac:spMkLst>
        </pc:spChg>
        <pc:spChg chg="mod">
          <ac:chgData name="Cannell, Michael B" userId="df291291-9ac9-42c2-a976-062f6e2ad9da" providerId="ADAL" clId="{D0F15991-CF6C-8C4B-AD21-DC26DB777E50}" dt="2022-10-18T13:56:21.173" v="9122" actId="207"/>
          <ac:spMkLst>
            <pc:docMk/>
            <pc:sldMk cId="1410758497" sldId="385"/>
            <ac:spMk id="163" creationId="{CC7F5A4A-67A8-8D4E-BBF7-88926349BAB0}"/>
          </ac:spMkLst>
        </pc:spChg>
        <pc:spChg chg="mod">
          <ac:chgData name="Cannell, Michael B" userId="df291291-9ac9-42c2-a976-062f6e2ad9da" providerId="ADAL" clId="{D0F15991-CF6C-8C4B-AD21-DC26DB777E50}" dt="2022-10-18T13:56:21.173" v="9122" actId="207"/>
          <ac:spMkLst>
            <pc:docMk/>
            <pc:sldMk cId="1410758497" sldId="385"/>
            <ac:spMk id="164" creationId="{50857E67-5366-3B4A-97E9-3CD91531E06D}"/>
          </ac:spMkLst>
        </pc:spChg>
        <pc:spChg chg="mod">
          <ac:chgData name="Cannell, Michael B" userId="df291291-9ac9-42c2-a976-062f6e2ad9da" providerId="ADAL" clId="{D0F15991-CF6C-8C4B-AD21-DC26DB777E50}" dt="2022-10-18T13:56:21.173" v="9122" actId="207"/>
          <ac:spMkLst>
            <pc:docMk/>
            <pc:sldMk cId="1410758497" sldId="385"/>
            <ac:spMk id="165" creationId="{8755BBBE-7975-D64A-83EF-9AF14D6DB871}"/>
          </ac:spMkLst>
        </pc:spChg>
        <pc:spChg chg="mod">
          <ac:chgData name="Cannell, Michael B" userId="df291291-9ac9-42c2-a976-062f6e2ad9da" providerId="ADAL" clId="{D0F15991-CF6C-8C4B-AD21-DC26DB777E50}" dt="2022-10-18T13:56:21.173" v="9122" actId="207"/>
          <ac:spMkLst>
            <pc:docMk/>
            <pc:sldMk cId="1410758497" sldId="385"/>
            <ac:spMk id="166" creationId="{6B50B91C-ED39-EC47-AB1D-BAA5A101DEB5}"/>
          </ac:spMkLst>
        </pc:spChg>
        <pc:spChg chg="mod">
          <ac:chgData name="Cannell, Michael B" userId="df291291-9ac9-42c2-a976-062f6e2ad9da" providerId="ADAL" clId="{D0F15991-CF6C-8C4B-AD21-DC26DB777E50}" dt="2022-10-18T13:56:21.173" v="9122" actId="207"/>
          <ac:spMkLst>
            <pc:docMk/>
            <pc:sldMk cId="1410758497" sldId="385"/>
            <ac:spMk id="167" creationId="{AACD9DA7-1611-BD45-A011-9BFAD0FCA5A2}"/>
          </ac:spMkLst>
        </pc:spChg>
        <pc:spChg chg="mod">
          <ac:chgData name="Cannell, Michael B" userId="df291291-9ac9-42c2-a976-062f6e2ad9da" providerId="ADAL" clId="{D0F15991-CF6C-8C4B-AD21-DC26DB777E50}" dt="2022-10-18T13:56:21.173" v="9122" actId="207"/>
          <ac:spMkLst>
            <pc:docMk/>
            <pc:sldMk cId="1410758497" sldId="385"/>
            <ac:spMk id="168" creationId="{7813788E-8190-3840-96F8-B405BE507638}"/>
          </ac:spMkLst>
        </pc:spChg>
        <pc:spChg chg="mod">
          <ac:chgData name="Cannell, Michael B" userId="df291291-9ac9-42c2-a976-062f6e2ad9da" providerId="ADAL" clId="{D0F15991-CF6C-8C4B-AD21-DC26DB777E50}" dt="2022-10-18T13:56:21.173" v="9122" actId="207"/>
          <ac:spMkLst>
            <pc:docMk/>
            <pc:sldMk cId="1410758497" sldId="385"/>
            <ac:spMk id="169" creationId="{71E49566-1D7F-4A4E-AD0A-742A8549905E}"/>
          </ac:spMkLst>
        </pc:spChg>
        <pc:spChg chg="mod">
          <ac:chgData name="Cannell, Michael B" userId="df291291-9ac9-42c2-a976-062f6e2ad9da" providerId="ADAL" clId="{D0F15991-CF6C-8C4B-AD21-DC26DB777E50}" dt="2022-10-18T13:56:21.173" v="9122" actId="207"/>
          <ac:spMkLst>
            <pc:docMk/>
            <pc:sldMk cId="1410758497" sldId="385"/>
            <ac:spMk id="170" creationId="{7470EA5C-B81B-AF4D-8FBD-EFCA9F7D16D7}"/>
          </ac:spMkLst>
        </pc:spChg>
        <pc:spChg chg="mod">
          <ac:chgData name="Cannell, Michael B" userId="df291291-9ac9-42c2-a976-062f6e2ad9da" providerId="ADAL" clId="{D0F15991-CF6C-8C4B-AD21-DC26DB777E50}" dt="2022-10-18T13:56:21.173" v="9122" actId="207"/>
          <ac:spMkLst>
            <pc:docMk/>
            <pc:sldMk cId="1410758497" sldId="385"/>
            <ac:spMk id="171" creationId="{22F4476A-366B-3745-A999-618F5EA259CE}"/>
          </ac:spMkLst>
        </pc:spChg>
        <pc:spChg chg="mod">
          <ac:chgData name="Cannell, Michael B" userId="df291291-9ac9-42c2-a976-062f6e2ad9da" providerId="ADAL" clId="{D0F15991-CF6C-8C4B-AD21-DC26DB777E50}" dt="2022-10-18T13:56:21.173" v="9122" actId="207"/>
          <ac:spMkLst>
            <pc:docMk/>
            <pc:sldMk cId="1410758497" sldId="385"/>
            <ac:spMk id="172" creationId="{1125283C-4BD7-B04E-9E59-7758690F859A}"/>
          </ac:spMkLst>
        </pc:spChg>
        <pc:spChg chg="mod">
          <ac:chgData name="Cannell, Michael B" userId="df291291-9ac9-42c2-a976-062f6e2ad9da" providerId="ADAL" clId="{D0F15991-CF6C-8C4B-AD21-DC26DB777E50}" dt="2022-10-18T13:56:21.173" v="9122" actId="207"/>
          <ac:spMkLst>
            <pc:docMk/>
            <pc:sldMk cId="1410758497" sldId="385"/>
            <ac:spMk id="173" creationId="{854AA497-7EA7-5048-9155-C036B1EEABED}"/>
          </ac:spMkLst>
        </pc:spChg>
        <pc:spChg chg="mod">
          <ac:chgData name="Cannell, Michael B" userId="df291291-9ac9-42c2-a976-062f6e2ad9da" providerId="ADAL" clId="{D0F15991-CF6C-8C4B-AD21-DC26DB777E50}" dt="2022-10-18T13:56:21.173" v="9122" actId="207"/>
          <ac:spMkLst>
            <pc:docMk/>
            <pc:sldMk cId="1410758497" sldId="385"/>
            <ac:spMk id="174" creationId="{2449A1FD-6C64-2C43-944D-459D9A001E5B}"/>
          </ac:spMkLst>
        </pc:spChg>
        <pc:spChg chg="mod">
          <ac:chgData name="Cannell, Michael B" userId="df291291-9ac9-42c2-a976-062f6e2ad9da" providerId="ADAL" clId="{D0F15991-CF6C-8C4B-AD21-DC26DB777E50}" dt="2022-10-18T13:56:21.173" v="9122" actId="207"/>
          <ac:spMkLst>
            <pc:docMk/>
            <pc:sldMk cId="1410758497" sldId="385"/>
            <ac:spMk id="175" creationId="{73AFF86F-AADC-2041-A69B-6DEBF0F997A6}"/>
          </ac:spMkLst>
        </pc:spChg>
        <pc:spChg chg="mod">
          <ac:chgData name="Cannell, Michael B" userId="df291291-9ac9-42c2-a976-062f6e2ad9da" providerId="ADAL" clId="{D0F15991-CF6C-8C4B-AD21-DC26DB777E50}" dt="2022-10-18T13:56:30.722" v="9123" actId="207"/>
          <ac:spMkLst>
            <pc:docMk/>
            <pc:sldMk cId="1410758497" sldId="385"/>
            <ac:spMk id="178" creationId="{351864CD-F48A-B440-AABD-953270941715}"/>
          </ac:spMkLst>
        </pc:spChg>
        <pc:spChg chg="mod">
          <ac:chgData name="Cannell, Michael B" userId="df291291-9ac9-42c2-a976-062f6e2ad9da" providerId="ADAL" clId="{D0F15991-CF6C-8C4B-AD21-DC26DB777E50}" dt="2022-10-18T13:56:30.722" v="9123" actId="207"/>
          <ac:spMkLst>
            <pc:docMk/>
            <pc:sldMk cId="1410758497" sldId="385"/>
            <ac:spMk id="179" creationId="{852F3D71-F540-0042-9954-F4CA5B62A8E9}"/>
          </ac:spMkLst>
        </pc:spChg>
        <pc:spChg chg="mod">
          <ac:chgData name="Cannell, Michael B" userId="df291291-9ac9-42c2-a976-062f6e2ad9da" providerId="ADAL" clId="{D0F15991-CF6C-8C4B-AD21-DC26DB777E50}" dt="2022-10-18T13:56:30.722" v="9123" actId="207"/>
          <ac:spMkLst>
            <pc:docMk/>
            <pc:sldMk cId="1410758497" sldId="385"/>
            <ac:spMk id="180" creationId="{D3EEF65C-40FE-4A42-9D01-FF184C982170}"/>
          </ac:spMkLst>
        </pc:spChg>
        <pc:spChg chg="mod">
          <ac:chgData name="Cannell, Michael B" userId="df291291-9ac9-42c2-a976-062f6e2ad9da" providerId="ADAL" clId="{D0F15991-CF6C-8C4B-AD21-DC26DB777E50}" dt="2022-10-18T13:56:30.722" v="9123" actId="207"/>
          <ac:spMkLst>
            <pc:docMk/>
            <pc:sldMk cId="1410758497" sldId="385"/>
            <ac:spMk id="181" creationId="{403C329D-34BB-4A44-9B22-66FB16AA67F3}"/>
          </ac:spMkLst>
        </pc:spChg>
        <pc:spChg chg="mod">
          <ac:chgData name="Cannell, Michael B" userId="df291291-9ac9-42c2-a976-062f6e2ad9da" providerId="ADAL" clId="{D0F15991-CF6C-8C4B-AD21-DC26DB777E50}" dt="2022-10-18T13:56:30.722" v="9123" actId="207"/>
          <ac:spMkLst>
            <pc:docMk/>
            <pc:sldMk cId="1410758497" sldId="385"/>
            <ac:spMk id="182" creationId="{5399E8B6-01DE-1E41-AC62-B4F6771EE779}"/>
          </ac:spMkLst>
        </pc:spChg>
        <pc:spChg chg="mod">
          <ac:chgData name="Cannell, Michael B" userId="df291291-9ac9-42c2-a976-062f6e2ad9da" providerId="ADAL" clId="{D0F15991-CF6C-8C4B-AD21-DC26DB777E50}" dt="2022-10-18T13:56:30.722" v="9123" actId="207"/>
          <ac:spMkLst>
            <pc:docMk/>
            <pc:sldMk cId="1410758497" sldId="385"/>
            <ac:spMk id="183" creationId="{0285A798-E6DD-CC4A-AE12-006FA1C30EF6}"/>
          </ac:spMkLst>
        </pc:spChg>
        <pc:spChg chg="mod">
          <ac:chgData name="Cannell, Michael B" userId="df291291-9ac9-42c2-a976-062f6e2ad9da" providerId="ADAL" clId="{D0F15991-CF6C-8C4B-AD21-DC26DB777E50}" dt="2022-10-18T13:56:30.722" v="9123" actId="207"/>
          <ac:spMkLst>
            <pc:docMk/>
            <pc:sldMk cId="1410758497" sldId="385"/>
            <ac:spMk id="184" creationId="{C6C88F3F-37B4-024E-B47F-DFF4F7694A08}"/>
          </ac:spMkLst>
        </pc:spChg>
        <pc:spChg chg="mod">
          <ac:chgData name="Cannell, Michael B" userId="df291291-9ac9-42c2-a976-062f6e2ad9da" providerId="ADAL" clId="{D0F15991-CF6C-8C4B-AD21-DC26DB777E50}" dt="2022-10-18T13:56:30.722" v="9123" actId="207"/>
          <ac:spMkLst>
            <pc:docMk/>
            <pc:sldMk cId="1410758497" sldId="385"/>
            <ac:spMk id="185" creationId="{477C27AC-F4FF-FA4B-9777-1389D50CC787}"/>
          </ac:spMkLst>
        </pc:spChg>
        <pc:spChg chg="mod">
          <ac:chgData name="Cannell, Michael B" userId="df291291-9ac9-42c2-a976-062f6e2ad9da" providerId="ADAL" clId="{D0F15991-CF6C-8C4B-AD21-DC26DB777E50}" dt="2022-10-18T13:56:30.722" v="9123" actId="207"/>
          <ac:spMkLst>
            <pc:docMk/>
            <pc:sldMk cId="1410758497" sldId="385"/>
            <ac:spMk id="186" creationId="{AC5F203E-F08D-114D-AB56-71AD47EAB576}"/>
          </ac:spMkLst>
        </pc:spChg>
        <pc:spChg chg="mod">
          <ac:chgData name="Cannell, Michael B" userId="df291291-9ac9-42c2-a976-062f6e2ad9da" providerId="ADAL" clId="{D0F15991-CF6C-8C4B-AD21-DC26DB777E50}" dt="2022-10-18T13:56:30.722" v="9123" actId="207"/>
          <ac:spMkLst>
            <pc:docMk/>
            <pc:sldMk cId="1410758497" sldId="385"/>
            <ac:spMk id="187" creationId="{C2EABE4D-BE81-5444-9365-1C2137BE1C8E}"/>
          </ac:spMkLst>
        </pc:spChg>
        <pc:spChg chg="mod">
          <ac:chgData name="Cannell, Michael B" userId="df291291-9ac9-42c2-a976-062f6e2ad9da" providerId="ADAL" clId="{D0F15991-CF6C-8C4B-AD21-DC26DB777E50}" dt="2022-10-18T13:56:30.722" v="9123" actId="207"/>
          <ac:spMkLst>
            <pc:docMk/>
            <pc:sldMk cId="1410758497" sldId="385"/>
            <ac:spMk id="188" creationId="{135B22FC-25F1-5740-845F-1DA10EDFF602}"/>
          </ac:spMkLst>
        </pc:spChg>
        <pc:spChg chg="mod">
          <ac:chgData name="Cannell, Michael B" userId="df291291-9ac9-42c2-a976-062f6e2ad9da" providerId="ADAL" clId="{D0F15991-CF6C-8C4B-AD21-DC26DB777E50}" dt="2022-10-18T13:56:30.722" v="9123" actId="207"/>
          <ac:spMkLst>
            <pc:docMk/>
            <pc:sldMk cId="1410758497" sldId="385"/>
            <ac:spMk id="189" creationId="{05A97CB0-D5DB-1B40-B2C2-8E228B78BF47}"/>
          </ac:spMkLst>
        </pc:spChg>
        <pc:spChg chg="mod">
          <ac:chgData name="Cannell, Michael B" userId="df291291-9ac9-42c2-a976-062f6e2ad9da" providerId="ADAL" clId="{D0F15991-CF6C-8C4B-AD21-DC26DB777E50}" dt="2022-10-18T13:56:30.722" v="9123" actId="207"/>
          <ac:spMkLst>
            <pc:docMk/>
            <pc:sldMk cId="1410758497" sldId="385"/>
            <ac:spMk id="190" creationId="{DCAFB1B4-3806-4441-A5B3-9FF06B5B6FAA}"/>
          </ac:spMkLst>
        </pc:spChg>
        <pc:spChg chg="mod">
          <ac:chgData name="Cannell, Michael B" userId="df291291-9ac9-42c2-a976-062f6e2ad9da" providerId="ADAL" clId="{D0F15991-CF6C-8C4B-AD21-DC26DB777E50}" dt="2022-10-18T13:56:30.722" v="9123" actId="207"/>
          <ac:spMkLst>
            <pc:docMk/>
            <pc:sldMk cId="1410758497" sldId="385"/>
            <ac:spMk id="191" creationId="{BD0C0F47-6186-3D4C-BBA5-0967A86595F9}"/>
          </ac:spMkLst>
        </pc:spChg>
        <pc:spChg chg="mod">
          <ac:chgData name="Cannell, Michael B" userId="df291291-9ac9-42c2-a976-062f6e2ad9da" providerId="ADAL" clId="{D0F15991-CF6C-8C4B-AD21-DC26DB777E50}" dt="2022-10-18T13:56:30.722" v="9123" actId="207"/>
          <ac:spMkLst>
            <pc:docMk/>
            <pc:sldMk cId="1410758497" sldId="385"/>
            <ac:spMk id="192" creationId="{B52CAB85-38D8-4243-B6AF-02D3FEEE7FD1}"/>
          </ac:spMkLst>
        </pc:spChg>
        <pc:spChg chg="mod">
          <ac:chgData name="Cannell, Michael B" userId="df291291-9ac9-42c2-a976-062f6e2ad9da" providerId="ADAL" clId="{D0F15991-CF6C-8C4B-AD21-DC26DB777E50}" dt="2022-10-18T13:56:30.722" v="9123" actId="207"/>
          <ac:spMkLst>
            <pc:docMk/>
            <pc:sldMk cId="1410758497" sldId="385"/>
            <ac:spMk id="193" creationId="{4020B76D-B634-7446-998E-7A2A78D8DE24}"/>
          </ac:spMkLst>
        </pc:spChg>
        <pc:spChg chg="mod">
          <ac:chgData name="Cannell, Michael B" userId="df291291-9ac9-42c2-a976-062f6e2ad9da" providerId="ADAL" clId="{D0F15991-CF6C-8C4B-AD21-DC26DB777E50}" dt="2022-10-18T13:56:30.722" v="9123" actId="207"/>
          <ac:spMkLst>
            <pc:docMk/>
            <pc:sldMk cId="1410758497" sldId="385"/>
            <ac:spMk id="194" creationId="{A0E3DA80-1080-DB48-B0C7-A1E2B2842C2E}"/>
          </ac:spMkLst>
        </pc:spChg>
        <pc:spChg chg="mod">
          <ac:chgData name="Cannell, Michael B" userId="df291291-9ac9-42c2-a976-062f6e2ad9da" providerId="ADAL" clId="{D0F15991-CF6C-8C4B-AD21-DC26DB777E50}" dt="2022-10-18T13:56:30.722" v="9123" actId="207"/>
          <ac:spMkLst>
            <pc:docMk/>
            <pc:sldMk cId="1410758497" sldId="385"/>
            <ac:spMk id="195" creationId="{5A4F2426-38A1-524C-B005-AB7CB2407966}"/>
          </ac:spMkLst>
        </pc:spChg>
        <pc:spChg chg="mod">
          <ac:chgData name="Cannell, Michael B" userId="df291291-9ac9-42c2-a976-062f6e2ad9da" providerId="ADAL" clId="{D0F15991-CF6C-8C4B-AD21-DC26DB777E50}" dt="2022-10-18T13:56:30.722" v="9123" actId="207"/>
          <ac:spMkLst>
            <pc:docMk/>
            <pc:sldMk cId="1410758497" sldId="385"/>
            <ac:spMk id="196" creationId="{C467FC1B-02DA-3A45-B05C-A1B01A58CD68}"/>
          </ac:spMkLst>
        </pc:spChg>
        <pc:spChg chg="mod">
          <ac:chgData name="Cannell, Michael B" userId="df291291-9ac9-42c2-a976-062f6e2ad9da" providerId="ADAL" clId="{D0F15991-CF6C-8C4B-AD21-DC26DB777E50}" dt="2022-10-18T13:56:30.722" v="9123" actId="207"/>
          <ac:spMkLst>
            <pc:docMk/>
            <pc:sldMk cId="1410758497" sldId="385"/>
            <ac:spMk id="197" creationId="{5E52F3CE-43E2-BB4B-AB8F-0746237E857C}"/>
          </ac:spMkLst>
        </pc:spChg>
        <pc:spChg chg="mod">
          <ac:chgData name="Cannell, Michael B" userId="df291291-9ac9-42c2-a976-062f6e2ad9da" providerId="ADAL" clId="{D0F15991-CF6C-8C4B-AD21-DC26DB777E50}" dt="2022-10-18T13:56:30.722" v="9123" actId="207"/>
          <ac:spMkLst>
            <pc:docMk/>
            <pc:sldMk cId="1410758497" sldId="385"/>
            <ac:spMk id="198" creationId="{7E9770CD-4580-E94B-8F2E-D8374855B47E}"/>
          </ac:spMkLst>
        </pc:spChg>
        <pc:spChg chg="mod">
          <ac:chgData name="Cannell, Michael B" userId="df291291-9ac9-42c2-a976-062f6e2ad9da" providerId="ADAL" clId="{D0F15991-CF6C-8C4B-AD21-DC26DB777E50}" dt="2022-10-18T13:56:30.722" v="9123" actId="207"/>
          <ac:spMkLst>
            <pc:docMk/>
            <pc:sldMk cId="1410758497" sldId="385"/>
            <ac:spMk id="199" creationId="{267A4940-3021-8C4B-8556-297D8BA84C9F}"/>
          </ac:spMkLst>
        </pc:spChg>
        <pc:spChg chg="mod">
          <ac:chgData name="Cannell, Michael B" userId="df291291-9ac9-42c2-a976-062f6e2ad9da" providerId="ADAL" clId="{D0F15991-CF6C-8C4B-AD21-DC26DB777E50}" dt="2022-10-18T13:56:30.722" v="9123" actId="207"/>
          <ac:spMkLst>
            <pc:docMk/>
            <pc:sldMk cId="1410758497" sldId="385"/>
            <ac:spMk id="200" creationId="{A2A30951-B716-6343-85C0-4565DC398544}"/>
          </ac:spMkLst>
        </pc:spChg>
        <pc:spChg chg="mod">
          <ac:chgData name="Cannell, Michael B" userId="df291291-9ac9-42c2-a976-062f6e2ad9da" providerId="ADAL" clId="{D0F15991-CF6C-8C4B-AD21-DC26DB777E50}" dt="2022-10-18T13:56:30.722" v="9123" actId="207"/>
          <ac:spMkLst>
            <pc:docMk/>
            <pc:sldMk cId="1410758497" sldId="385"/>
            <ac:spMk id="201" creationId="{540F44D4-B13E-E54C-A4A9-D20B7D3D6395}"/>
          </ac:spMkLst>
        </pc:spChg>
        <pc:spChg chg="mod">
          <ac:chgData name="Cannell, Michael B" userId="df291291-9ac9-42c2-a976-062f6e2ad9da" providerId="ADAL" clId="{D0F15991-CF6C-8C4B-AD21-DC26DB777E50}" dt="2022-10-18T13:56:30.722" v="9123" actId="207"/>
          <ac:spMkLst>
            <pc:docMk/>
            <pc:sldMk cId="1410758497" sldId="385"/>
            <ac:spMk id="202" creationId="{CE8F7069-0D1B-564F-AC0F-EEA746D12166}"/>
          </ac:spMkLst>
        </pc:spChg>
        <pc:spChg chg="mod">
          <ac:chgData name="Cannell, Michael B" userId="df291291-9ac9-42c2-a976-062f6e2ad9da" providerId="ADAL" clId="{D0F15991-CF6C-8C4B-AD21-DC26DB777E50}" dt="2022-10-18T13:56:30.722" v="9123" actId="207"/>
          <ac:spMkLst>
            <pc:docMk/>
            <pc:sldMk cId="1410758497" sldId="385"/>
            <ac:spMk id="204" creationId="{FD5CA887-2B5E-F541-A6BE-87F785216C31}"/>
          </ac:spMkLst>
        </pc:spChg>
        <pc:spChg chg="mod">
          <ac:chgData name="Cannell, Michael B" userId="df291291-9ac9-42c2-a976-062f6e2ad9da" providerId="ADAL" clId="{D0F15991-CF6C-8C4B-AD21-DC26DB777E50}" dt="2022-10-18T13:56:30.722" v="9123" actId="207"/>
          <ac:spMkLst>
            <pc:docMk/>
            <pc:sldMk cId="1410758497" sldId="385"/>
            <ac:spMk id="205" creationId="{DEC11CC2-AA51-AA46-B98F-D2E44E4729E8}"/>
          </ac:spMkLst>
        </pc:spChg>
        <pc:spChg chg="mod">
          <ac:chgData name="Cannell, Michael B" userId="df291291-9ac9-42c2-a976-062f6e2ad9da" providerId="ADAL" clId="{D0F15991-CF6C-8C4B-AD21-DC26DB777E50}" dt="2022-10-18T13:56:30.722" v="9123" actId="207"/>
          <ac:spMkLst>
            <pc:docMk/>
            <pc:sldMk cId="1410758497" sldId="385"/>
            <ac:spMk id="206" creationId="{CB0300E9-2E79-8C40-A6F3-8F27A849C566}"/>
          </ac:spMkLst>
        </pc:spChg>
        <pc:spChg chg="mod">
          <ac:chgData name="Cannell, Michael B" userId="df291291-9ac9-42c2-a976-062f6e2ad9da" providerId="ADAL" clId="{D0F15991-CF6C-8C4B-AD21-DC26DB777E50}" dt="2022-10-18T13:56:30.722" v="9123" actId="207"/>
          <ac:spMkLst>
            <pc:docMk/>
            <pc:sldMk cId="1410758497" sldId="385"/>
            <ac:spMk id="207" creationId="{B76B9A31-4092-E546-A731-9F2E39EBBE46}"/>
          </ac:spMkLst>
        </pc:spChg>
        <pc:spChg chg="mod">
          <ac:chgData name="Cannell, Michael B" userId="df291291-9ac9-42c2-a976-062f6e2ad9da" providerId="ADAL" clId="{D0F15991-CF6C-8C4B-AD21-DC26DB777E50}" dt="2022-10-18T13:56:30.722" v="9123" actId="207"/>
          <ac:spMkLst>
            <pc:docMk/>
            <pc:sldMk cId="1410758497" sldId="385"/>
            <ac:spMk id="208" creationId="{433590D9-9041-0642-BAA9-71952487605F}"/>
          </ac:spMkLst>
        </pc:spChg>
        <pc:spChg chg="mod">
          <ac:chgData name="Cannell, Michael B" userId="df291291-9ac9-42c2-a976-062f6e2ad9da" providerId="ADAL" clId="{D0F15991-CF6C-8C4B-AD21-DC26DB777E50}" dt="2022-10-18T13:56:30.722" v="9123" actId="207"/>
          <ac:spMkLst>
            <pc:docMk/>
            <pc:sldMk cId="1410758497" sldId="385"/>
            <ac:spMk id="209" creationId="{48E94F41-B943-6F43-9B23-724DA0B41781}"/>
          </ac:spMkLst>
        </pc:spChg>
        <pc:spChg chg="mod">
          <ac:chgData name="Cannell, Michael B" userId="df291291-9ac9-42c2-a976-062f6e2ad9da" providerId="ADAL" clId="{D0F15991-CF6C-8C4B-AD21-DC26DB777E50}" dt="2022-10-18T13:56:30.722" v="9123" actId="207"/>
          <ac:spMkLst>
            <pc:docMk/>
            <pc:sldMk cId="1410758497" sldId="385"/>
            <ac:spMk id="210" creationId="{D905BAA4-308C-EA4D-A9B5-C4199195248D}"/>
          </ac:spMkLst>
        </pc:spChg>
        <pc:spChg chg="mod">
          <ac:chgData name="Cannell, Michael B" userId="df291291-9ac9-42c2-a976-062f6e2ad9da" providerId="ADAL" clId="{D0F15991-CF6C-8C4B-AD21-DC26DB777E50}" dt="2022-10-18T13:56:30.722" v="9123" actId="207"/>
          <ac:spMkLst>
            <pc:docMk/>
            <pc:sldMk cId="1410758497" sldId="385"/>
            <ac:spMk id="211" creationId="{C2956347-4F07-5A4C-9F25-9B1940D4CC3C}"/>
          </ac:spMkLst>
        </pc:spChg>
        <pc:spChg chg="mod">
          <ac:chgData name="Cannell, Michael B" userId="df291291-9ac9-42c2-a976-062f6e2ad9da" providerId="ADAL" clId="{D0F15991-CF6C-8C4B-AD21-DC26DB777E50}" dt="2022-10-18T13:56:30.722" v="9123" actId="207"/>
          <ac:spMkLst>
            <pc:docMk/>
            <pc:sldMk cId="1410758497" sldId="385"/>
            <ac:spMk id="212" creationId="{B9118D31-9FAD-7642-90F3-FE817252CEAA}"/>
          </ac:spMkLst>
        </pc:spChg>
        <pc:spChg chg="mod">
          <ac:chgData name="Cannell, Michael B" userId="df291291-9ac9-42c2-a976-062f6e2ad9da" providerId="ADAL" clId="{D0F15991-CF6C-8C4B-AD21-DC26DB777E50}" dt="2022-10-18T13:56:30.722" v="9123" actId="207"/>
          <ac:spMkLst>
            <pc:docMk/>
            <pc:sldMk cId="1410758497" sldId="385"/>
            <ac:spMk id="213" creationId="{C3736D7A-87A3-BF47-8A45-7E18DBD201DF}"/>
          </ac:spMkLst>
        </pc:spChg>
        <pc:spChg chg="mod">
          <ac:chgData name="Cannell, Michael B" userId="df291291-9ac9-42c2-a976-062f6e2ad9da" providerId="ADAL" clId="{D0F15991-CF6C-8C4B-AD21-DC26DB777E50}" dt="2022-10-18T13:56:30.722" v="9123" actId="207"/>
          <ac:spMkLst>
            <pc:docMk/>
            <pc:sldMk cId="1410758497" sldId="385"/>
            <ac:spMk id="214" creationId="{D8EA54E5-AA82-0F44-A0CA-A067E31305A2}"/>
          </ac:spMkLst>
        </pc:spChg>
        <pc:spChg chg="mod">
          <ac:chgData name="Cannell, Michael B" userId="df291291-9ac9-42c2-a976-062f6e2ad9da" providerId="ADAL" clId="{D0F15991-CF6C-8C4B-AD21-DC26DB777E50}" dt="2022-10-18T13:56:30.722" v="9123" actId="207"/>
          <ac:spMkLst>
            <pc:docMk/>
            <pc:sldMk cId="1410758497" sldId="385"/>
            <ac:spMk id="215" creationId="{CA8F5CCA-AA3C-DF40-B837-C329908904E2}"/>
          </ac:spMkLst>
        </pc:spChg>
        <pc:spChg chg="mod">
          <ac:chgData name="Cannell, Michael B" userId="df291291-9ac9-42c2-a976-062f6e2ad9da" providerId="ADAL" clId="{D0F15991-CF6C-8C4B-AD21-DC26DB777E50}" dt="2022-10-18T13:56:30.722" v="9123" actId="207"/>
          <ac:spMkLst>
            <pc:docMk/>
            <pc:sldMk cId="1410758497" sldId="385"/>
            <ac:spMk id="216" creationId="{E7BA710B-A58D-0549-88D4-EBE922C7CCFB}"/>
          </ac:spMkLst>
        </pc:spChg>
        <pc:spChg chg="mod">
          <ac:chgData name="Cannell, Michael B" userId="df291291-9ac9-42c2-a976-062f6e2ad9da" providerId="ADAL" clId="{D0F15991-CF6C-8C4B-AD21-DC26DB777E50}" dt="2022-10-18T13:56:30.722" v="9123" actId="207"/>
          <ac:spMkLst>
            <pc:docMk/>
            <pc:sldMk cId="1410758497" sldId="385"/>
            <ac:spMk id="217" creationId="{25094E07-DC7F-8649-BE79-6FCE321EB223}"/>
          </ac:spMkLst>
        </pc:spChg>
        <pc:spChg chg="mod">
          <ac:chgData name="Cannell, Michael B" userId="df291291-9ac9-42c2-a976-062f6e2ad9da" providerId="ADAL" clId="{D0F15991-CF6C-8C4B-AD21-DC26DB777E50}" dt="2022-10-18T13:56:30.722" v="9123" actId="207"/>
          <ac:spMkLst>
            <pc:docMk/>
            <pc:sldMk cId="1410758497" sldId="385"/>
            <ac:spMk id="218" creationId="{BD7A8A5E-6B08-C949-B509-B1984D24F77A}"/>
          </ac:spMkLst>
        </pc:spChg>
        <pc:spChg chg="mod">
          <ac:chgData name="Cannell, Michael B" userId="df291291-9ac9-42c2-a976-062f6e2ad9da" providerId="ADAL" clId="{D0F15991-CF6C-8C4B-AD21-DC26DB777E50}" dt="2022-10-18T13:56:30.722" v="9123" actId="207"/>
          <ac:spMkLst>
            <pc:docMk/>
            <pc:sldMk cId="1410758497" sldId="385"/>
            <ac:spMk id="219" creationId="{965E7DE0-962A-8148-BA71-3C3AAA4E46A5}"/>
          </ac:spMkLst>
        </pc:spChg>
        <pc:spChg chg="mod">
          <ac:chgData name="Cannell, Michael B" userId="df291291-9ac9-42c2-a976-062f6e2ad9da" providerId="ADAL" clId="{D0F15991-CF6C-8C4B-AD21-DC26DB777E50}" dt="2022-10-18T13:56:30.722" v="9123" actId="207"/>
          <ac:spMkLst>
            <pc:docMk/>
            <pc:sldMk cId="1410758497" sldId="385"/>
            <ac:spMk id="220" creationId="{56CB852F-2751-3B4A-91DC-A4407446E654}"/>
          </ac:spMkLst>
        </pc:spChg>
        <pc:spChg chg="mod">
          <ac:chgData name="Cannell, Michael B" userId="df291291-9ac9-42c2-a976-062f6e2ad9da" providerId="ADAL" clId="{D0F15991-CF6C-8C4B-AD21-DC26DB777E50}" dt="2022-10-18T13:56:30.722" v="9123" actId="207"/>
          <ac:spMkLst>
            <pc:docMk/>
            <pc:sldMk cId="1410758497" sldId="385"/>
            <ac:spMk id="221" creationId="{685875AB-034B-434A-B72E-B0F7BD58D310}"/>
          </ac:spMkLst>
        </pc:spChg>
        <pc:spChg chg="mod">
          <ac:chgData name="Cannell, Michael B" userId="df291291-9ac9-42c2-a976-062f6e2ad9da" providerId="ADAL" clId="{D0F15991-CF6C-8C4B-AD21-DC26DB777E50}" dt="2022-10-18T13:56:30.722" v="9123" actId="207"/>
          <ac:spMkLst>
            <pc:docMk/>
            <pc:sldMk cId="1410758497" sldId="385"/>
            <ac:spMk id="222" creationId="{EB21E9EC-6BED-A54A-86B5-E12F78ACF992}"/>
          </ac:spMkLst>
        </pc:spChg>
        <pc:spChg chg="mod">
          <ac:chgData name="Cannell, Michael B" userId="df291291-9ac9-42c2-a976-062f6e2ad9da" providerId="ADAL" clId="{D0F15991-CF6C-8C4B-AD21-DC26DB777E50}" dt="2022-10-18T13:56:30.722" v="9123" actId="207"/>
          <ac:spMkLst>
            <pc:docMk/>
            <pc:sldMk cId="1410758497" sldId="385"/>
            <ac:spMk id="223" creationId="{A46F3968-7129-9342-B597-161826807723}"/>
          </ac:spMkLst>
        </pc:spChg>
        <pc:spChg chg="mod">
          <ac:chgData name="Cannell, Michael B" userId="df291291-9ac9-42c2-a976-062f6e2ad9da" providerId="ADAL" clId="{D0F15991-CF6C-8C4B-AD21-DC26DB777E50}" dt="2022-10-18T13:56:30.722" v="9123" actId="207"/>
          <ac:spMkLst>
            <pc:docMk/>
            <pc:sldMk cId="1410758497" sldId="385"/>
            <ac:spMk id="224" creationId="{D5E9EC65-9FF8-B948-9911-F8CA4705277D}"/>
          </ac:spMkLst>
        </pc:spChg>
        <pc:spChg chg="mod">
          <ac:chgData name="Cannell, Michael B" userId="df291291-9ac9-42c2-a976-062f6e2ad9da" providerId="ADAL" clId="{D0F15991-CF6C-8C4B-AD21-DC26DB777E50}" dt="2022-10-18T13:56:30.722" v="9123" actId="207"/>
          <ac:spMkLst>
            <pc:docMk/>
            <pc:sldMk cId="1410758497" sldId="385"/>
            <ac:spMk id="225" creationId="{951A89D4-C5FB-8E45-B3BB-F0DFC5E01A11}"/>
          </ac:spMkLst>
        </pc:spChg>
        <pc:spChg chg="mod">
          <ac:chgData name="Cannell, Michael B" userId="df291291-9ac9-42c2-a976-062f6e2ad9da" providerId="ADAL" clId="{D0F15991-CF6C-8C4B-AD21-DC26DB777E50}" dt="2022-10-18T13:56:30.722" v="9123" actId="207"/>
          <ac:spMkLst>
            <pc:docMk/>
            <pc:sldMk cId="1410758497" sldId="385"/>
            <ac:spMk id="226" creationId="{ABF9FFC4-7A52-EF44-81A4-57AA2C1935F9}"/>
          </ac:spMkLst>
        </pc:spChg>
        <pc:spChg chg="mod">
          <ac:chgData name="Cannell, Michael B" userId="df291291-9ac9-42c2-a976-062f6e2ad9da" providerId="ADAL" clId="{D0F15991-CF6C-8C4B-AD21-DC26DB777E50}" dt="2022-10-18T13:56:30.722" v="9123" actId="207"/>
          <ac:spMkLst>
            <pc:docMk/>
            <pc:sldMk cId="1410758497" sldId="385"/>
            <ac:spMk id="227" creationId="{8127BFC3-CAF6-FA46-828A-84B2DAC2C8D7}"/>
          </ac:spMkLst>
        </pc:spChg>
        <pc:spChg chg="mod">
          <ac:chgData name="Cannell, Michael B" userId="df291291-9ac9-42c2-a976-062f6e2ad9da" providerId="ADAL" clId="{D0F15991-CF6C-8C4B-AD21-DC26DB777E50}" dt="2022-10-18T13:56:30.722" v="9123" actId="207"/>
          <ac:spMkLst>
            <pc:docMk/>
            <pc:sldMk cId="1410758497" sldId="385"/>
            <ac:spMk id="228" creationId="{4669C4A5-B447-A148-8200-7C1E3EC61765}"/>
          </ac:spMkLst>
        </pc:spChg>
      </pc:sldChg>
      <pc:sldChg chg="modSp mod">
        <pc:chgData name="Cannell, Michael B" userId="df291291-9ac9-42c2-a976-062f6e2ad9da" providerId="ADAL" clId="{D0F15991-CF6C-8C4B-AD21-DC26DB777E50}" dt="2022-10-17T15:54:39.475" v="597" actId="2711"/>
        <pc:sldMkLst>
          <pc:docMk/>
          <pc:sldMk cId="2120583156" sldId="386"/>
        </pc:sldMkLst>
        <pc:spChg chg="mod">
          <ac:chgData name="Cannell, Michael B" userId="df291291-9ac9-42c2-a976-062f6e2ad9da" providerId="ADAL" clId="{D0F15991-CF6C-8C4B-AD21-DC26DB777E50}" dt="2022-10-17T15:54:39.475" v="597" actId="2711"/>
          <ac:spMkLst>
            <pc:docMk/>
            <pc:sldMk cId="2120583156" sldId="386"/>
            <ac:spMk id="3" creationId="{CAB961BF-AEF4-2B40-B9F0-858E3B0F7747}"/>
          </ac:spMkLst>
        </pc:spChg>
        <pc:spChg chg="mod">
          <ac:chgData name="Cannell, Michael B" userId="df291291-9ac9-42c2-a976-062f6e2ad9da" providerId="ADAL" clId="{D0F15991-CF6C-8C4B-AD21-DC26DB777E50}" dt="2022-10-17T15:54:39.475" v="597" actId="2711"/>
          <ac:spMkLst>
            <pc:docMk/>
            <pc:sldMk cId="2120583156" sldId="386"/>
            <ac:spMk id="13" creationId="{F20736EA-38FF-4846-9378-CE924470F4D0}"/>
          </ac:spMkLst>
        </pc:spChg>
        <pc:spChg chg="mod">
          <ac:chgData name="Cannell, Michael B" userId="df291291-9ac9-42c2-a976-062f6e2ad9da" providerId="ADAL" clId="{D0F15991-CF6C-8C4B-AD21-DC26DB777E50}" dt="2022-10-17T15:54:39.475" v="597" actId="2711"/>
          <ac:spMkLst>
            <pc:docMk/>
            <pc:sldMk cId="2120583156" sldId="386"/>
            <ac:spMk id="14" creationId="{547D97CC-D9D4-BF4A-A32B-73D2C3EB0C0C}"/>
          </ac:spMkLst>
        </pc:spChg>
        <pc:spChg chg="mod">
          <ac:chgData name="Cannell, Michael B" userId="df291291-9ac9-42c2-a976-062f6e2ad9da" providerId="ADAL" clId="{D0F15991-CF6C-8C4B-AD21-DC26DB777E50}" dt="2022-10-17T15:54:39.475" v="597" actId="2711"/>
          <ac:spMkLst>
            <pc:docMk/>
            <pc:sldMk cId="2120583156" sldId="386"/>
            <ac:spMk id="17" creationId="{F7532298-C81E-E84C-9AEE-4452EB6842E2}"/>
          </ac:spMkLst>
        </pc:spChg>
        <pc:spChg chg="mod">
          <ac:chgData name="Cannell, Michael B" userId="df291291-9ac9-42c2-a976-062f6e2ad9da" providerId="ADAL" clId="{D0F15991-CF6C-8C4B-AD21-DC26DB777E50}" dt="2022-10-17T15:54:39.475" v="597" actId="2711"/>
          <ac:spMkLst>
            <pc:docMk/>
            <pc:sldMk cId="2120583156" sldId="386"/>
            <ac:spMk id="18" creationId="{83667417-B016-434F-AB1B-4FCECA15FAD7}"/>
          </ac:spMkLst>
        </pc:spChg>
        <pc:spChg chg="mod">
          <ac:chgData name="Cannell, Michael B" userId="df291291-9ac9-42c2-a976-062f6e2ad9da" providerId="ADAL" clId="{D0F15991-CF6C-8C4B-AD21-DC26DB777E50}" dt="2022-10-17T15:54:39.475" v="597" actId="2711"/>
          <ac:spMkLst>
            <pc:docMk/>
            <pc:sldMk cId="2120583156" sldId="386"/>
            <ac:spMk id="19" creationId="{36A51836-1BFE-3140-93AA-48169F802DB3}"/>
          </ac:spMkLst>
        </pc:spChg>
        <pc:spChg chg="mod">
          <ac:chgData name="Cannell, Michael B" userId="df291291-9ac9-42c2-a976-062f6e2ad9da" providerId="ADAL" clId="{D0F15991-CF6C-8C4B-AD21-DC26DB777E50}" dt="2022-10-17T15:54:39.475" v="597" actId="2711"/>
          <ac:spMkLst>
            <pc:docMk/>
            <pc:sldMk cId="2120583156" sldId="386"/>
            <ac:spMk id="22" creationId="{76AD4F2F-AB32-0F4F-82CD-F8ABB1F5CBF1}"/>
          </ac:spMkLst>
        </pc:spChg>
        <pc:spChg chg="mod">
          <ac:chgData name="Cannell, Michael B" userId="df291291-9ac9-42c2-a976-062f6e2ad9da" providerId="ADAL" clId="{D0F15991-CF6C-8C4B-AD21-DC26DB777E50}" dt="2022-10-17T15:54:39.475" v="597" actId="2711"/>
          <ac:spMkLst>
            <pc:docMk/>
            <pc:sldMk cId="2120583156" sldId="386"/>
            <ac:spMk id="23" creationId="{BA830CB9-32BC-FE4F-A1C1-DEAB5BFA1C6B}"/>
          </ac:spMkLst>
        </pc:spChg>
        <pc:spChg chg="mod">
          <ac:chgData name="Cannell, Michael B" userId="df291291-9ac9-42c2-a976-062f6e2ad9da" providerId="ADAL" clId="{D0F15991-CF6C-8C4B-AD21-DC26DB777E50}" dt="2022-10-17T15:54:39.475" v="597" actId="2711"/>
          <ac:spMkLst>
            <pc:docMk/>
            <pc:sldMk cId="2120583156" sldId="386"/>
            <ac:spMk id="29" creationId="{3C099995-8546-374F-8CFB-C7E417D9C263}"/>
          </ac:spMkLst>
        </pc:spChg>
      </pc:sldChg>
      <pc:sldChg chg="modSp mod">
        <pc:chgData name="Cannell, Michael B" userId="df291291-9ac9-42c2-a976-062f6e2ad9da" providerId="ADAL" clId="{D0F15991-CF6C-8C4B-AD21-DC26DB777E50}" dt="2022-10-17T15:54:33.842" v="596" actId="2711"/>
        <pc:sldMkLst>
          <pc:docMk/>
          <pc:sldMk cId="2498090522" sldId="387"/>
        </pc:sldMkLst>
        <pc:spChg chg="mod">
          <ac:chgData name="Cannell, Michael B" userId="df291291-9ac9-42c2-a976-062f6e2ad9da" providerId="ADAL" clId="{D0F15991-CF6C-8C4B-AD21-DC26DB777E50}" dt="2022-10-17T15:54:33.842" v="596" actId="2711"/>
          <ac:spMkLst>
            <pc:docMk/>
            <pc:sldMk cId="2498090522" sldId="387"/>
            <ac:spMk id="13" creationId="{F20736EA-38FF-4846-9378-CE924470F4D0}"/>
          </ac:spMkLst>
        </pc:spChg>
        <pc:spChg chg="mod">
          <ac:chgData name="Cannell, Michael B" userId="df291291-9ac9-42c2-a976-062f6e2ad9da" providerId="ADAL" clId="{D0F15991-CF6C-8C4B-AD21-DC26DB777E50}" dt="2022-10-17T15:54:33.842" v="596" actId="2711"/>
          <ac:spMkLst>
            <pc:docMk/>
            <pc:sldMk cId="2498090522" sldId="387"/>
            <ac:spMk id="14" creationId="{547D97CC-D9D4-BF4A-A32B-73D2C3EB0C0C}"/>
          </ac:spMkLst>
        </pc:spChg>
        <pc:spChg chg="mod">
          <ac:chgData name="Cannell, Michael B" userId="df291291-9ac9-42c2-a976-062f6e2ad9da" providerId="ADAL" clId="{D0F15991-CF6C-8C4B-AD21-DC26DB777E50}" dt="2022-10-17T15:54:33.842" v="596" actId="2711"/>
          <ac:spMkLst>
            <pc:docMk/>
            <pc:sldMk cId="2498090522" sldId="387"/>
            <ac:spMk id="17" creationId="{F7532298-C81E-E84C-9AEE-4452EB6842E2}"/>
          </ac:spMkLst>
        </pc:spChg>
        <pc:spChg chg="mod">
          <ac:chgData name="Cannell, Michael B" userId="df291291-9ac9-42c2-a976-062f6e2ad9da" providerId="ADAL" clId="{D0F15991-CF6C-8C4B-AD21-DC26DB777E50}" dt="2022-10-17T15:54:33.842" v="596" actId="2711"/>
          <ac:spMkLst>
            <pc:docMk/>
            <pc:sldMk cId="2498090522" sldId="387"/>
            <ac:spMk id="18" creationId="{83667417-B016-434F-AB1B-4FCECA15FAD7}"/>
          </ac:spMkLst>
        </pc:spChg>
        <pc:spChg chg="mod">
          <ac:chgData name="Cannell, Michael B" userId="df291291-9ac9-42c2-a976-062f6e2ad9da" providerId="ADAL" clId="{D0F15991-CF6C-8C4B-AD21-DC26DB777E50}" dt="2022-10-17T15:54:33.842" v="596" actId="2711"/>
          <ac:spMkLst>
            <pc:docMk/>
            <pc:sldMk cId="2498090522" sldId="387"/>
            <ac:spMk id="19" creationId="{36A51836-1BFE-3140-93AA-48169F802DB3}"/>
          </ac:spMkLst>
        </pc:spChg>
        <pc:spChg chg="mod">
          <ac:chgData name="Cannell, Michael B" userId="df291291-9ac9-42c2-a976-062f6e2ad9da" providerId="ADAL" clId="{D0F15991-CF6C-8C4B-AD21-DC26DB777E50}" dt="2022-10-17T15:54:33.842" v="596" actId="2711"/>
          <ac:spMkLst>
            <pc:docMk/>
            <pc:sldMk cId="2498090522" sldId="387"/>
            <ac:spMk id="22" creationId="{76AD4F2F-AB32-0F4F-82CD-F8ABB1F5CBF1}"/>
          </ac:spMkLst>
        </pc:spChg>
        <pc:spChg chg="mod">
          <ac:chgData name="Cannell, Michael B" userId="df291291-9ac9-42c2-a976-062f6e2ad9da" providerId="ADAL" clId="{D0F15991-CF6C-8C4B-AD21-DC26DB777E50}" dt="2022-10-17T15:54:33.842" v="596" actId="2711"/>
          <ac:spMkLst>
            <pc:docMk/>
            <pc:sldMk cId="2498090522" sldId="387"/>
            <ac:spMk id="23" creationId="{BA830CB9-32BC-FE4F-A1C1-DEAB5BFA1C6B}"/>
          </ac:spMkLst>
        </pc:spChg>
        <pc:spChg chg="mod">
          <ac:chgData name="Cannell, Michael B" userId="df291291-9ac9-42c2-a976-062f6e2ad9da" providerId="ADAL" clId="{D0F15991-CF6C-8C4B-AD21-DC26DB777E50}" dt="2022-10-17T15:54:33.842" v="596" actId="2711"/>
          <ac:spMkLst>
            <pc:docMk/>
            <pc:sldMk cId="2498090522" sldId="387"/>
            <ac:spMk id="29" creationId="{3C099995-8546-374F-8CFB-C7E417D9C263}"/>
          </ac:spMkLst>
        </pc:spChg>
      </pc:sldChg>
      <pc:sldChg chg="modSp mod">
        <pc:chgData name="Cannell, Michael B" userId="df291291-9ac9-42c2-a976-062f6e2ad9da" providerId="ADAL" clId="{D0F15991-CF6C-8C4B-AD21-DC26DB777E50}" dt="2022-10-17T15:54:48.793" v="598" actId="2711"/>
        <pc:sldMkLst>
          <pc:docMk/>
          <pc:sldMk cId="3015371222" sldId="389"/>
        </pc:sldMkLst>
        <pc:spChg chg="mod">
          <ac:chgData name="Cannell, Michael B" userId="df291291-9ac9-42c2-a976-062f6e2ad9da" providerId="ADAL" clId="{D0F15991-CF6C-8C4B-AD21-DC26DB777E50}" dt="2022-10-17T15:54:48.793" v="598" actId="2711"/>
          <ac:spMkLst>
            <pc:docMk/>
            <pc:sldMk cId="3015371222" sldId="389"/>
            <ac:spMk id="13" creationId="{F20736EA-38FF-4846-9378-CE924470F4D0}"/>
          </ac:spMkLst>
        </pc:spChg>
        <pc:spChg chg="mod">
          <ac:chgData name="Cannell, Michael B" userId="df291291-9ac9-42c2-a976-062f6e2ad9da" providerId="ADAL" clId="{D0F15991-CF6C-8C4B-AD21-DC26DB777E50}" dt="2022-10-17T15:54:48.793" v="598" actId="2711"/>
          <ac:spMkLst>
            <pc:docMk/>
            <pc:sldMk cId="3015371222" sldId="389"/>
            <ac:spMk id="14" creationId="{547D97CC-D9D4-BF4A-A32B-73D2C3EB0C0C}"/>
          </ac:spMkLst>
        </pc:spChg>
        <pc:spChg chg="mod">
          <ac:chgData name="Cannell, Michael B" userId="df291291-9ac9-42c2-a976-062f6e2ad9da" providerId="ADAL" clId="{D0F15991-CF6C-8C4B-AD21-DC26DB777E50}" dt="2022-10-17T15:54:48.793" v="598" actId="2711"/>
          <ac:spMkLst>
            <pc:docMk/>
            <pc:sldMk cId="3015371222" sldId="389"/>
            <ac:spMk id="17" creationId="{F7532298-C81E-E84C-9AEE-4452EB6842E2}"/>
          </ac:spMkLst>
        </pc:spChg>
        <pc:spChg chg="mod">
          <ac:chgData name="Cannell, Michael B" userId="df291291-9ac9-42c2-a976-062f6e2ad9da" providerId="ADAL" clId="{D0F15991-CF6C-8C4B-AD21-DC26DB777E50}" dt="2022-10-17T15:54:48.793" v="598" actId="2711"/>
          <ac:spMkLst>
            <pc:docMk/>
            <pc:sldMk cId="3015371222" sldId="389"/>
            <ac:spMk id="18" creationId="{83667417-B016-434F-AB1B-4FCECA15FAD7}"/>
          </ac:spMkLst>
        </pc:spChg>
        <pc:spChg chg="mod">
          <ac:chgData name="Cannell, Michael B" userId="df291291-9ac9-42c2-a976-062f6e2ad9da" providerId="ADAL" clId="{D0F15991-CF6C-8C4B-AD21-DC26DB777E50}" dt="2022-10-17T15:54:48.793" v="598" actId="2711"/>
          <ac:spMkLst>
            <pc:docMk/>
            <pc:sldMk cId="3015371222" sldId="389"/>
            <ac:spMk id="19" creationId="{36A51836-1BFE-3140-93AA-48169F802DB3}"/>
          </ac:spMkLst>
        </pc:spChg>
        <pc:spChg chg="mod">
          <ac:chgData name="Cannell, Michael B" userId="df291291-9ac9-42c2-a976-062f6e2ad9da" providerId="ADAL" clId="{D0F15991-CF6C-8C4B-AD21-DC26DB777E50}" dt="2022-10-17T15:54:48.793" v="598" actId="2711"/>
          <ac:spMkLst>
            <pc:docMk/>
            <pc:sldMk cId="3015371222" sldId="389"/>
            <ac:spMk id="22" creationId="{76AD4F2F-AB32-0F4F-82CD-F8ABB1F5CBF1}"/>
          </ac:spMkLst>
        </pc:spChg>
        <pc:spChg chg="mod">
          <ac:chgData name="Cannell, Michael B" userId="df291291-9ac9-42c2-a976-062f6e2ad9da" providerId="ADAL" clId="{D0F15991-CF6C-8C4B-AD21-DC26DB777E50}" dt="2022-10-17T15:54:48.793" v="598" actId="2711"/>
          <ac:spMkLst>
            <pc:docMk/>
            <pc:sldMk cId="3015371222" sldId="389"/>
            <ac:spMk id="23" creationId="{BA830CB9-32BC-FE4F-A1C1-DEAB5BFA1C6B}"/>
          </ac:spMkLst>
        </pc:spChg>
        <pc:spChg chg="mod">
          <ac:chgData name="Cannell, Michael B" userId="df291291-9ac9-42c2-a976-062f6e2ad9da" providerId="ADAL" clId="{D0F15991-CF6C-8C4B-AD21-DC26DB777E50}" dt="2022-10-17T15:54:48.793" v="598" actId="2711"/>
          <ac:spMkLst>
            <pc:docMk/>
            <pc:sldMk cId="3015371222" sldId="389"/>
            <ac:spMk id="29" creationId="{3C099995-8546-374F-8CFB-C7E417D9C263}"/>
          </ac:spMkLst>
        </pc:spChg>
      </pc:sldChg>
      <pc:sldChg chg="modSp mod addCm modCm">
        <pc:chgData name="Cannell, Michael B" userId="df291291-9ac9-42c2-a976-062f6e2ad9da" providerId="ADAL" clId="{D0F15991-CF6C-8C4B-AD21-DC26DB777E50}" dt="2022-10-18T13:59:54.312" v="9139"/>
        <pc:sldMkLst>
          <pc:docMk/>
          <pc:sldMk cId="120185027" sldId="391"/>
        </pc:sldMkLst>
        <pc:spChg chg="mod">
          <ac:chgData name="Cannell, Michael B" userId="df291291-9ac9-42c2-a976-062f6e2ad9da" providerId="ADAL" clId="{D0F15991-CF6C-8C4B-AD21-DC26DB777E50}" dt="2022-10-17T15:54:55.643" v="599" actId="2711"/>
          <ac:spMkLst>
            <pc:docMk/>
            <pc:sldMk cId="120185027" sldId="391"/>
            <ac:spMk id="13" creationId="{F20736EA-38FF-4846-9378-CE924470F4D0}"/>
          </ac:spMkLst>
        </pc:spChg>
        <pc:spChg chg="mod">
          <ac:chgData name="Cannell, Michael B" userId="df291291-9ac9-42c2-a976-062f6e2ad9da" providerId="ADAL" clId="{D0F15991-CF6C-8C4B-AD21-DC26DB777E50}" dt="2022-10-17T15:54:55.643" v="599" actId="2711"/>
          <ac:spMkLst>
            <pc:docMk/>
            <pc:sldMk cId="120185027" sldId="391"/>
            <ac:spMk id="14" creationId="{547D97CC-D9D4-BF4A-A32B-73D2C3EB0C0C}"/>
          </ac:spMkLst>
        </pc:spChg>
        <pc:spChg chg="mod">
          <ac:chgData name="Cannell, Michael B" userId="df291291-9ac9-42c2-a976-062f6e2ad9da" providerId="ADAL" clId="{D0F15991-CF6C-8C4B-AD21-DC26DB777E50}" dt="2022-10-17T15:54:55.643" v="599" actId="2711"/>
          <ac:spMkLst>
            <pc:docMk/>
            <pc:sldMk cId="120185027" sldId="391"/>
            <ac:spMk id="19" creationId="{36A51836-1BFE-3140-93AA-48169F802DB3}"/>
          </ac:spMkLst>
        </pc:spChg>
        <pc:spChg chg="mod">
          <ac:chgData name="Cannell, Michael B" userId="df291291-9ac9-42c2-a976-062f6e2ad9da" providerId="ADAL" clId="{D0F15991-CF6C-8C4B-AD21-DC26DB777E50}" dt="2022-10-17T15:54:55.643" v="599" actId="2711"/>
          <ac:spMkLst>
            <pc:docMk/>
            <pc:sldMk cId="120185027" sldId="391"/>
            <ac:spMk id="22" creationId="{76AD4F2F-AB32-0F4F-82CD-F8ABB1F5CBF1}"/>
          </ac:spMkLst>
        </pc:spChg>
        <pc:spChg chg="mod">
          <ac:chgData name="Cannell, Michael B" userId="df291291-9ac9-42c2-a976-062f6e2ad9da" providerId="ADAL" clId="{D0F15991-CF6C-8C4B-AD21-DC26DB777E50}" dt="2022-10-17T15:54:55.643" v="599" actId="2711"/>
          <ac:spMkLst>
            <pc:docMk/>
            <pc:sldMk cId="120185027" sldId="391"/>
            <ac:spMk id="23" creationId="{BA830CB9-32BC-FE4F-A1C1-DEAB5BFA1C6B}"/>
          </ac:spMkLst>
        </pc:spChg>
        <pc:spChg chg="mod">
          <ac:chgData name="Cannell, Michael B" userId="df291291-9ac9-42c2-a976-062f6e2ad9da" providerId="ADAL" clId="{D0F15991-CF6C-8C4B-AD21-DC26DB777E50}" dt="2022-10-17T15:54:55.643" v="599" actId="2711"/>
          <ac:spMkLst>
            <pc:docMk/>
            <pc:sldMk cId="120185027" sldId="391"/>
            <ac:spMk id="29" creationId="{3C099995-8546-374F-8CFB-C7E417D9C263}"/>
          </ac:spMkLst>
        </pc:spChg>
        <pc:spChg chg="mod">
          <ac:chgData name="Cannell, Michael B" userId="df291291-9ac9-42c2-a976-062f6e2ad9da" providerId="ADAL" clId="{D0F15991-CF6C-8C4B-AD21-DC26DB777E50}" dt="2022-10-17T15:54:55.643" v="599" actId="2711"/>
          <ac:spMkLst>
            <pc:docMk/>
            <pc:sldMk cId="120185027" sldId="391"/>
            <ac:spMk id="40" creationId="{A65E490E-D70E-E840-A54E-A34D2EB8F420}"/>
          </ac:spMkLst>
        </pc:spChg>
        <pc:spChg chg="mod">
          <ac:chgData name="Cannell, Michael B" userId="df291291-9ac9-42c2-a976-062f6e2ad9da" providerId="ADAL" clId="{D0F15991-CF6C-8C4B-AD21-DC26DB777E50}" dt="2022-10-17T15:54:55.643" v="599" actId="2711"/>
          <ac:spMkLst>
            <pc:docMk/>
            <pc:sldMk cId="120185027" sldId="391"/>
            <ac:spMk id="41" creationId="{80E22104-043C-CF49-BA0B-B5F7819B9170}"/>
          </ac:spMkLst>
        </pc:spChg>
      </pc:sldChg>
      <pc:sldChg chg="modSp mod">
        <pc:chgData name="Cannell, Michael B" userId="df291291-9ac9-42c2-a976-062f6e2ad9da" providerId="ADAL" clId="{D0F15991-CF6C-8C4B-AD21-DC26DB777E50}" dt="2022-10-17T15:55:14.192" v="602" actId="1076"/>
        <pc:sldMkLst>
          <pc:docMk/>
          <pc:sldMk cId="997172901" sldId="392"/>
        </pc:sldMkLst>
        <pc:spChg chg="mod">
          <ac:chgData name="Cannell, Michael B" userId="df291291-9ac9-42c2-a976-062f6e2ad9da" providerId="ADAL" clId="{D0F15991-CF6C-8C4B-AD21-DC26DB777E50}" dt="2022-10-17T15:55:14.192" v="602" actId="1076"/>
          <ac:spMkLst>
            <pc:docMk/>
            <pc:sldMk cId="997172901" sldId="392"/>
            <ac:spMk id="22" creationId="{CAC93865-BD4F-C548-B96D-B51BCD94331E}"/>
          </ac:spMkLst>
        </pc:spChg>
        <pc:spChg chg="mod">
          <ac:chgData name="Cannell, Michael B" userId="df291291-9ac9-42c2-a976-062f6e2ad9da" providerId="ADAL" clId="{D0F15991-CF6C-8C4B-AD21-DC26DB777E50}" dt="2022-10-17T15:55:03.700" v="600" actId="2711"/>
          <ac:spMkLst>
            <pc:docMk/>
            <pc:sldMk cId="997172901" sldId="392"/>
            <ac:spMk id="31" creationId="{F6BBEC57-DEE9-7042-9DF1-3D652E96AC85}"/>
          </ac:spMkLst>
        </pc:spChg>
        <pc:spChg chg="mod">
          <ac:chgData name="Cannell, Michael B" userId="df291291-9ac9-42c2-a976-062f6e2ad9da" providerId="ADAL" clId="{D0F15991-CF6C-8C4B-AD21-DC26DB777E50}" dt="2022-10-17T15:55:03.700" v="600" actId="2711"/>
          <ac:spMkLst>
            <pc:docMk/>
            <pc:sldMk cId="997172901" sldId="392"/>
            <ac:spMk id="32" creationId="{595BB593-E3D0-B147-B1EC-62A6304B1C87}"/>
          </ac:spMkLst>
        </pc:spChg>
        <pc:spChg chg="mod">
          <ac:chgData name="Cannell, Michael B" userId="df291291-9ac9-42c2-a976-062f6e2ad9da" providerId="ADAL" clId="{D0F15991-CF6C-8C4B-AD21-DC26DB777E50}" dt="2022-10-17T15:55:03.700" v="600" actId="2711"/>
          <ac:spMkLst>
            <pc:docMk/>
            <pc:sldMk cId="997172901" sldId="392"/>
            <ac:spMk id="33" creationId="{5FE97D18-93BE-8C44-9FA1-AD3A412A45C7}"/>
          </ac:spMkLst>
        </pc:spChg>
        <pc:spChg chg="mod">
          <ac:chgData name="Cannell, Michael B" userId="df291291-9ac9-42c2-a976-062f6e2ad9da" providerId="ADAL" clId="{D0F15991-CF6C-8C4B-AD21-DC26DB777E50}" dt="2022-10-17T15:55:03.700" v="600" actId="2711"/>
          <ac:spMkLst>
            <pc:docMk/>
            <pc:sldMk cId="997172901" sldId="392"/>
            <ac:spMk id="35" creationId="{8CFB3B92-2112-7E47-8876-F964679D9B58}"/>
          </ac:spMkLst>
        </pc:spChg>
        <pc:spChg chg="mod">
          <ac:chgData name="Cannell, Michael B" userId="df291291-9ac9-42c2-a976-062f6e2ad9da" providerId="ADAL" clId="{D0F15991-CF6C-8C4B-AD21-DC26DB777E50}" dt="2022-10-17T15:55:03.700" v="600" actId="2711"/>
          <ac:spMkLst>
            <pc:docMk/>
            <pc:sldMk cId="997172901" sldId="392"/>
            <ac:spMk id="36" creationId="{DEA08513-6817-F844-9D3B-F4214C16D3DF}"/>
          </ac:spMkLst>
        </pc:spChg>
        <pc:spChg chg="mod">
          <ac:chgData name="Cannell, Michael B" userId="df291291-9ac9-42c2-a976-062f6e2ad9da" providerId="ADAL" clId="{D0F15991-CF6C-8C4B-AD21-DC26DB777E50}" dt="2022-10-17T15:55:03.700" v="600" actId="2711"/>
          <ac:spMkLst>
            <pc:docMk/>
            <pc:sldMk cId="997172901" sldId="392"/>
            <ac:spMk id="37" creationId="{1772E388-062B-8D42-BCB2-7A5F2F171B6C}"/>
          </ac:spMkLst>
        </pc:spChg>
        <pc:spChg chg="mod">
          <ac:chgData name="Cannell, Michael B" userId="df291291-9ac9-42c2-a976-062f6e2ad9da" providerId="ADAL" clId="{D0F15991-CF6C-8C4B-AD21-DC26DB777E50}" dt="2022-10-17T15:55:03.700" v="600" actId="2711"/>
          <ac:spMkLst>
            <pc:docMk/>
            <pc:sldMk cId="997172901" sldId="392"/>
            <ac:spMk id="38" creationId="{34035D36-A25B-0F4E-AFF6-A683150A5E46}"/>
          </ac:spMkLst>
        </pc:spChg>
        <pc:spChg chg="mod">
          <ac:chgData name="Cannell, Michael B" userId="df291291-9ac9-42c2-a976-062f6e2ad9da" providerId="ADAL" clId="{D0F15991-CF6C-8C4B-AD21-DC26DB777E50}" dt="2022-10-17T15:55:03.700" v="600" actId="2711"/>
          <ac:spMkLst>
            <pc:docMk/>
            <pc:sldMk cId="997172901" sldId="392"/>
            <ac:spMk id="39" creationId="{5DA32876-677D-B749-B96E-808FC00588E3}"/>
          </ac:spMkLst>
        </pc:spChg>
        <pc:spChg chg="mod">
          <ac:chgData name="Cannell, Michael B" userId="df291291-9ac9-42c2-a976-062f6e2ad9da" providerId="ADAL" clId="{D0F15991-CF6C-8C4B-AD21-DC26DB777E50}" dt="2022-10-17T15:55:03.700" v="600" actId="2711"/>
          <ac:spMkLst>
            <pc:docMk/>
            <pc:sldMk cId="997172901" sldId="392"/>
            <ac:spMk id="40" creationId="{323FF98F-5B9C-F244-9352-8CD443F4CC32}"/>
          </ac:spMkLst>
        </pc:spChg>
        <pc:spChg chg="mod">
          <ac:chgData name="Cannell, Michael B" userId="df291291-9ac9-42c2-a976-062f6e2ad9da" providerId="ADAL" clId="{D0F15991-CF6C-8C4B-AD21-DC26DB777E50}" dt="2022-10-17T15:55:03.700" v="600" actId="2711"/>
          <ac:spMkLst>
            <pc:docMk/>
            <pc:sldMk cId="997172901" sldId="392"/>
            <ac:spMk id="41" creationId="{0F399105-B8BB-1446-842E-CA5863ED1553}"/>
          </ac:spMkLst>
        </pc:spChg>
        <pc:spChg chg="mod">
          <ac:chgData name="Cannell, Michael B" userId="df291291-9ac9-42c2-a976-062f6e2ad9da" providerId="ADAL" clId="{D0F15991-CF6C-8C4B-AD21-DC26DB777E50}" dt="2022-10-17T15:55:03.700" v="600" actId="2711"/>
          <ac:spMkLst>
            <pc:docMk/>
            <pc:sldMk cId="997172901" sldId="392"/>
            <ac:spMk id="42" creationId="{015C3A60-6240-8C43-B4F2-7C95B0182F29}"/>
          </ac:spMkLst>
        </pc:spChg>
        <pc:spChg chg="mod">
          <ac:chgData name="Cannell, Michael B" userId="df291291-9ac9-42c2-a976-062f6e2ad9da" providerId="ADAL" clId="{D0F15991-CF6C-8C4B-AD21-DC26DB777E50}" dt="2022-10-17T15:55:03.700" v="600" actId="2711"/>
          <ac:spMkLst>
            <pc:docMk/>
            <pc:sldMk cId="997172901" sldId="392"/>
            <ac:spMk id="43" creationId="{57D2AA69-9D03-D647-A5F0-06BAE9283618}"/>
          </ac:spMkLst>
        </pc:spChg>
        <pc:spChg chg="mod">
          <ac:chgData name="Cannell, Michael B" userId="df291291-9ac9-42c2-a976-062f6e2ad9da" providerId="ADAL" clId="{D0F15991-CF6C-8C4B-AD21-DC26DB777E50}" dt="2022-10-17T15:55:03.700" v="600" actId="2711"/>
          <ac:spMkLst>
            <pc:docMk/>
            <pc:sldMk cId="997172901" sldId="392"/>
            <ac:spMk id="44" creationId="{BDA68770-E2A4-6B42-B19A-BCE66E928CC1}"/>
          </ac:spMkLst>
        </pc:spChg>
        <pc:spChg chg="mod">
          <ac:chgData name="Cannell, Michael B" userId="df291291-9ac9-42c2-a976-062f6e2ad9da" providerId="ADAL" clId="{D0F15991-CF6C-8C4B-AD21-DC26DB777E50}" dt="2022-10-17T15:55:03.700" v="600" actId="2711"/>
          <ac:spMkLst>
            <pc:docMk/>
            <pc:sldMk cId="997172901" sldId="392"/>
            <ac:spMk id="48" creationId="{FF4CEA5D-AD0A-0B48-935B-9F191DBE9646}"/>
          </ac:spMkLst>
        </pc:spChg>
        <pc:spChg chg="mod">
          <ac:chgData name="Cannell, Michael B" userId="df291291-9ac9-42c2-a976-062f6e2ad9da" providerId="ADAL" clId="{D0F15991-CF6C-8C4B-AD21-DC26DB777E50}" dt="2022-10-17T15:55:03.700" v="600" actId="2711"/>
          <ac:spMkLst>
            <pc:docMk/>
            <pc:sldMk cId="997172901" sldId="392"/>
            <ac:spMk id="49" creationId="{EC643537-4DD9-5645-B6F0-4AED1CD6A023}"/>
          </ac:spMkLst>
        </pc:spChg>
      </pc:sldChg>
      <pc:sldChg chg="modSp mod addCm">
        <pc:chgData name="Cannell, Michael B" userId="df291291-9ac9-42c2-a976-062f6e2ad9da" providerId="ADAL" clId="{D0F15991-CF6C-8C4B-AD21-DC26DB777E50}" dt="2022-10-17T15:52:41.298" v="582" actId="14734"/>
        <pc:sldMkLst>
          <pc:docMk/>
          <pc:sldMk cId="447311327" sldId="394"/>
        </pc:sldMkLst>
        <pc:spChg chg="mod">
          <ac:chgData name="Cannell, Michael B" userId="df291291-9ac9-42c2-a976-062f6e2ad9da" providerId="ADAL" clId="{D0F15991-CF6C-8C4B-AD21-DC26DB777E50}" dt="2022-10-17T15:52:15.473" v="573" actId="2711"/>
          <ac:spMkLst>
            <pc:docMk/>
            <pc:sldMk cId="447311327" sldId="394"/>
            <ac:spMk id="2" creationId="{A361005A-072B-0642-AFFB-CD9033CB14AE}"/>
          </ac:spMkLst>
        </pc:spChg>
        <pc:spChg chg="mod">
          <ac:chgData name="Cannell, Michael B" userId="df291291-9ac9-42c2-a976-062f6e2ad9da" providerId="ADAL" clId="{D0F15991-CF6C-8C4B-AD21-DC26DB777E50}" dt="2022-10-17T15:52:15.473" v="573" actId="2711"/>
          <ac:spMkLst>
            <pc:docMk/>
            <pc:sldMk cId="447311327" sldId="394"/>
            <ac:spMk id="5" creationId="{8D28069E-3A94-8746-96FE-DEFD9889C149}"/>
          </ac:spMkLst>
        </pc:spChg>
        <pc:graphicFrameChg chg="modGraphic">
          <ac:chgData name="Cannell, Michael B" userId="df291291-9ac9-42c2-a976-062f6e2ad9da" providerId="ADAL" clId="{D0F15991-CF6C-8C4B-AD21-DC26DB777E50}" dt="2022-10-17T15:52:41.298" v="582" actId="14734"/>
          <ac:graphicFrameMkLst>
            <pc:docMk/>
            <pc:sldMk cId="447311327" sldId="394"/>
            <ac:graphicFrameMk id="4" creationId="{C3D62E7F-96F9-5F44-8765-5BAA6FD24A6E}"/>
          </ac:graphicFrameMkLst>
        </pc:graphicFrameChg>
      </pc:sldChg>
      <pc:sldChg chg="modSp mod addCm">
        <pc:chgData name="Cannell, Michael B" userId="df291291-9ac9-42c2-a976-062f6e2ad9da" providerId="ADAL" clId="{D0F15991-CF6C-8C4B-AD21-DC26DB777E50}" dt="2022-10-17T15:52:07.788" v="572" actId="14734"/>
        <pc:sldMkLst>
          <pc:docMk/>
          <pc:sldMk cId="3752199108" sldId="400"/>
        </pc:sldMkLst>
        <pc:spChg chg="mod">
          <ac:chgData name="Cannell, Michael B" userId="df291291-9ac9-42c2-a976-062f6e2ad9da" providerId="ADAL" clId="{D0F15991-CF6C-8C4B-AD21-DC26DB777E50}" dt="2022-10-17T15:51:50.018" v="568" actId="2711"/>
          <ac:spMkLst>
            <pc:docMk/>
            <pc:sldMk cId="3752199108" sldId="400"/>
            <ac:spMk id="2" creationId="{A361005A-072B-0642-AFFB-CD9033CB14AE}"/>
          </ac:spMkLst>
        </pc:spChg>
        <pc:spChg chg="mod">
          <ac:chgData name="Cannell, Michael B" userId="df291291-9ac9-42c2-a976-062f6e2ad9da" providerId="ADAL" clId="{D0F15991-CF6C-8C4B-AD21-DC26DB777E50}" dt="2022-10-17T15:51:50.018" v="568" actId="2711"/>
          <ac:spMkLst>
            <pc:docMk/>
            <pc:sldMk cId="3752199108" sldId="400"/>
            <ac:spMk id="5" creationId="{8D28069E-3A94-8746-96FE-DEFD9889C149}"/>
          </ac:spMkLst>
        </pc:spChg>
        <pc:graphicFrameChg chg="modGraphic">
          <ac:chgData name="Cannell, Michael B" userId="df291291-9ac9-42c2-a976-062f6e2ad9da" providerId="ADAL" clId="{D0F15991-CF6C-8C4B-AD21-DC26DB777E50}" dt="2022-10-17T15:52:07.788" v="572" actId="14734"/>
          <ac:graphicFrameMkLst>
            <pc:docMk/>
            <pc:sldMk cId="3752199108" sldId="400"/>
            <ac:graphicFrameMk id="4" creationId="{C3D62E7F-96F9-5F44-8765-5BAA6FD24A6E}"/>
          </ac:graphicFrameMkLst>
        </pc:graphicFrameChg>
      </pc:sldChg>
      <pc:sldChg chg="modSp mod addCm">
        <pc:chgData name="Cannell, Michael B" userId="df291291-9ac9-42c2-a976-062f6e2ad9da" providerId="ADAL" clId="{D0F15991-CF6C-8C4B-AD21-DC26DB777E50}" dt="2022-10-17T15:52:59.219" v="584" actId="2711"/>
        <pc:sldMkLst>
          <pc:docMk/>
          <pc:sldMk cId="203660323" sldId="402"/>
        </pc:sldMkLst>
        <pc:spChg chg="mod">
          <ac:chgData name="Cannell, Michael B" userId="df291291-9ac9-42c2-a976-062f6e2ad9da" providerId="ADAL" clId="{D0F15991-CF6C-8C4B-AD21-DC26DB777E50}" dt="2022-10-17T15:52:51.018" v="583" actId="2711"/>
          <ac:spMkLst>
            <pc:docMk/>
            <pc:sldMk cId="203660323" sldId="402"/>
            <ac:spMk id="2" creationId="{A361005A-072B-0642-AFFB-CD9033CB14AE}"/>
          </ac:spMkLst>
        </pc:spChg>
        <pc:spChg chg="mod">
          <ac:chgData name="Cannell, Michael B" userId="df291291-9ac9-42c2-a976-062f6e2ad9da" providerId="ADAL" clId="{D0F15991-CF6C-8C4B-AD21-DC26DB777E50}" dt="2022-10-17T15:52:51.018" v="583" actId="2711"/>
          <ac:spMkLst>
            <pc:docMk/>
            <pc:sldMk cId="203660323" sldId="402"/>
            <ac:spMk id="5" creationId="{8D28069E-3A94-8746-96FE-DEFD9889C149}"/>
          </ac:spMkLst>
        </pc:spChg>
        <pc:graphicFrameChg chg="modGraphic">
          <ac:chgData name="Cannell, Michael B" userId="df291291-9ac9-42c2-a976-062f6e2ad9da" providerId="ADAL" clId="{D0F15991-CF6C-8C4B-AD21-DC26DB777E50}" dt="2022-10-17T15:52:59.219" v="584" actId="2711"/>
          <ac:graphicFrameMkLst>
            <pc:docMk/>
            <pc:sldMk cId="203660323" sldId="402"/>
            <ac:graphicFrameMk id="4" creationId="{C3D62E7F-96F9-5F44-8765-5BAA6FD24A6E}"/>
          </ac:graphicFrameMkLst>
        </pc:graphicFrameChg>
      </pc:sldChg>
      <pc:sldChg chg="modSp mod addCm">
        <pc:chgData name="Cannell, Michael B" userId="df291291-9ac9-42c2-a976-062f6e2ad9da" providerId="ADAL" clId="{D0F15991-CF6C-8C4B-AD21-DC26DB777E50}" dt="2022-10-17T15:53:16.068" v="586" actId="2711"/>
        <pc:sldMkLst>
          <pc:docMk/>
          <pc:sldMk cId="1809522269" sldId="403"/>
        </pc:sldMkLst>
        <pc:spChg chg="mod">
          <ac:chgData name="Cannell, Michael B" userId="df291291-9ac9-42c2-a976-062f6e2ad9da" providerId="ADAL" clId="{D0F15991-CF6C-8C4B-AD21-DC26DB777E50}" dt="2022-10-17T15:53:08.967" v="585" actId="2711"/>
          <ac:spMkLst>
            <pc:docMk/>
            <pc:sldMk cId="1809522269" sldId="403"/>
            <ac:spMk id="2" creationId="{A361005A-072B-0642-AFFB-CD9033CB14AE}"/>
          </ac:spMkLst>
        </pc:spChg>
        <pc:spChg chg="mod">
          <ac:chgData name="Cannell, Michael B" userId="df291291-9ac9-42c2-a976-062f6e2ad9da" providerId="ADAL" clId="{D0F15991-CF6C-8C4B-AD21-DC26DB777E50}" dt="2022-10-17T15:53:08.967" v="585" actId="2711"/>
          <ac:spMkLst>
            <pc:docMk/>
            <pc:sldMk cId="1809522269" sldId="403"/>
            <ac:spMk id="3" creationId="{B91B5291-EE03-B442-A586-0C7530D2C610}"/>
          </ac:spMkLst>
        </pc:spChg>
        <pc:spChg chg="mod">
          <ac:chgData name="Cannell, Michael B" userId="df291291-9ac9-42c2-a976-062f6e2ad9da" providerId="ADAL" clId="{D0F15991-CF6C-8C4B-AD21-DC26DB777E50}" dt="2022-10-17T15:53:08.967" v="585" actId="2711"/>
          <ac:spMkLst>
            <pc:docMk/>
            <pc:sldMk cId="1809522269" sldId="403"/>
            <ac:spMk id="5" creationId="{8D28069E-3A94-8746-96FE-DEFD9889C149}"/>
          </ac:spMkLst>
        </pc:spChg>
        <pc:graphicFrameChg chg="modGraphic">
          <ac:chgData name="Cannell, Michael B" userId="df291291-9ac9-42c2-a976-062f6e2ad9da" providerId="ADAL" clId="{D0F15991-CF6C-8C4B-AD21-DC26DB777E50}" dt="2022-10-17T15:53:16.068" v="586" actId="2711"/>
          <ac:graphicFrameMkLst>
            <pc:docMk/>
            <pc:sldMk cId="1809522269" sldId="403"/>
            <ac:graphicFrameMk id="4" creationId="{C3D62E7F-96F9-5F44-8765-5BAA6FD24A6E}"/>
          </ac:graphicFrameMkLst>
        </pc:graphicFrameChg>
      </pc:sldChg>
      <pc:sldChg chg="modSp mod addCm">
        <pc:chgData name="Cannell, Michael B" userId="df291291-9ac9-42c2-a976-062f6e2ad9da" providerId="ADAL" clId="{D0F15991-CF6C-8C4B-AD21-DC26DB777E50}" dt="2022-10-17T15:54:08.469" v="594" actId="2711"/>
        <pc:sldMkLst>
          <pc:docMk/>
          <pc:sldMk cId="1305560701" sldId="404"/>
        </pc:sldMkLst>
        <pc:spChg chg="mod">
          <ac:chgData name="Cannell, Michael B" userId="df291291-9ac9-42c2-a976-062f6e2ad9da" providerId="ADAL" clId="{D0F15991-CF6C-8C4B-AD21-DC26DB777E50}" dt="2022-10-17T15:53:44.531" v="590" actId="2711"/>
          <ac:spMkLst>
            <pc:docMk/>
            <pc:sldMk cId="1305560701" sldId="404"/>
            <ac:spMk id="3" creationId="{B91B5291-EE03-B442-A586-0C7530D2C610}"/>
          </ac:spMkLst>
        </pc:spChg>
        <pc:spChg chg="mod">
          <ac:chgData name="Cannell, Michael B" userId="df291291-9ac9-42c2-a976-062f6e2ad9da" providerId="ADAL" clId="{D0F15991-CF6C-8C4B-AD21-DC26DB777E50}" dt="2022-10-17T15:53:44.531" v="590" actId="2711"/>
          <ac:spMkLst>
            <pc:docMk/>
            <pc:sldMk cId="1305560701" sldId="404"/>
            <ac:spMk id="7" creationId="{C9A85152-1A23-D34A-B681-115574E4399C}"/>
          </ac:spMkLst>
        </pc:spChg>
        <pc:spChg chg="mod">
          <ac:chgData name="Cannell, Michael B" userId="df291291-9ac9-42c2-a976-062f6e2ad9da" providerId="ADAL" clId="{D0F15991-CF6C-8C4B-AD21-DC26DB777E50}" dt="2022-10-17T15:53:44.531" v="590" actId="2711"/>
          <ac:spMkLst>
            <pc:docMk/>
            <pc:sldMk cId="1305560701" sldId="404"/>
            <ac:spMk id="8" creationId="{BDFC09D8-AB8D-E94A-980B-0E3387531275}"/>
          </ac:spMkLst>
        </pc:spChg>
        <pc:graphicFrameChg chg="mod modGraphic">
          <ac:chgData name="Cannell, Michael B" userId="df291291-9ac9-42c2-a976-062f6e2ad9da" providerId="ADAL" clId="{D0F15991-CF6C-8C4B-AD21-DC26DB777E50}" dt="2022-10-17T15:53:57.170" v="592" actId="2711"/>
          <ac:graphicFrameMkLst>
            <pc:docMk/>
            <pc:sldMk cId="1305560701" sldId="404"/>
            <ac:graphicFrameMk id="4" creationId="{C3D62E7F-96F9-5F44-8765-5BAA6FD24A6E}"/>
          </ac:graphicFrameMkLst>
        </pc:graphicFrameChg>
        <pc:graphicFrameChg chg="modGraphic">
          <ac:chgData name="Cannell, Michael B" userId="df291291-9ac9-42c2-a976-062f6e2ad9da" providerId="ADAL" clId="{D0F15991-CF6C-8C4B-AD21-DC26DB777E50}" dt="2022-10-17T15:54:02.541" v="593" actId="2711"/>
          <ac:graphicFrameMkLst>
            <pc:docMk/>
            <pc:sldMk cId="1305560701" sldId="404"/>
            <ac:graphicFrameMk id="6" creationId="{B511E549-0233-3B40-B1AA-3AA1D0E70ED0}"/>
          </ac:graphicFrameMkLst>
        </pc:graphicFrameChg>
        <pc:graphicFrameChg chg="modGraphic">
          <ac:chgData name="Cannell, Michael B" userId="df291291-9ac9-42c2-a976-062f6e2ad9da" providerId="ADAL" clId="{D0F15991-CF6C-8C4B-AD21-DC26DB777E50}" dt="2022-10-17T15:54:08.469" v="594" actId="2711"/>
          <ac:graphicFrameMkLst>
            <pc:docMk/>
            <pc:sldMk cId="1305560701" sldId="404"/>
            <ac:graphicFrameMk id="9" creationId="{D5260641-87FE-E14D-9832-7802D188E1CC}"/>
          </ac:graphicFrameMkLst>
        </pc:graphicFrameChg>
      </pc:sldChg>
      <pc:sldChg chg="modSp mod addCm">
        <pc:chgData name="Cannell, Michael B" userId="df291291-9ac9-42c2-a976-062f6e2ad9da" providerId="ADAL" clId="{D0F15991-CF6C-8C4B-AD21-DC26DB777E50}" dt="2022-10-17T15:50:02.703" v="554" actId="14734"/>
        <pc:sldMkLst>
          <pc:docMk/>
          <pc:sldMk cId="3579856493" sldId="406"/>
        </pc:sldMkLst>
        <pc:spChg chg="mod">
          <ac:chgData name="Cannell, Michael B" userId="df291291-9ac9-42c2-a976-062f6e2ad9da" providerId="ADAL" clId="{D0F15991-CF6C-8C4B-AD21-DC26DB777E50}" dt="2022-10-17T15:49:39.324" v="550" actId="2711"/>
          <ac:spMkLst>
            <pc:docMk/>
            <pc:sldMk cId="3579856493" sldId="406"/>
            <ac:spMk id="2" creationId="{68107AB2-358E-BE44-BBB3-7C564DAF7583}"/>
          </ac:spMkLst>
        </pc:spChg>
        <pc:spChg chg="mod">
          <ac:chgData name="Cannell, Michael B" userId="df291291-9ac9-42c2-a976-062f6e2ad9da" providerId="ADAL" clId="{D0F15991-CF6C-8C4B-AD21-DC26DB777E50}" dt="2022-10-17T15:49:39.324" v="550" actId="2711"/>
          <ac:spMkLst>
            <pc:docMk/>
            <pc:sldMk cId="3579856493" sldId="406"/>
            <ac:spMk id="3" creationId="{6B3673B3-D3C3-704D-9340-8428E7DE0029}"/>
          </ac:spMkLst>
        </pc:spChg>
        <pc:spChg chg="mod">
          <ac:chgData name="Cannell, Michael B" userId="df291291-9ac9-42c2-a976-062f6e2ad9da" providerId="ADAL" clId="{D0F15991-CF6C-8C4B-AD21-DC26DB777E50}" dt="2022-10-17T15:49:39.324" v="550" actId="2711"/>
          <ac:spMkLst>
            <pc:docMk/>
            <pc:sldMk cId="3579856493" sldId="406"/>
            <ac:spMk id="6" creationId="{7DD2E93A-E761-2F4C-85A2-F76CCD78162B}"/>
          </ac:spMkLst>
        </pc:spChg>
        <pc:spChg chg="mod">
          <ac:chgData name="Cannell, Michael B" userId="df291291-9ac9-42c2-a976-062f6e2ad9da" providerId="ADAL" clId="{D0F15991-CF6C-8C4B-AD21-DC26DB777E50}" dt="2022-10-17T15:49:39.324" v="550" actId="2711"/>
          <ac:spMkLst>
            <pc:docMk/>
            <pc:sldMk cId="3579856493" sldId="406"/>
            <ac:spMk id="7" creationId="{B87DBB17-3FD8-234F-AB0C-16D251057509}"/>
          </ac:spMkLst>
        </pc:spChg>
        <pc:spChg chg="mod">
          <ac:chgData name="Cannell, Michael B" userId="df291291-9ac9-42c2-a976-062f6e2ad9da" providerId="ADAL" clId="{D0F15991-CF6C-8C4B-AD21-DC26DB777E50}" dt="2022-10-17T15:49:39.324" v="550" actId="2711"/>
          <ac:spMkLst>
            <pc:docMk/>
            <pc:sldMk cId="3579856493" sldId="406"/>
            <ac:spMk id="8" creationId="{5C2C49A6-B9BF-7144-9169-C33225E926D3}"/>
          </ac:spMkLst>
        </pc:spChg>
        <pc:spChg chg="mod">
          <ac:chgData name="Cannell, Michael B" userId="df291291-9ac9-42c2-a976-062f6e2ad9da" providerId="ADAL" clId="{D0F15991-CF6C-8C4B-AD21-DC26DB777E50}" dt="2022-10-17T15:49:39.324" v="550" actId="2711"/>
          <ac:spMkLst>
            <pc:docMk/>
            <pc:sldMk cId="3579856493" sldId="406"/>
            <ac:spMk id="9" creationId="{49FE9C22-881C-3545-989E-08B8346CCB9D}"/>
          </ac:spMkLst>
        </pc:spChg>
        <pc:graphicFrameChg chg="modGraphic">
          <ac:chgData name="Cannell, Michael B" userId="df291291-9ac9-42c2-a976-062f6e2ad9da" providerId="ADAL" clId="{D0F15991-CF6C-8C4B-AD21-DC26DB777E50}" dt="2022-10-17T15:49:47.272" v="551" actId="2711"/>
          <ac:graphicFrameMkLst>
            <pc:docMk/>
            <pc:sldMk cId="3579856493" sldId="406"/>
            <ac:graphicFrameMk id="4" creationId="{26FD65C0-140F-1C43-930E-EBB7373AA1D0}"/>
          </ac:graphicFrameMkLst>
        </pc:graphicFrameChg>
        <pc:graphicFrameChg chg="modGraphic">
          <ac:chgData name="Cannell, Michael B" userId="df291291-9ac9-42c2-a976-062f6e2ad9da" providerId="ADAL" clId="{D0F15991-CF6C-8C4B-AD21-DC26DB777E50}" dt="2022-10-17T15:50:02.703" v="554" actId="14734"/>
          <ac:graphicFrameMkLst>
            <pc:docMk/>
            <pc:sldMk cId="3579856493" sldId="406"/>
            <ac:graphicFrameMk id="5" creationId="{B62B3734-48AE-FC49-A2D7-F0F1BC653853}"/>
          </ac:graphicFrameMkLst>
        </pc:graphicFrameChg>
      </pc:sldChg>
      <pc:sldChg chg="modSp mod addCm">
        <pc:chgData name="Cannell, Michael B" userId="df291291-9ac9-42c2-a976-062f6e2ad9da" providerId="ADAL" clId="{D0F15991-CF6C-8C4B-AD21-DC26DB777E50}" dt="2022-10-17T15:53:37.191" v="589" actId="2711"/>
        <pc:sldMkLst>
          <pc:docMk/>
          <pc:sldMk cId="393602964" sldId="407"/>
        </pc:sldMkLst>
        <pc:spChg chg="mod">
          <ac:chgData name="Cannell, Michael B" userId="df291291-9ac9-42c2-a976-062f6e2ad9da" providerId="ADAL" clId="{D0F15991-CF6C-8C4B-AD21-DC26DB777E50}" dt="2022-10-17T15:53:26.979" v="587" actId="2711"/>
          <ac:spMkLst>
            <pc:docMk/>
            <pc:sldMk cId="393602964" sldId="407"/>
            <ac:spMk id="2" creationId="{A361005A-072B-0642-AFFB-CD9033CB14AE}"/>
          </ac:spMkLst>
        </pc:spChg>
        <pc:spChg chg="mod">
          <ac:chgData name="Cannell, Michael B" userId="df291291-9ac9-42c2-a976-062f6e2ad9da" providerId="ADAL" clId="{D0F15991-CF6C-8C4B-AD21-DC26DB777E50}" dt="2022-10-17T15:53:26.979" v="587" actId="2711"/>
          <ac:spMkLst>
            <pc:docMk/>
            <pc:sldMk cId="393602964" sldId="407"/>
            <ac:spMk id="3" creationId="{B91B5291-EE03-B442-A586-0C7530D2C610}"/>
          </ac:spMkLst>
        </pc:spChg>
        <pc:graphicFrameChg chg="modGraphic">
          <ac:chgData name="Cannell, Michael B" userId="df291291-9ac9-42c2-a976-062f6e2ad9da" providerId="ADAL" clId="{D0F15991-CF6C-8C4B-AD21-DC26DB777E50}" dt="2022-10-17T15:53:31.720" v="588" actId="2711"/>
          <ac:graphicFrameMkLst>
            <pc:docMk/>
            <pc:sldMk cId="393602964" sldId="407"/>
            <ac:graphicFrameMk id="4" creationId="{C3D62E7F-96F9-5F44-8765-5BAA6FD24A6E}"/>
          </ac:graphicFrameMkLst>
        </pc:graphicFrameChg>
        <pc:graphicFrameChg chg="modGraphic">
          <ac:chgData name="Cannell, Michael B" userId="df291291-9ac9-42c2-a976-062f6e2ad9da" providerId="ADAL" clId="{D0F15991-CF6C-8C4B-AD21-DC26DB777E50}" dt="2022-10-17T15:53:37.191" v="589" actId="2711"/>
          <ac:graphicFrameMkLst>
            <pc:docMk/>
            <pc:sldMk cId="393602964" sldId="407"/>
            <ac:graphicFrameMk id="6" creationId="{B511E549-0233-3B40-B1AA-3AA1D0E70ED0}"/>
          </ac:graphicFrameMkLst>
        </pc:graphicFrameChg>
      </pc:sldChg>
      <pc:sldChg chg="addCm">
        <pc:chgData name="Cannell, Michael B" userId="df291291-9ac9-42c2-a976-062f6e2ad9da" providerId="ADAL" clId="{D0F15991-CF6C-8C4B-AD21-DC26DB777E50}" dt="2022-10-14T17:00:09.166" v="102"/>
        <pc:sldMkLst>
          <pc:docMk/>
          <pc:sldMk cId="1473505395" sldId="409"/>
        </pc:sldMkLst>
      </pc:sldChg>
      <pc:sldChg chg="modSp mod">
        <pc:chgData name="Cannell, Michael B" userId="df291291-9ac9-42c2-a976-062f6e2ad9da" providerId="ADAL" clId="{D0F15991-CF6C-8C4B-AD21-DC26DB777E50}" dt="2022-10-17T15:51:06.873" v="562" actId="2711"/>
        <pc:sldMkLst>
          <pc:docMk/>
          <pc:sldMk cId="658369598" sldId="410"/>
        </pc:sldMkLst>
        <pc:graphicFrameChg chg="modGraphic">
          <ac:chgData name="Cannell, Michael B" userId="df291291-9ac9-42c2-a976-062f6e2ad9da" providerId="ADAL" clId="{D0F15991-CF6C-8C4B-AD21-DC26DB777E50}" dt="2022-10-17T15:51:06.173" v="561" actId="2711"/>
          <ac:graphicFrameMkLst>
            <pc:docMk/>
            <pc:sldMk cId="658369598" sldId="410"/>
            <ac:graphicFrameMk id="4" creationId="{26FD65C0-140F-1C43-930E-EBB7373AA1D0}"/>
          </ac:graphicFrameMkLst>
        </pc:graphicFrameChg>
        <pc:graphicFrameChg chg="modGraphic">
          <ac:chgData name="Cannell, Michael B" userId="df291291-9ac9-42c2-a976-062f6e2ad9da" providerId="ADAL" clId="{D0F15991-CF6C-8C4B-AD21-DC26DB777E50}" dt="2022-10-17T15:51:06.873" v="562" actId="2711"/>
          <ac:graphicFrameMkLst>
            <pc:docMk/>
            <pc:sldMk cId="658369598" sldId="410"/>
            <ac:graphicFrameMk id="5" creationId="{B62B3734-48AE-FC49-A2D7-F0F1BC653853}"/>
          </ac:graphicFrameMkLst>
        </pc:graphicFrameChg>
      </pc:sldChg>
      <pc:sldChg chg="modSp mod addCm modCm">
        <pc:chgData name="Cannell, Michael B" userId="df291291-9ac9-42c2-a976-062f6e2ad9da" providerId="ADAL" clId="{D0F15991-CF6C-8C4B-AD21-DC26DB777E50}" dt="2022-10-18T13:57:13.173" v="9131"/>
        <pc:sldMkLst>
          <pc:docMk/>
          <pc:sldMk cId="786624917" sldId="411"/>
        </pc:sldMkLst>
        <pc:spChg chg="mod">
          <ac:chgData name="Cannell, Michael B" userId="df291291-9ac9-42c2-a976-062f6e2ad9da" providerId="ADAL" clId="{D0F15991-CF6C-8C4B-AD21-DC26DB777E50}" dt="2022-10-17T15:51:13.956" v="563" actId="2711"/>
          <ac:spMkLst>
            <pc:docMk/>
            <pc:sldMk cId="786624917" sldId="411"/>
            <ac:spMk id="2" creationId="{B2093575-4D5D-5742-804C-129892BDC984}"/>
          </ac:spMkLst>
        </pc:spChg>
        <pc:spChg chg="mod">
          <ac:chgData name="Cannell, Michael B" userId="df291291-9ac9-42c2-a976-062f6e2ad9da" providerId="ADAL" clId="{D0F15991-CF6C-8C4B-AD21-DC26DB777E50}" dt="2022-10-18T13:57:04.782" v="9130" actId="207"/>
          <ac:spMkLst>
            <pc:docMk/>
            <pc:sldMk cId="786624917" sldId="411"/>
            <ac:spMk id="6" creationId="{341DC4A3-FB93-D143-A8DA-75447CD1909B}"/>
          </ac:spMkLst>
        </pc:spChg>
        <pc:spChg chg="mod">
          <ac:chgData name="Cannell, Michael B" userId="df291291-9ac9-42c2-a976-062f6e2ad9da" providerId="ADAL" clId="{D0F15991-CF6C-8C4B-AD21-DC26DB777E50}" dt="2022-10-17T15:51:23.559" v="565" actId="14100"/>
          <ac:spMkLst>
            <pc:docMk/>
            <pc:sldMk cId="786624917" sldId="411"/>
            <ac:spMk id="8" creationId="{15B3C648-F6FF-D049-8096-2290AA7D0C39}"/>
          </ac:spMkLst>
        </pc:spChg>
        <pc:spChg chg="mod">
          <ac:chgData name="Cannell, Michael B" userId="df291291-9ac9-42c2-a976-062f6e2ad9da" providerId="ADAL" clId="{D0F15991-CF6C-8C4B-AD21-DC26DB777E50}" dt="2022-10-17T15:51:13.956" v="563" actId="2711"/>
          <ac:spMkLst>
            <pc:docMk/>
            <pc:sldMk cId="786624917" sldId="411"/>
            <ac:spMk id="9" creationId="{E6C9E3C5-98C0-884F-BE13-A6A8B33EEA65}"/>
          </ac:spMkLst>
        </pc:spChg>
        <pc:spChg chg="mod">
          <ac:chgData name="Cannell, Michael B" userId="df291291-9ac9-42c2-a976-062f6e2ad9da" providerId="ADAL" clId="{D0F15991-CF6C-8C4B-AD21-DC26DB777E50}" dt="2022-10-17T15:51:37.178" v="567" actId="1076"/>
          <ac:spMkLst>
            <pc:docMk/>
            <pc:sldMk cId="786624917" sldId="411"/>
            <ac:spMk id="10" creationId="{235A041E-2D8D-F040-9BA9-80B2E0011BBA}"/>
          </ac:spMkLst>
        </pc:spChg>
        <pc:spChg chg="mod">
          <ac:chgData name="Cannell, Michael B" userId="df291291-9ac9-42c2-a976-062f6e2ad9da" providerId="ADAL" clId="{D0F15991-CF6C-8C4B-AD21-DC26DB777E50}" dt="2022-10-17T15:51:20.668" v="564" actId="14100"/>
          <ac:spMkLst>
            <pc:docMk/>
            <pc:sldMk cId="786624917" sldId="411"/>
            <ac:spMk id="11" creationId="{1FB44871-9545-B74A-AB97-24BCDFEFD7C0}"/>
          </ac:spMkLst>
        </pc:spChg>
        <pc:spChg chg="mod">
          <ac:chgData name="Cannell, Michael B" userId="df291291-9ac9-42c2-a976-062f6e2ad9da" providerId="ADAL" clId="{D0F15991-CF6C-8C4B-AD21-DC26DB777E50}" dt="2022-10-17T15:51:13.956" v="563" actId="2711"/>
          <ac:spMkLst>
            <pc:docMk/>
            <pc:sldMk cId="786624917" sldId="411"/>
            <ac:spMk id="12" creationId="{A7FC9A39-142C-BB4D-BAEB-8A4EAC244F2A}"/>
          </ac:spMkLst>
        </pc:spChg>
        <pc:spChg chg="mod">
          <ac:chgData name="Cannell, Michael B" userId="df291291-9ac9-42c2-a976-062f6e2ad9da" providerId="ADAL" clId="{D0F15991-CF6C-8C4B-AD21-DC26DB777E50}" dt="2022-10-17T15:51:13.956" v="563" actId="2711"/>
          <ac:spMkLst>
            <pc:docMk/>
            <pc:sldMk cId="786624917" sldId="411"/>
            <ac:spMk id="13" creationId="{7DC90722-D031-4740-8130-98CE8A1C5923}"/>
          </ac:spMkLst>
        </pc:spChg>
        <pc:spChg chg="mod">
          <ac:chgData name="Cannell, Michael B" userId="df291291-9ac9-42c2-a976-062f6e2ad9da" providerId="ADAL" clId="{D0F15991-CF6C-8C4B-AD21-DC26DB777E50}" dt="2022-10-18T13:57:04.782" v="9130" actId="207"/>
          <ac:spMkLst>
            <pc:docMk/>
            <pc:sldMk cId="786624917" sldId="411"/>
            <ac:spMk id="14" creationId="{A02DBD68-2D2A-7B4E-95EF-033C362A8364}"/>
          </ac:spMkLst>
        </pc:spChg>
        <pc:spChg chg="mod">
          <ac:chgData name="Cannell, Michael B" userId="df291291-9ac9-42c2-a976-062f6e2ad9da" providerId="ADAL" clId="{D0F15991-CF6C-8C4B-AD21-DC26DB777E50}" dt="2022-10-17T15:51:26.008" v="566" actId="14100"/>
          <ac:spMkLst>
            <pc:docMk/>
            <pc:sldMk cId="786624917" sldId="411"/>
            <ac:spMk id="15" creationId="{531808B1-4321-3D42-8052-FD0B29426EF5}"/>
          </ac:spMkLst>
        </pc:spChg>
        <pc:spChg chg="mod">
          <ac:chgData name="Cannell, Michael B" userId="df291291-9ac9-42c2-a976-062f6e2ad9da" providerId="ADAL" clId="{D0F15991-CF6C-8C4B-AD21-DC26DB777E50}" dt="2022-10-17T15:51:13.956" v="563" actId="2711"/>
          <ac:spMkLst>
            <pc:docMk/>
            <pc:sldMk cId="786624917" sldId="411"/>
            <ac:spMk id="16" creationId="{852701B0-E922-7A48-B825-D861FD0842C2}"/>
          </ac:spMkLst>
        </pc:spChg>
        <pc:spChg chg="mod">
          <ac:chgData name="Cannell, Michael B" userId="df291291-9ac9-42c2-a976-062f6e2ad9da" providerId="ADAL" clId="{D0F15991-CF6C-8C4B-AD21-DC26DB777E50}" dt="2022-10-17T15:51:13.956" v="563" actId="2711"/>
          <ac:spMkLst>
            <pc:docMk/>
            <pc:sldMk cId="786624917" sldId="411"/>
            <ac:spMk id="17" creationId="{08DD99D6-882A-F04E-8EF4-80B55D76E676}"/>
          </ac:spMkLst>
        </pc:spChg>
        <pc:spChg chg="mod">
          <ac:chgData name="Cannell, Michael B" userId="df291291-9ac9-42c2-a976-062f6e2ad9da" providerId="ADAL" clId="{D0F15991-CF6C-8C4B-AD21-DC26DB777E50}" dt="2022-10-17T15:51:13.956" v="563" actId="2711"/>
          <ac:spMkLst>
            <pc:docMk/>
            <pc:sldMk cId="786624917" sldId="411"/>
            <ac:spMk id="18" creationId="{29637D5A-4F85-634E-B3BF-40463635B74E}"/>
          </ac:spMkLst>
        </pc:spChg>
        <pc:spChg chg="mod">
          <ac:chgData name="Cannell, Michael B" userId="df291291-9ac9-42c2-a976-062f6e2ad9da" providerId="ADAL" clId="{D0F15991-CF6C-8C4B-AD21-DC26DB777E50}" dt="2022-10-17T15:51:13.956" v="563" actId="2711"/>
          <ac:spMkLst>
            <pc:docMk/>
            <pc:sldMk cId="786624917" sldId="411"/>
            <ac:spMk id="19" creationId="{8BD6AC9D-C6B1-7347-80CB-744B8FCAC0F3}"/>
          </ac:spMkLst>
        </pc:spChg>
        <pc:spChg chg="mod">
          <ac:chgData name="Cannell, Michael B" userId="df291291-9ac9-42c2-a976-062f6e2ad9da" providerId="ADAL" clId="{D0F15991-CF6C-8C4B-AD21-DC26DB777E50}" dt="2022-10-17T15:51:13.956" v="563" actId="2711"/>
          <ac:spMkLst>
            <pc:docMk/>
            <pc:sldMk cId="786624917" sldId="411"/>
            <ac:spMk id="20" creationId="{5D54FD3C-0071-8C49-882B-4FC1ECF97641}"/>
          </ac:spMkLst>
        </pc:spChg>
      </pc:sldChg>
      <pc:sldChg chg="add del">
        <pc:chgData name="Cannell, Michael B" userId="df291291-9ac9-42c2-a976-062f6e2ad9da" providerId="ADAL" clId="{D0F15991-CF6C-8C4B-AD21-DC26DB777E50}" dt="2022-10-18T13:18:01.608" v="8529" actId="2696"/>
        <pc:sldMkLst>
          <pc:docMk/>
          <pc:sldMk cId="1332884384" sldId="505"/>
        </pc:sldMkLst>
      </pc:sldChg>
      <pc:sldChg chg="modSp">
        <pc:chgData name="Cannell, Michael B" userId="df291291-9ac9-42c2-a976-062f6e2ad9da" providerId="ADAL" clId="{D0F15991-CF6C-8C4B-AD21-DC26DB777E50}" dt="2022-10-17T15:44:03.338" v="512" actId="2711"/>
        <pc:sldMkLst>
          <pc:docMk/>
          <pc:sldMk cId="3768086851" sldId="508"/>
        </pc:sldMkLst>
        <pc:graphicFrameChg chg="mod">
          <ac:chgData name="Cannell, Michael B" userId="df291291-9ac9-42c2-a976-062f6e2ad9da" providerId="ADAL" clId="{D0F15991-CF6C-8C4B-AD21-DC26DB777E50}" dt="2022-10-17T15:44:03.338" v="512" actId="2711"/>
          <ac:graphicFrameMkLst>
            <pc:docMk/>
            <pc:sldMk cId="3768086851" sldId="508"/>
            <ac:graphicFrameMk id="5" creationId="{D709FF4F-E8DD-9A4C-AA4A-F6BBA6A070CE}"/>
          </ac:graphicFrameMkLst>
        </pc:graphicFrameChg>
      </pc:sldChg>
      <pc:sldChg chg="modSp add mod addCm modCm modNotesTx">
        <pc:chgData name="Cannell, Michael B" userId="df291291-9ac9-42c2-a976-062f6e2ad9da" providerId="ADAL" clId="{D0F15991-CF6C-8C4B-AD21-DC26DB777E50}" dt="2022-10-17T21:01:44.351" v="2391"/>
        <pc:sldMkLst>
          <pc:docMk/>
          <pc:sldMk cId="104509245" sldId="553"/>
        </pc:sldMkLst>
        <pc:spChg chg="mod">
          <ac:chgData name="Cannell, Michael B" userId="df291291-9ac9-42c2-a976-062f6e2ad9da" providerId="ADAL" clId="{D0F15991-CF6C-8C4B-AD21-DC26DB777E50}" dt="2022-10-14T16:48:14.847" v="7" actId="1076"/>
          <ac:spMkLst>
            <pc:docMk/>
            <pc:sldMk cId="104509245" sldId="553"/>
            <ac:spMk id="7" creationId="{C607C46B-1F80-FE96-C16A-E6DD7AB720AE}"/>
          </ac:spMkLst>
        </pc:spChg>
      </pc:sldChg>
      <pc:sldChg chg="add">
        <pc:chgData name="Cannell, Michael B" userId="df291291-9ac9-42c2-a976-062f6e2ad9da" providerId="ADAL" clId="{D0F15991-CF6C-8C4B-AD21-DC26DB777E50}" dt="2022-10-14T16:47:44.737" v="0"/>
        <pc:sldMkLst>
          <pc:docMk/>
          <pc:sldMk cId="34412781" sldId="598"/>
        </pc:sldMkLst>
      </pc:sldChg>
      <pc:sldChg chg="modSp new del mod modShow">
        <pc:chgData name="Cannell, Michael B" userId="df291291-9ac9-42c2-a976-062f6e2ad9da" providerId="ADAL" clId="{D0F15991-CF6C-8C4B-AD21-DC26DB777E50}" dt="2022-10-18T13:17:57.230" v="8522" actId="2696"/>
        <pc:sldMkLst>
          <pc:docMk/>
          <pc:sldMk cId="1309528021" sldId="599"/>
        </pc:sldMkLst>
        <pc:spChg chg="mod">
          <ac:chgData name="Cannell, Michael B" userId="df291291-9ac9-42c2-a976-062f6e2ad9da" providerId="ADAL" clId="{D0F15991-CF6C-8C4B-AD21-DC26DB777E50}" dt="2022-10-14T16:52:10.268" v="78" actId="207"/>
          <ac:spMkLst>
            <pc:docMk/>
            <pc:sldMk cId="1309528021" sldId="599"/>
            <ac:spMk id="2" creationId="{9A56EE3D-BC9E-A2EA-BDDC-5780AC030B83}"/>
          </ac:spMkLst>
        </pc:spChg>
        <pc:spChg chg="mod">
          <ac:chgData name="Cannell, Michael B" userId="df291291-9ac9-42c2-a976-062f6e2ad9da" providerId="ADAL" clId="{D0F15991-CF6C-8C4B-AD21-DC26DB777E50}" dt="2022-10-14T16:53:51.116" v="81" actId="20577"/>
          <ac:spMkLst>
            <pc:docMk/>
            <pc:sldMk cId="1309528021" sldId="599"/>
            <ac:spMk id="3" creationId="{EDAF3ECD-57D2-9EC0-9CC5-8C182B5197AE}"/>
          </ac:spMkLst>
        </pc:spChg>
      </pc:sldChg>
      <pc:sldChg chg="add del">
        <pc:chgData name="Cannell, Michael B" userId="df291291-9ac9-42c2-a976-062f6e2ad9da" providerId="ADAL" clId="{D0F15991-CF6C-8C4B-AD21-DC26DB777E50}" dt="2022-10-18T13:18:01.621" v="8530" actId="2696"/>
        <pc:sldMkLst>
          <pc:docMk/>
          <pc:sldMk cId="394383850" sldId="620"/>
        </pc:sldMkLst>
      </pc:sldChg>
      <pc:sldChg chg="addSp modSp new del mod addCm">
        <pc:chgData name="Cannell, Michael B" userId="df291291-9ac9-42c2-a976-062f6e2ad9da" providerId="ADAL" clId="{D0F15991-CF6C-8C4B-AD21-DC26DB777E50}" dt="2022-10-18T13:17:57.285" v="8525" actId="2696"/>
        <pc:sldMkLst>
          <pc:docMk/>
          <pc:sldMk cId="1625271949" sldId="621"/>
        </pc:sldMkLst>
        <pc:spChg chg="mod">
          <ac:chgData name="Cannell, Michael B" userId="df291291-9ac9-42c2-a976-062f6e2ad9da" providerId="ADAL" clId="{D0F15991-CF6C-8C4B-AD21-DC26DB777E50}" dt="2022-10-16T21:44:25.738" v="155" actId="20577"/>
          <ac:spMkLst>
            <pc:docMk/>
            <pc:sldMk cId="1625271949" sldId="621"/>
            <ac:spMk id="2" creationId="{22B49B68-B0D4-3DBA-E321-107B8E429F15}"/>
          </ac:spMkLst>
        </pc:spChg>
        <pc:spChg chg="mod">
          <ac:chgData name="Cannell, Michael B" userId="df291291-9ac9-42c2-a976-062f6e2ad9da" providerId="ADAL" clId="{D0F15991-CF6C-8C4B-AD21-DC26DB777E50}" dt="2022-10-16T22:01:08.728" v="255" actId="27636"/>
          <ac:spMkLst>
            <pc:docMk/>
            <pc:sldMk cId="1625271949" sldId="621"/>
            <ac:spMk id="3" creationId="{3F4E19F5-3CAE-37E0-3F79-97A7D48E7D65}"/>
          </ac:spMkLst>
        </pc:spChg>
        <pc:spChg chg="add mod">
          <ac:chgData name="Cannell, Michael B" userId="df291291-9ac9-42c2-a976-062f6e2ad9da" providerId="ADAL" clId="{D0F15991-CF6C-8C4B-AD21-DC26DB777E50}" dt="2022-10-16T21:47:59.232" v="202" actId="1076"/>
          <ac:spMkLst>
            <pc:docMk/>
            <pc:sldMk cId="1625271949" sldId="621"/>
            <ac:spMk id="4" creationId="{E6DAFE97-D1A6-A089-1E14-7AA1A3244F45}"/>
          </ac:spMkLst>
        </pc:spChg>
      </pc:sldChg>
      <pc:sldChg chg="addSp delSp modSp add del mod">
        <pc:chgData name="Cannell, Michael B" userId="df291291-9ac9-42c2-a976-062f6e2ad9da" providerId="ADAL" clId="{D0F15991-CF6C-8C4B-AD21-DC26DB777E50}" dt="2022-10-18T13:17:57.320" v="8527" actId="2696"/>
        <pc:sldMkLst>
          <pc:docMk/>
          <pc:sldMk cId="181434011" sldId="622"/>
        </pc:sldMkLst>
        <pc:spChg chg="del">
          <ac:chgData name="Cannell, Michael B" userId="df291291-9ac9-42c2-a976-062f6e2ad9da" providerId="ADAL" clId="{D0F15991-CF6C-8C4B-AD21-DC26DB777E50}" dt="2022-10-16T21:58:25.387" v="212" actId="478"/>
          <ac:spMkLst>
            <pc:docMk/>
            <pc:sldMk cId="181434011" sldId="622"/>
            <ac:spMk id="2" creationId="{22B49B68-B0D4-3DBA-E321-107B8E429F15}"/>
          </ac:spMkLst>
        </pc:spChg>
        <pc:spChg chg="del mod">
          <ac:chgData name="Cannell, Michael B" userId="df291291-9ac9-42c2-a976-062f6e2ad9da" providerId="ADAL" clId="{D0F15991-CF6C-8C4B-AD21-DC26DB777E50}" dt="2022-10-16T21:58:21.729" v="211" actId="478"/>
          <ac:spMkLst>
            <pc:docMk/>
            <pc:sldMk cId="181434011" sldId="622"/>
            <ac:spMk id="3" creationId="{3F4E19F5-3CAE-37E0-3F79-97A7D48E7D65}"/>
          </ac:spMkLst>
        </pc:spChg>
        <pc:spChg chg="mod">
          <ac:chgData name="Cannell, Michael B" userId="df291291-9ac9-42c2-a976-062f6e2ad9da" providerId="ADAL" clId="{D0F15991-CF6C-8C4B-AD21-DC26DB777E50}" dt="2022-10-16T21:57:22.151" v="208" actId="2711"/>
          <ac:spMkLst>
            <pc:docMk/>
            <pc:sldMk cId="181434011" sldId="622"/>
            <ac:spMk id="4" creationId="{E6DAFE97-D1A6-A089-1E14-7AA1A3244F45}"/>
          </ac:spMkLst>
        </pc:spChg>
        <pc:spChg chg="add del mod">
          <ac:chgData name="Cannell, Michael B" userId="df291291-9ac9-42c2-a976-062f6e2ad9da" providerId="ADAL" clId="{D0F15991-CF6C-8C4B-AD21-DC26DB777E50}" dt="2022-10-16T21:58:27.565" v="213" actId="478"/>
          <ac:spMkLst>
            <pc:docMk/>
            <pc:sldMk cId="181434011" sldId="622"/>
            <ac:spMk id="6" creationId="{1C60363D-F01C-A19E-F474-FD8DD0734CB0}"/>
          </ac:spMkLst>
        </pc:spChg>
        <pc:picChg chg="add mod">
          <ac:chgData name="Cannell, Michael B" userId="df291291-9ac9-42c2-a976-062f6e2ad9da" providerId="ADAL" clId="{D0F15991-CF6C-8C4B-AD21-DC26DB777E50}" dt="2022-10-16T21:58:53.104" v="220" actId="12789"/>
          <ac:picMkLst>
            <pc:docMk/>
            <pc:sldMk cId="181434011" sldId="622"/>
            <ac:picMk id="8" creationId="{77327968-5267-5E3A-0FAB-222C3CFF4357}"/>
          </ac:picMkLst>
        </pc:picChg>
      </pc:sldChg>
      <pc:sldChg chg="modSp add del mod addCm">
        <pc:chgData name="Cannell, Michael B" userId="df291291-9ac9-42c2-a976-062f6e2ad9da" providerId="ADAL" clId="{D0F15991-CF6C-8C4B-AD21-DC26DB777E50}" dt="2022-10-18T13:17:57.313" v="8526" actId="2696"/>
        <pc:sldMkLst>
          <pc:docMk/>
          <pc:sldMk cId="481564963" sldId="623"/>
        </pc:sldMkLst>
        <pc:spChg chg="mod">
          <ac:chgData name="Cannell, Michael B" userId="df291291-9ac9-42c2-a976-062f6e2ad9da" providerId="ADAL" clId="{D0F15991-CF6C-8C4B-AD21-DC26DB777E50}" dt="2022-10-17T15:41:40.182" v="500" actId="27636"/>
          <ac:spMkLst>
            <pc:docMk/>
            <pc:sldMk cId="481564963" sldId="623"/>
            <ac:spMk id="3" creationId="{3F4E19F5-3CAE-37E0-3F79-97A7D48E7D65}"/>
          </ac:spMkLst>
        </pc:spChg>
      </pc:sldChg>
      <pc:sldChg chg="modSp new del mod">
        <pc:chgData name="Cannell, Michael B" userId="df291291-9ac9-42c2-a976-062f6e2ad9da" providerId="ADAL" clId="{D0F15991-CF6C-8C4B-AD21-DC26DB777E50}" dt="2022-10-18T13:17:57.241" v="8523" actId="2696"/>
        <pc:sldMkLst>
          <pc:docMk/>
          <pc:sldMk cId="551431403" sldId="624"/>
        </pc:sldMkLst>
        <pc:spChg chg="mod">
          <ac:chgData name="Cannell, Michael B" userId="df291291-9ac9-42c2-a976-062f6e2ad9da" providerId="ADAL" clId="{D0F15991-CF6C-8C4B-AD21-DC26DB777E50}" dt="2022-10-17T15:35:03.765" v="284" actId="20577"/>
          <ac:spMkLst>
            <pc:docMk/>
            <pc:sldMk cId="551431403" sldId="624"/>
            <ac:spMk id="2" creationId="{B2DB9DC5-19FB-1371-ACD7-38AE45B80416}"/>
          </ac:spMkLst>
        </pc:spChg>
        <pc:spChg chg="mod">
          <ac:chgData name="Cannell, Michael B" userId="df291291-9ac9-42c2-a976-062f6e2ad9da" providerId="ADAL" clId="{D0F15991-CF6C-8C4B-AD21-DC26DB777E50}" dt="2022-10-17T15:35:33.749" v="379" actId="20577"/>
          <ac:spMkLst>
            <pc:docMk/>
            <pc:sldMk cId="551431403" sldId="624"/>
            <ac:spMk id="3" creationId="{74E622C2-5A7D-CCD0-1294-379886F87640}"/>
          </ac:spMkLst>
        </pc:spChg>
      </pc:sldChg>
      <pc:sldChg chg="addSp modSp new del mod">
        <pc:chgData name="Cannell, Michael B" userId="df291291-9ac9-42c2-a976-062f6e2ad9da" providerId="ADAL" clId="{D0F15991-CF6C-8C4B-AD21-DC26DB777E50}" dt="2022-10-18T13:23:32.148" v="8850" actId="2696"/>
        <pc:sldMkLst>
          <pc:docMk/>
          <pc:sldMk cId="130329760" sldId="625"/>
        </pc:sldMkLst>
        <pc:spChg chg="mod">
          <ac:chgData name="Cannell, Michael B" userId="df291291-9ac9-42c2-a976-062f6e2ad9da" providerId="ADAL" clId="{D0F15991-CF6C-8C4B-AD21-DC26DB777E50}" dt="2022-10-17T15:36:29.941" v="455" actId="20577"/>
          <ac:spMkLst>
            <pc:docMk/>
            <pc:sldMk cId="130329760" sldId="625"/>
            <ac:spMk id="2" creationId="{4EC4976D-1C88-3060-A379-D0D382FEFDA0}"/>
          </ac:spMkLst>
        </pc:spChg>
        <pc:spChg chg="add mod">
          <ac:chgData name="Cannell, Michael B" userId="df291291-9ac9-42c2-a976-062f6e2ad9da" providerId="ADAL" clId="{D0F15991-CF6C-8C4B-AD21-DC26DB777E50}" dt="2022-10-17T15:56:25.870" v="606" actId="2711"/>
          <ac:spMkLst>
            <pc:docMk/>
            <pc:sldMk cId="130329760" sldId="625"/>
            <ac:spMk id="4" creationId="{AB9BB97B-4793-6C73-B187-81EF78F99411}"/>
          </ac:spMkLst>
        </pc:spChg>
      </pc:sldChg>
      <pc:sldChg chg="add del modNotesTx">
        <pc:chgData name="Cannell, Michael B" userId="df291291-9ac9-42c2-a976-062f6e2ad9da" providerId="ADAL" clId="{D0F15991-CF6C-8C4B-AD21-DC26DB777E50}" dt="2022-10-18T13:23:32.158" v="8851" actId="2696"/>
        <pc:sldMkLst>
          <pc:docMk/>
          <pc:sldMk cId="4063446852" sldId="626"/>
        </pc:sldMkLst>
      </pc:sldChg>
      <pc:sldChg chg="addSp modSp new del mod modClrScheme chgLayout modNotesTx">
        <pc:chgData name="Cannell, Michael B" userId="df291291-9ac9-42c2-a976-062f6e2ad9da" providerId="ADAL" clId="{D0F15991-CF6C-8C4B-AD21-DC26DB777E50}" dt="2022-10-18T13:18:01.570" v="8528" actId="2696"/>
        <pc:sldMkLst>
          <pc:docMk/>
          <pc:sldMk cId="639987000" sldId="627"/>
        </pc:sldMkLst>
        <pc:spChg chg="add mod">
          <ac:chgData name="Cannell, Michael B" userId="df291291-9ac9-42c2-a976-062f6e2ad9da" providerId="ADAL" clId="{D0F15991-CF6C-8C4B-AD21-DC26DB777E50}" dt="2022-10-17T15:40:45.078" v="497" actId="20577"/>
          <ac:spMkLst>
            <pc:docMk/>
            <pc:sldMk cId="639987000" sldId="627"/>
            <ac:spMk id="2" creationId="{7BEE4D8A-A968-833E-266E-1515BA63D05B}"/>
          </ac:spMkLst>
        </pc:spChg>
        <pc:spChg chg="add mod">
          <ac:chgData name="Cannell, Michael B" userId="df291291-9ac9-42c2-a976-062f6e2ad9da" providerId="ADAL" clId="{D0F15991-CF6C-8C4B-AD21-DC26DB777E50}" dt="2022-10-17T15:40:41.080" v="484" actId="700"/>
          <ac:spMkLst>
            <pc:docMk/>
            <pc:sldMk cId="639987000" sldId="627"/>
            <ac:spMk id="3" creationId="{995B01BA-1C68-C5AD-194E-AE3F0B8A6A6A}"/>
          </ac:spMkLst>
        </pc:spChg>
      </pc:sldChg>
      <pc:sldChg chg="modSp new del mod modNotesTx">
        <pc:chgData name="Cannell, Michael B" userId="df291291-9ac9-42c2-a976-062f6e2ad9da" providerId="ADAL" clId="{D0F15991-CF6C-8C4B-AD21-DC26DB777E50}" dt="2022-10-17T21:39:16.142" v="3850" actId="2696"/>
        <pc:sldMkLst>
          <pc:docMk/>
          <pc:sldMk cId="25280624" sldId="628"/>
        </pc:sldMkLst>
        <pc:spChg chg="mod">
          <ac:chgData name="Cannell, Michael B" userId="df291291-9ac9-42c2-a976-062f6e2ad9da" providerId="ADAL" clId="{D0F15991-CF6C-8C4B-AD21-DC26DB777E50}" dt="2022-10-17T16:50:33.917" v="628" actId="20577"/>
          <ac:spMkLst>
            <pc:docMk/>
            <pc:sldMk cId="25280624" sldId="628"/>
            <ac:spMk id="2" creationId="{34A26FDA-687D-EBBA-E242-5CA8E16E43DE}"/>
          </ac:spMkLst>
        </pc:spChg>
        <pc:spChg chg="mod">
          <ac:chgData name="Cannell, Michael B" userId="df291291-9ac9-42c2-a976-062f6e2ad9da" providerId="ADAL" clId="{D0F15991-CF6C-8C4B-AD21-DC26DB777E50}" dt="2022-10-17T16:54:59.954" v="1522" actId="20577"/>
          <ac:spMkLst>
            <pc:docMk/>
            <pc:sldMk cId="25280624" sldId="628"/>
            <ac:spMk id="3" creationId="{D0869FDC-B99A-9C71-A7C9-33981EE423A6}"/>
          </ac:spMkLst>
        </pc:spChg>
      </pc:sldChg>
      <pc:sldChg chg="addSp modSp add mod ord modNotesTx">
        <pc:chgData name="Cannell, Michael B" userId="df291291-9ac9-42c2-a976-062f6e2ad9da" providerId="ADAL" clId="{D0F15991-CF6C-8C4B-AD21-DC26DB777E50}" dt="2022-10-18T13:18:32.581" v="8554" actId="20577"/>
        <pc:sldMkLst>
          <pc:docMk/>
          <pc:sldMk cId="3698090706" sldId="629"/>
        </pc:sldMkLst>
        <pc:spChg chg="mod">
          <ac:chgData name="Cannell, Michael B" userId="df291291-9ac9-42c2-a976-062f6e2ad9da" providerId="ADAL" clId="{D0F15991-CF6C-8C4B-AD21-DC26DB777E50}" dt="2022-10-18T13:18:32.581" v="8554" actId="20577"/>
          <ac:spMkLst>
            <pc:docMk/>
            <pc:sldMk cId="3698090706" sldId="629"/>
            <ac:spMk id="2" creationId="{34A26FDA-687D-EBBA-E242-5CA8E16E43DE}"/>
          </ac:spMkLst>
        </pc:spChg>
        <pc:spChg chg="mod">
          <ac:chgData name="Cannell, Michael B" userId="df291291-9ac9-42c2-a976-062f6e2ad9da" providerId="ADAL" clId="{D0F15991-CF6C-8C4B-AD21-DC26DB777E50}" dt="2022-10-18T12:56:49.076" v="8218" actId="20577"/>
          <ac:spMkLst>
            <pc:docMk/>
            <pc:sldMk cId="3698090706" sldId="629"/>
            <ac:spMk id="3" creationId="{D0869FDC-B99A-9C71-A7C9-33981EE423A6}"/>
          </ac:spMkLst>
        </pc:spChg>
        <pc:spChg chg="add mod">
          <ac:chgData name="Cannell, Michael B" userId="df291291-9ac9-42c2-a976-062f6e2ad9da" providerId="ADAL" clId="{D0F15991-CF6C-8C4B-AD21-DC26DB777E50}" dt="2022-10-18T12:54:17.727" v="8170" actId="1076"/>
          <ac:spMkLst>
            <pc:docMk/>
            <pc:sldMk cId="3698090706" sldId="629"/>
            <ac:spMk id="4" creationId="{4C386A78-4F16-4D5C-2587-D24D61646B90}"/>
          </ac:spMkLst>
        </pc:spChg>
      </pc:sldChg>
      <pc:sldChg chg="modSp add del mod">
        <pc:chgData name="Cannell, Michael B" userId="df291291-9ac9-42c2-a976-062f6e2ad9da" providerId="ADAL" clId="{D0F15991-CF6C-8C4B-AD21-DC26DB777E50}" dt="2022-10-18T13:17:57.206" v="8521" actId="2696"/>
        <pc:sldMkLst>
          <pc:docMk/>
          <pc:sldMk cId="2297043133" sldId="630"/>
        </pc:sldMkLst>
        <pc:spChg chg="mod">
          <ac:chgData name="Cannell, Michael B" userId="df291291-9ac9-42c2-a976-062f6e2ad9da" providerId="ADAL" clId="{D0F15991-CF6C-8C4B-AD21-DC26DB777E50}" dt="2022-10-17T21:00:18.201" v="2384" actId="20577"/>
          <ac:spMkLst>
            <pc:docMk/>
            <pc:sldMk cId="2297043133" sldId="630"/>
            <ac:spMk id="3" creationId="{D0869FDC-B99A-9C71-A7C9-33981EE423A6}"/>
          </ac:spMkLst>
        </pc:spChg>
      </pc:sldChg>
      <pc:sldChg chg="addSp delSp modSp add mod modShow modNotesTx">
        <pc:chgData name="Cannell, Michael B" userId="df291291-9ac9-42c2-a976-062f6e2ad9da" providerId="ADAL" clId="{D0F15991-CF6C-8C4B-AD21-DC26DB777E50}" dt="2022-10-17T21:22:39.230" v="2711" actId="729"/>
        <pc:sldMkLst>
          <pc:docMk/>
          <pc:sldMk cId="2194050922" sldId="631"/>
        </pc:sldMkLst>
        <pc:spChg chg="add mod">
          <ac:chgData name="Cannell, Michael B" userId="df291291-9ac9-42c2-a976-062f6e2ad9da" providerId="ADAL" clId="{D0F15991-CF6C-8C4B-AD21-DC26DB777E50}" dt="2022-10-17T21:09:58.138" v="2525" actId="20577"/>
          <ac:spMkLst>
            <pc:docMk/>
            <pc:sldMk cId="2194050922" sldId="631"/>
            <ac:spMk id="2" creationId="{3D8090DB-A916-B5DD-AB68-4622C5615D0E}"/>
          </ac:spMkLst>
        </pc:spChg>
        <pc:spChg chg="mod">
          <ac:chgData name="Cannell, Michael B" userId="df291291-9ac9-42c2-a976-062f6e2ad9da" providerId="ADAL" clId="{D0F15991-CF6C-8C4B-AD21-DC26DB777E50}" dt="2022-10-17T21:02:42.472" v="2395" actId="208"/>
          <ac:spMkLst>
            <pc:docMk/>
            <pc:sldMk cId="2194050922" sldId="631"/>
            <ac:spMk id="5" creationId="{17D2329D-9A41-8741-8BA4-FBE4BB9B9AB3}"/>
          </ac:spMkLst>
        </pc:spChg>
        <pc:spChg chg="mod">
          <ac:chgData name="Cannell, Michael B" userId="df291291-9ac9-42c2-a976-062f6e2ad9da" providerId="ADAL" clId="{D0F15991-CF6C-8C4B-AD21-DC26DB777E50}" dt="2022-10-17T21:02:42.472" v="2395" actId="208"/>
          <ac:spMkLst>
            <pc:docMk/>
            <pc:sldMk cId="2194050922" sldId="631"/>
            <ac:spMk id="6" creationId="{D2DF2CCE-B3A2-6544-8F46-FA0C5AA94173}"/>
          </ac:spMkLst>
        </pc:spChg>
        <pc:spChg chg="mod">
          <ac:chgData name="Cannell, Michael B" userId="df291291-9ac9-42c2-a976-062f6e2ad9da" providerId="ADAL" clId="{D0F15991-CF6C-8C4B-AD21-DC26DB777E50}" dt="2022-10-17T21:02:42.472" v="2395" actId="208"/>
          <ac:spMkLst>
            <pc:docMk/>
            <pc:sldMk cId="2194050922" sldId="631"/>
            <ac:spMk id="7" creationId="{4F9F5C99-FDEB-9C4E-83C1-5F6C58A92650}"/>
          </ac:spMkLst>
        </pc:spChg>
        <pc:spChg chg="mod">
          <ac:chgData name="Cannell, Michael B" userId="df291291-9ac9-42c2-a976-062f6e2ad9da" providerId="ADAL" clId="{D0F15991-CF6C-8C4B-AD21-DC26DB777E50}" dt="2022-10-17T21:02:42.472" v="2395" actId="208"/>
          <ac:spMkLst>
            <pc:docMk/>
            <pc:sldMk cId="2194050922" sldId="631"/>
            <ac:spMk id="8" creationId="{0696755B-38B1-E448-A0A7-95279C7F38E9}"/>
          </ac:spMkLst>
        </pc:spChg>
        <pc:spChg chg="mod">
          <ac:chgData name="Cannell, Michael B" userId="df291291-9ac9-42c2-a976-062f6e2ad9da" providerId="ADAL" clId="{D0F15991-CF6C-8C4B-AD21-DC26DB777E50}" dt="2022-10-17T21:02:42.472" v="2395" actId="208"/>
          <ac:spMkLst>
            <pc:docMk/>
            <pc:sldMk cId="2194050922" sldId="631"/>
            <ac:spMk id="9" creationId="{7E5E5660-9737-1948-B12C-6668E97F2E95}"/>
          </ac:spMkLst>
        </pc:spChg>
        <pc:spChg chg="mod">
          <ac:chgData name="Cannell, Michael B" userId="df291291-9ac9-42c2-a976-062f6e2ad9da" providerId="ADAL" clId="{D0F15991-CF6C-8C4B-AD21-DC26DB777E50}" dt="2022-10-17T21:02:42.472" v="2395" actId="208"/>
          <ac:spMkLst>
            <pc:docMk/>
            <pc:sldMk cId="2194050922" sldId="631"/>
            <ac:spMk id="10" creationId="{748E8860-1EA2-B24B-9957-A964E894B777}"/>
          </ac:spMkLst>
        </pc:spChg>
        <pc:spChg chg="mod">
          <ac:chgData name="Cannell, Michael B" userId="df291291-9ac9-42c2-a976-062f6e2ad9da" providerId="ADAL" clId="{D0F15991-CF6C-8C4B-AD21-DC26DB777E50}" dt="2022-10-17T21:02:42.472" v="2395" actId="208"/>
          <ac:spMkLst>
            <pc:docMk/>
            <pc:sldMk cId="2194050922" sldId="631"/>
            <ac:spMk id="11" creationId="{5741199A-7615-F84D-9D8D-DC6CF0FDE4A4}"/>
          </ac:spMkLst>
        </pc:spChg>
        <pc:spChg chg="mod">
          <ac:chgData name="Cannell, Michael B" userId="df291291-9ac9-42c2-a976-062f6e2ad9da" providerId="ADAL" clId="{D0F15991-CF6C-8C4B-AD21-DC26DB777E50}" dt="2022-10-17T21:02:42.472" v="2395" actId="208"/>
          <ac:spMkLst>
            <pc:docMk/>
            <pc:sldMk cId="2194050922" sldId="631"/>
            <ac:spMk id="12" creationId="{D9394BDB-B947-AE49-B02B-FDDA3797A138}"/>
          </ac:spMkLst>
        </pc:spChg>
        <pc:spChg chg="mod">
          <ac:chgData name="Cannell, Michael B" userId="df291291-9ac9-42c2-a976-062f6e2ad9da" providerId="ADAL" clId="{D0F15991-CF6C-8C4B-AD21-DC26DB777E50}" dt="2022-10-17T21:02:42.472" v="2395" actId="208"/>
          <ac:spMkLst>
            <pc:docMk/>
            <pc:sldMk cId="2194050922" sldId="631"/>
            <ac:spMk id="13" creationId="{EE0432CC-C2FA-974B-97E8-C5DEC45B459D}"/>
          </ac:spMkLst>
        </pc:spChg>
        <pc:spChg chg="mod">
          <ac:chgData name="Cannell, Michael B" userId="df291291-9ac9-42c2-a976-062f6e2ad9da" providerId="ADAL" clId="{D0F15991-CF6C-8C4B-AD21-DC26DB777E50}" dt="2022-10-17T21:02:42.472" v="2395" actId="208"/>
          <ac:spMkLst>
            <pc:docMk/>
            <pc:sldMk cId="2194050922" sldId="631"/>
            <ac:spMk id="14" creationId="{8490E1FC-2A11-6D43-946D-19192C4E3DE0}"/>
          </ac:spMkLst>
        </pc:spChg>
        <pc:spChg chg="del">
          <ac:chgData name="Cannell, Michael B" userId="df291291-9ac9-42c2-a976-062f6e2ad9da" providerId="ADAL" clId="{D0F15991-CF6C-8C4B-AD21-DC26DB777E50}" dt="2022-10-17T21:03:37.492" v="2400" actId="478"/>
          <ac:spMkLst>
            <pc:docMk/>
            <pc:sldMk cId="2194050922" sldId="631"/>
            <ac:spMk id="15" creationId="{BE80D30C-584F-A142-ACE7-8C1C1831CE54}"/>
          </ac:spMkLst>
        </pc:spChg>
        <pc:spChg chg="add mod">
          <ac:chgData name="Cannell, Michael B" userId="df291291-9ac9-42c2-a976-062f6e2ad9da" providerId="ADAL" clId="{D0F15991-CF6C-8C4B-AD21-DC26DB777E50}" dt="2022-10-17T21:07:26.433" v="2481" actId="12789"/>
          <ac:spMkLst>
            <pc:docMk/>
            <pc:sldMk cId="2194050922" sldId="631"/>
            <ac:spMk id="16" creationId="{7836AF02-75F6-AC22-23F2-9833377DF9C6}"/>
          </ac:spMkLst>
        </pc:spChg>
        <pc:spChg chg="add mod">
          <ac:chgData name="Cannell, Michael B" userId="df291291-9ac9-42c2-a976-062f6e2ad9da" providerId="ADAL" clId="{D0F15991-CF6C-8C4B-AD21-DC26DB777E50}" dt="2022-10-17T21:09:50.937" v="2514" actId="20577"/>
          <ac:spMkLst>
            <pc:docMk/>
            <pc:sldMk cId="2194050922" sldId="631"/>
            <ac:spMk id="17" creationId="{CB574DA9-10BF-A489-005F-F7FD588958FC}"/>
          </ac:spMkLst>
        </pc:spChg>
        <pc:spChg chg="add mod">
          <ac:chgData name="Cannell, Michael B" userId="df291291-9ac9-42c2-a976-062f6e2ad9da" providerId="ADAL" clId="{D0F15991-CF6C-8C4B-AD21-DC26DB777E50}" dt="2022-10-17T21:07:17.763" v="2479" actId="12789"/>
          <ac:spMkLst>
            <pc:docMk/>
            <pc:sldMk cId="2194050922" sldId="631"/>
            <ac:spMk id="18" creationId="{5B422860-0189-E440-D3B6-61AACAC11F2D}"/>
          </ac:spMkLst>
        </pc:spChg>
        <pc:spChg chg="del">
          <ac:chgData name="Cannell, Michael B" userId="df291291-9ac9-42c2-a976-062f6e2ad9da" providerId="ADAL" clId="{D0F15991-CF6C-8C4B-AD21-DC26DB777E50}" dt="2022-10-17T21:03:39.383" v="2401" actId="478"/>
          <ac:spMkLst>
            <pc:docMk/>
            <pc:sldMk cId="2194050922" sldId="631"/>
            <ac:spMk id="24" creationId="{DBF22342-FC19-7D4A-BF29-4BA98476FA3E}"/>
          </ac:spMkLst>
        </pc:spChg>
        <pc:spChg chg="mod">
          <ac:chgData name="Cannell, Michael B" userId="df291291-9ac9-42c2-a976-062f6e2ad9da" providerId="ADAL" clId="{D0F15991-CF6C-8C4B-AD21-DC26DB777E50}" dt="2022-10-17T21:02:42.472" v="2395" actId="208"/>
          <ac:spMkLst>
            <pc:docMk/>
            <pc:sldMk cId="2194050922" sldId="631"/>
            <ac:spMk id="28" creationId="{F6427032-CF3D-584E-87CB-2A29790F00BB}"/>
          </ac:spMkLst>
        </pc:spChg>
        <pc:spChg chg="mod">
          <ac:chgData name="Cannell, Michael B" userId="df291291-9ac9-42c2-a976-062f6e2ad9da" providerId="ADAL" clId="{D0F15991-CF6C-8C4B-AD21-DC26DB777E50}" dt="2022-10-17T21:02:42.472" v="2395" actId="208"/>
          <ac:spMkLst>
            <pc:docMk/>
            <pc:sldMk cId="2194050922" sldId="631"/>
            <ac:spMk id="29" creationId="{D0AE0477-E9CB-7242-AA34-4D4F4A22A27D}"/>
          </ac:spMkLst>
        </pc:spChg>
        <pc:spChg chg="mod">
          <ac:chgData name="Cannell, Michael B" userId="df291291-9ac9-42c2-a976-062f6e2ad9da" providerId="ADAL" clId="{D0F15991-CF6C-8C4B-AD21-DC26DB777E50}" dt="2022-10-17T21:02:42.472" v="2395" actId="208"/>
          <ac:spMkLst>
            <pc:docMk/>
            <pc:sldMk cId="2194050922" sldId="631"/>
            <ac:spMk id="30" creationId="{891F351C-8DDB-0A48-9ECE-9B5FA6122A23}"/>
          </ac:spMkLst>
        </pc:spChg>
        <pc:spChg chg="mod">
          <ac:chgData name="Cannell, Michael B" userId="df291291-9ac9-42c2-a976-062f6e2ad9da" providerId="ADAL" clId="{D0F15991-CF6C-8C4B-AD21-DC26DB777E50}" dt="2022-10-17T21:02:42.472" v="2395" actId="208"/>
          <ac:spMkLst>
            <pc:docMk/>
            <pc:sldMk cId="2194050922" sldId="631"/>
            <ac:spMk id="31" creationId="{8281A542-F72D-6C4E-A5F6-C7DB3944E13C}"/>
          </ac:spMkLst>
        </pc:spChg>
        <pc:spChg chg="mod">
          <ac:chgData name="Cannell, Michael B" userId="df291291-9ac9-42c2-a976-062f6e2ad9da" providerId="ADAL" clId="{D0F15991-CF6C-8C4B-AD21-DC26DB777E50}" dt="2022-10-17T21:02:42.472" v="2395" actId="208"/>
          <ac:spMkLst>
            <pc:docMk/>
            <pc:sldMk cId="2194050922" sldId="631"/>
            <ac:spMk id="32" creationId="{2457C419-2B5B-BB4A-984C-988595AF6702}"/>
          </ac:spMkLst>
        </pc:spChg>
        <pc:spChg chg="mod">
          <ac:chgData name="Cannell, Michael B" userId="df291291-9ac9-42c2-a976-062f6e2ad9da" providerId="ADAL" clId="{D0F15991-CF6C-8C4B-AD21-DC26DB777E50}" dt="2022-10-17T21:02:42.472" v="2395" actId="208"/>
          <ac:spMkLst>
            <pc:docMk/>
            <pc:sldMk cId="2194050922" sldId="631"/>
            <ac:spMk id="33" creationId="{BD07EE27-7772-CD47-B3D6-4678B245EA54}"/>
          </ac:spMkLst>
        </pc:spChg>
        <pc:spChg chg="mod">
          <ac:chgData name="Cannell, Michael B" userId="df291291-9ac9-42c2-a976-062f6e2ad9da" providerId="ADAL" clId="{D0F15991-CF6C-8C4B-AD21-DC26DB777E50}" dt="2022-10-17T21:02:42.472" v="2395" actId="208"/>
          <ac:spMkLst>
            <pc:docMk/>
            <pc:sldMk cId="2194050922" sldId="631"/>
            <ac:spMk id="34" creationId="{6CC933B7-C8E1-CA4A-B238-595A3646284B}"/>
          </ac:spMkLst>
        </pc:spChg>
        <pc:spChg chg="mod">
          <ac:chgData name="Cannell, Michael B" userId="df291291-9ac9-42c2-a976-062f6e2ad9da" providerId="ADAL" clId="{D0F15991-CF6C-8C4B-AD21-DC26DB777E50}" dt="2022-10-17T21:02:42.472" v="2395" actId="208"/>
          <ac:spMkLst>
            <pc:docMk/>
            <pc:sldMk cId="2194050922" sldId="631"/>
            <ac:spMk id="35" creationId="{5CA5E779-400E-A840-AB6C-D96D725B6499}"/>
          </ac:spMkLst>
        </pc:spChg>
        <pc:spChg chg="mod">
          <ac:chgData name="Cannell, Michael B" userId="df291291-9ac9-42c2-a976-062f6e2ad9da" providerId="ADAL" clId="{D0F15991-CF6C-8C4B-AD21-DC26DB777E50}" dt="2022-10-17T21:02:42.472" v="2395" actId="208"/>
          <ac:spMkLst>
            <pc:docMk/>
            <pc:sldMk cId="2194050922" sldId="631"/>
            <ac:spMk id="36" creationId="{0EAB3486-F1ED-4C4A-B2CA-0B20166761BF}"/>
          </ac:spMkLst>
        </pc:spChg>
        <pc:spChg chg="mod">
          <ac:chgData name="Cannell, Michael B" userId="df291291-9ac9-42c2-a976-062f6e2ad9da" providerId="ADAL" clId="{D0F15991-CF6C-8C4B-AD21-DC26DB777E50}" dt="2022-10-17T21:02:42.472" v="2395" actId="208"/>
          <ac:spMkLst>
            <pc:docMk/>
            <pc:sldMk cId="2194050922" sldId="631"/>
            <ac:spMk id="39" creationId="{016B6C88-00D2-4545-B840-8CDD5A7241F5}"/>
          </ac:spMkLst>
        </pc:spChg>
        <pc:spChg chg="mod">
          <ac:chgData name="Cannell, Michael B" userId="df291291-9ac9-42c2-a976-062f6e2ad9da" providerId="ADAL" clId="{D0F15991-CF6C-8C4B-AD21-DC26DB777E50}" dt="2022-10-17T21:02:42.472" v="2395" actId="208"/>
          <ac:spMkLst>
            <pc:docMk/>
            <pc:sldMk cId="2194050922" sldId="631"/>
            <ac:spMk id="40" creationId="{FBDB1E99-0BD2-1C44-B732-AE70DAE6BDF7}"/>
          </ac:spMkLst>
        </pc:spChg>
        <pc:spChg chg="mod">
          <ac:chgData name="Cannell, Michael B" userId="df291291-9ac9-42c2-a976-062f6e2ad9da" providerId="ADAL" clId="{D0F15991-CF6C-8C4B-AD21-DC26DB777E50}" dt="2022-10-17T21:02:42.472" v="2395" actId="208"/>
          <ac:spMkLst>
            <pc:docMk/>
            <pc:sldMk cId="2194050922" sldId="631"/>
            <ac:spMk id="41" creationId="{86A7432C-10EF-454E-9D4A-6A42DE8AA377}"/>
          </ac:spMkLst>
        </pc:spChg>
        <pc:spChg chg="mod">
          <ac:chgData name="Cannell, Michael B" userId="df291291-9ac9-42c2-a976-062f6e2ad9da" providerId="ADAL" clId="{D0F15991-CF6C-8C4B-AD21-DC26DB777E50}" dt="2022-10-17T21:02:42.472" v="2395" actId="208"/>
          <ac:spMkLst>
            <pc:docMk/>
            <pc:sldMk cId="2194050922" sldId="631"/>
            <ac:spMk id="42" creationId="{F7815AAE-CCF9-CB43-AEEB-ADB3D0820BE7}"/>
          </ac:spMkLst>
        </pc:spChg>
        <pc:spChg chg="mod">
          <ac:chgData name="Cannell, Michael B" userId="df291291-9ac9-42c2-a976-062f6e2ad9da" providerId="ADAL" clId="{D0F15991-CF6C-8C4B-AD21-DC26DB777E50}" dt="2022-10-17T21:02:42.472" v="2395" actId="208"/>
          <ac:spMkLst>
            <pc:docMk/>
            <pc:sldMk cId="2194050922" sldId="631"/>
            <ac:spMk id="43" creationId="{15CCF6E7-9FBC-A54B-80FE-B0196EEF31E2}"/>
          </ac:spMkLst>
        </pc:spChg>
        <pc:spChg chg="mod">
          <ac:chgData name="Cannell, Michael B" userId="df291291-9ac9-42c2-a976-062f6e2ad9da" providerId="ADAL" clId="{D0F15991-CF6C-8C4B-AD21-DC26DB777E50}" dt="2022-10-17T21:02:42.472" v="2395" actId="208"/>
          <ac:spMkLst>
            <pc:docMk/>
            <pc:sldMk cId="2194050922" sldId="631"/>
            <ac:spMk id="44" creationId="{D32C1681-E080-7140-AAB5-37F99BAA02B3}"/>
          </ac:spMkLst>
        </pc:spChg>
        <pc:spChg chg="mod">
          <ac:chgData name="Cannell, Michael B" userId="df291291-9ac9-42c2-a976-062f6e2ad9da" providerId="ADAL" clId="{D0F15991-CF6C-8C4B-AD21-DC26DB777E50}" dt="2022-10-17T21:02:42.472" v="2395" actId="208"/>
          <ac:spMkLst>
            <pc:docMk/>
            <pc:sldMk cId="2194050922" sldId="631"/>
            <ac:spMk id="45" creationId="{7412892D-4651-DE43-95A7-E4983F12DBC0}"/>
          </ac:spMkLst>
        </pc:spChg>
        <pc:spChg chg="mod">
          <ac:chgData name="Cannell, Michael B" userId="df291291-9ac9-42c2-a976-062f6e2ad9da" providerId="ADAL" clId="{D0F15991-CF6C-8C4B-AD21-DC26DB777E50}" dt="2022-10-17T21:02:42.472" v="2395" actId="208"/>
          <ac:spMkLst>
            <pc:docMk/>
            <pc:sldMk cId="2194050922" sldId="631"/>
            <ac:spMk id="46" creationId="{229837D5-0A50-8546-B9A5-E3D50487A89F}"/>
          </ac:spMkLst>
        </pc:spChg>
        <pc:spChg chg="mod">
          <ac:chgData name="Cannell, Michael B" userId="df291291-9ac9-42c2-a976-062f6e2ad9da" providerId="ADAL" clId="{D0F15991-CF6C-8C4B-AD21-DC26DB777E50}" dt="2022-10-17T21:02:42.472" v="2395" actId="208"/>
          <ac:spMkLst>
            <pc:docMk/>
            <pc:sldMk cId="2194050922" sldId="631"/>
            <ac:spMk id="47" creationId="{4E723203-4B10-874B-A794-66E04DA2ECF9}"/>
          </ac:spMkLst>
        </pc:spChg>
        <pc:spChg chg="mod">
          <ac:chgData name="Cannell, Michael B" userId="df291291-9ac9-42c2-a976-062f6e2ad9da" providerId="ADAL" clId="{D0F15991-CF6C-8C4B-AD21-DC26DB777E50}" dt="2022-10-17T21:02:42.472" v="2395" actId="208"/>
          <ac:spMkLst>
            <pc:docMk/>
            <pc:sldMk cId="2194050922" sldId="631"/>
            <ac:spMk id="48" creationId="{0F74BE03-1DD4-BB41-B7DA-9649E6670EFB}"/>
          </ac:spMkLst>
        </pc:spChg>
        <pc:spChg chg="mod">
          <ac:chgData name="Cannell, Michael B" userId="df291291-9ac9-42c2-a976-062f6e2ad9da" providerId="ADAL" clId="{D0F15991-CF6C-8C4B-AD21-DC26DB777E50}" dt="2022-10-17T21:02:42.472" v="2395" actId="208"/>
          <ac:spMkLst>
            <pc:docMk/>
            <pc:sldMk cId="2194050922" sldId="631"/>
            <ac:spMk id="49" creationId="{ECE0DBA6-3583-7C42-A0F9-D83C6A760096}"/>
          </ac:spMkLst>
        </pc:spChg>
        <pc:spChg chg="mod">
          <ac:chgData name="Cannell, Michael B" userId="df291291-9ac9-42c2-a976-062f6e2ad9da" providerId="ADAL" clId="{D0F15991-CF6C-8C4B-AD21-DC26DB777E50}" dt="2022-10-17T21:02:42.472" v="2395" actId="208"/>
          <ac:spMkLst>
            <pc:docMk/>
            <pc:sldMk cId="2194050922" sldId="631"/>
            <ac:spMk id="50" creationId="{E4DF1600-4AE3-2B40-98D6-EC2D90C62BD4}"/>
          </ac:spMkLst>
        </pc:spChg>
        <pc:spChg chg="mod">
          <ac:chgData name="Cannell, Michael B" userId="df291291-9ac9-42c2-a976-062f6e2ad9da" providerId="ADAL" clId="{D0F15991-CF6C-8C4B-AD21-DC26DB777E50}" dt="2022-10-17T21:02:42.472" v="2395" actId="208"/>
          <ac:spMkLst>
            <pc:docMk/>
            <pc:sldMk cId="2194050922" sldId="631"/>
            <ac:spMk id="51" creationId="{DC7F4219-251B-044C-BC90-55FCCA69C25D}"/>
          </ac:spMkLst>
        </pc:spChg>
        <pc:spChg chg="mod">
          <ac:chgData name="Cannell, Michael B" userId="df291291-9ac9-42c2-a976-062f6e2ad9da" providerId="ADAL" clId="{D0F15991-CF6C-8C4B-AD21-DC26DB777E50}" dt="2022-10-17T21:02:42.472" v="2395" actId="208"/>
          <ac:spMkLst>
            <pc:docMk/>
            <pc:sldMk cId="2194050922" sldId="631"/>
            <ac:spMk id="52" creationId="{85D91090-143B-5244-AC57-2F256813C75B}"/>
          </ac:spMkLst>
        </pc:spChg>
        <pc:spChg chg="mod">
          <ac:chgData name="Cannell, Michael B" userId="df291291-9ac9-42c2-a976-062f6e2ad9da" providerId="ADAL" clId="{D0F15991-CF6C-8C4B-AD21-DC26DB777E50}" dt="2022-10-17T21:02:42.472" v="2395" actId="208"/>
          <ac:spMkLst>
            <pc:docMk/>
            <pc:sldMk cId="2194050922" sldId="631"/>
            <ac:spMk id="53" creationId="{3730BB55-1563-6048-BC95-8936781E400C}"/>
          </ac:spMkLst>
        </pc:spChg>
        <pc:spChg chg="mod">
          <ac:chgData name="Cannell, Michael B" userId="df291291-9ac9-42c2-a976-062f6e2ad9da" providerId="ADAL" clId="{D0F15991-CF6C-8C4B-AD21-DC26DB777E50}" dt="2022-10-17T21:02:42.472" v="2395" actId="208"/>
          <ac:spMkLst>
            <pc:docMk/>
            <pc:sldMk cId="2194050922" sldId="631"/>
            <ac:spMk id="54" creationId="{CA703812-087B-CF45-BA2A-FB3C20C9A4A1}"/>
          </ac:spMkLst>
        </pc:spChg>
        <pc:spChg chg="mod">
          <ac:chgData name="Cannell, Michael B" userId="df291291-9ac9-42c2-a976-062f6e2ad9da" providerId="ADAL" clId="{D0F15991-CF6C-8C4B-AD21-DC26DB777E50}" dt="2022-10-17T21:02:42.472" v="2395" actId="208"/>
          <ac:spMkLst>
            <pc:docMk/>
            <pc:sldMk cId="2194050922" sldId="631"/>
            <ac:spMk id="55" creationId="{8B36C3C7-8FD4-0A40-884E-9BCE143F41B7}"/>
          </ac:spMkLst>
        </pc:spChg>
        <pc:spChg chg="mod">
          <ac:chgData name="Cannell, Michael B" userId="df291291-9ac9-42c2-a976-062f6e2ad9da" providerId="ADAL" clId="{D0F15991-CF6C-8C4B-AD21-DC26DB777E50}" dt="2022-10-17T21:02:42.472" v="2395" actId="208"/>
          <ac:spMkLst>
            <pc:docMk/>
            <pc:sldMk cId="2194050922" sldId="631"/>
            <ac:spMk id="56" creationId="{C5068F4D-19B8-4C48-9248-1281ADB5F5D9}"/>
          </ac:spMkLst>
        </pc:spChg>
        <pc:spChg chg="mod">
          <ac:chgData name="Cannell, Michael B" userId="df291291-9ac9-42c2-a976-062f6e2ad9da" providerId="ADAL" clId="{D0F15991-CF6C-8C4B-AD21-DC26DB777E50}" dt="2022-10-17T21:02:42.472" v="2395" actId="208"/>
          <ac:spMkLst>
            <pc:docMk/>
            <pc:sldMk cId="2194050922" sldId="631"/>
            <ac:spMk id="57" creationId="{A56A7695-26E8-234E-9948-CD2E851D62CB}"/>
          </ac:spMkLst>
        </pc:spChg>
        <pc:spChg chg="mod">
          <ac:chgData name="Cannell, Michael B" userId="df291291-9ac9-42c2-a976-062f6e2ad9da" providerId="ADAL" clId="{D0F15991-CF6C-8C4B-AD21-DC26DB777E50}" dt="2022-10-17T21:02:42.472" v="2395" actId="208"/>
          <ac:spMkLst>
            <pc:docMk/>
            <pc:sldMk cId="2194050922" sldId="631"/>
            <ac:spMk id="58" creationId="{F2F70FE9-7F47-5D4D-8BC6-C4A30C1AC4F6}"/>
          </ac:spMkLst>
        </pc:spChg>
        <pc:spChg chg="mod">
          <ac:chgData name="Cannell, Michael B" userId="df291291-9ac9-42c2-a976-062f6e2ad9da" providerId="ADAL" clId="{D0F15991-CF6C-8C4B-AD21-DC26DB777E50}" dt="2022-10-17T21:02:42.472" v="2395" actId="208"/>
          <ac:spMkLst>
            <pc:docMk/>
            <pc:sldMk cId="2194050922" sldId="631"/>
            <ac:spMk id="59" creationId="{923461FE-CA07-194C-961A-AEDE4B45F682}"/>
          </ac:spMkLst>
        </pc:spChg>
        <pc:spChg chg="mod">
          <ac:chgData name="Cannell, Michael B" userId="df291291-9ac9-42c2-a976-062f6e2ad9da" providerId="ADAL" clId="{D0F15991-CF6C-8C4B-AD21-DC26DB777E50}" dt="2022-10-17T21:02:42.472" v="2395" actId="208"/>
          <ac:spMkLst>
            <pc:docMk/>
            <pc:sldMk cId="2194050922" sldId="631"/>
            <ac:spMk id="60" creationId="{050BF6AE-BE42-4645-B445-360B539DB719}"/>
          </ac:spMkLst>
        </pc:spChg>
        <pc:spChg chg="mod">
          <ac:chgData name="Cannell, Michael B" userId="df291291-9ac9-42c2-a976-062f6e2ad9da" providerId="ADAL" clId="{D0F15991-CF6C-8C4B-AD21-DC26DB777E50}" dt="2022-10-17T21:02:42.472" v="2395" actId="208"/>
          <ac:spMkLst>
            <pc:docMk/>
            <pc:sldMk cId="2194050922" sldId="631"/>
            <ac:spMk id="61" creationId="{9A25D832-9882-F145-B243-E4DC3E4B5ECB}"/>
          </ac:spMkLst>
        </pc:spChg>
        <pc:spChg chg="mod">
          <ac:chgData name="Cannell, Michael B" userId="df291291-9ac9-42c2-a976-062f6e2ad9da" providerId="ADAL" clId="{D0F15991-CF6C-8C4B-AD21-DC26DB777E50}" dt="2022-10-17T21:02:42.472" v="2395" actId="208"/>
          <ac:spMkLst>
            <pc:docMk/>
            <pc:sldMk cId="2194050922" sldId="631"/>
            <ac:spMk id="62" creationId="{8E44E16B-AF58-8045-A448-73BB707A2B8B}"/>
          </ac:spMkLst>
        </pc:spChg>
        <pc:spChg chg="mod">
          <ac:chgData name="Cannell, Michael B" userId="df291291-9ac9-42c2-a976-062f6e2ad9da" providerId="ADAL" clId="{D0F15991-CF6C-8C4B-AD21-DC26DB777E50}" dt="2022-10-17T21:02:42.472" v="2395" actId="208"/>
          <ac:spMkLst>
            <pc:docMk/>
            <pc:sldMk cId="2194050922" sldId="631"/>
            <ac:spMk id="63" creationId="{19365D9D-C9A0-B541-9173-EBB069ADADE3}"/>
          </ac:spMkLst>
        </pc:spChg>
        <pc:spChg chg="mod">
          <ac:chgData name="Cannell, Michael B" userId="df291291-9ac9-42c2-a976-062f6e2ad9da" providerId="ADAL" clId="{D0F15991-CF6C-8C4B-AD21-DC26DB777E50}" dt="2022-10-17T21:02:42.472" v="2395" actId="208"/>
          <ac:spMkLst>
            <pc:docMk/>
            <pc:sldMk cId="2194050922" sldId="631"/>
            <ac:spMk id="64" creationId="{BC622482-4C67-6345-B256-2C063A0CF37A}"/>
          </ac:spMkLst>
        </pc:spChg>
        <pc:spChg chg="mod">
          <ac:chgData name="Cannell, Michael B" userId="df291291-9ac9-42c2-a976-062f6e2ad9da" providerId="ADAL" clId="{D0F15991-CF6C-8C4B-AD21-DC26DB777E50}" dt="2022-10-17T21:02:42.472" v="2395" actId="208"/>
          <ac:spMkLst>
            <pc:docMk/>
            <pc:sldMk cId="2194050922" sldId="631"/>
            <ac:spMk id="65" creationId="{88D87999-8B38-0645-8149-D820323A64C4}"/>
          </ac:spMkLst>
        </pc:spChg>
        <pc:spChg chg="mod">
          <ac:chgData name="Cannell, Michael B" userId="df291291-9ac9-42c2-a976-062f6e2ad9da" providerId="ADAL" clId="{D0F15991-CF6C-8C4B-AD21-DC26DB777E50}" dt="2022-10-17T21:02:42.472" v="2395" actId="208"/>
          <ac:spMkLst>
            <pc:docMk/>
            <pc:sldMk cId="2194050922" sldId="631"/>
            <ac:spMk id="66" creationId="{3C575CAF-1183-E84B-95AF-391698C6AF6D}"/>
          </ac:spMkLst>
        </pc:spChg>
        <pc:spChg chg="mod">
          <ac:chgData name="Cannell, Michael B" userId="df291291-9ac9-42c2-a976-062f6e2ad9da" providerId="ADAL" clId="{D0F15991-CF6C-8C4B-AD21-DC26DB777E50}" dt="2022-10-17T21:02:42.472" v="2395" actId="208"/>
          <ac:spMkLst>
            <pc:docMk/>
            <pc:sldMk cId="2194050922" sldId="631"/>
            <ac:spMk id="67" creationId="{FB187D9D-76C7-304A-97D6-3DF4F77D4B24}"/>
          </ac:spMkLst>
        </pc:spChg>
        <pc:spChg chg="mod">
          <ac:chgData name="Cannell, Michael B" userId="df291291-9ac9-42c2-a976-062f6e2ad9da" providerId="ADAL" clId="{D0F15991-CF6C-8C4B-AD21-DC26DB777E50}" dt="2022-10-17T21:02:42.472" v="2395" actId="208"/>
          <ac:spMkLst>
            <pc:docMk/>
            <pc:sldMk cId="2194050922" sldId="631"/>
            <ac:spMk id="68" creationId="{762D0BAD-9BDE-BE45-99D1-F9786F5ECEDA}"/>
          </ac:spMkLst>
        </pc:spChg>
        <pc:spChg chg="mod">
          <ac:chgData name="Cannell, Michael B" userId="df291291-9ac9-42c2-a976-062f6e2ad9da" providerId="ADAL" clId="{D0F15991-CF6C-8C4B-AD21-DC26DB777E50}" dt="2022-10-17T21:02:42.472" v="2395" actId="208"/>
          <ac:spMkLst>
            <pc:docMk/>
            <pc:sldMk cId="2194050922" sldId="631"/>
            <ac:spMk id="69" creationId="{63B049CF-FC31-4D4F-8692-599C90C1C709}"/>
          </ac:spMkLst>
        </pc:spChg>
        <pc:spChg chg="mod">
          <ac:chgData name="Cannell, Michael B" userId="df291291-9ac9-42c2-a976-062f6e2ad9da" providerId="ADAL" clId="{D0F15991-CF6C-8C4B-AD21-DC26DB777E50}" dt="2022-10-17T21:02:42.472" v="2395" actId="208"/>
          <ac:spMkLst>
            <pc:docMk/>
            <pc:sldMk cId="2194050922" sldId="631"/>
            <ac:spMk id="70" creationId="{A019A9F0-6570-104F-882F-C6061E46FA1C}"/>
          </ac:spMkLst>
        </pc:spChg>
        <pc:spChg chg="mod">
          <ac:chgData name="Cannell, Michael B" userId="df291291-9ac9-42c2-a976-062f6e2ad9da" providerId="ADAL" clId="{D0F15991-CF6C-8C4B-AD21-DC26DB777E50}" dt="2022-10-17T21:02:42.472" v="2395" actId="208"/>
          <ac:spMkLst>
            <pc:docMk/>
            <pc:sldMk cId="2194050922" sldId="631"/>
            <ac:spMk id="71" creationId="{8707F019-8111-BF43-89AE-6C5DA6636DE7}"/>
          </ac:spMkLst>
        </pc:spChg>
        <pc:spChg chg="mod">
          <ac:chgData name="Cannell, Michael B" userId="df291291-9ac9-42c2-a976-062f6e2ad9da" providerId="ADAL" clId="{D0F15991-CF6C-8C4B-AD21-DC26DB777E50}" dt="2022-10-17T21:02:42.472" v="2395" actId="208"/>
          <ac:spMkLst>
            <pc:docMk/>
            <pc:sldMk cId="2194050922" sldId="631"/>
            <ac:spMk id="72" creationId="{546679BB-6637-7A4B-86E0-5D0345A20C60}"/>
          </ac:spMkLst>
        </pc:spChg>
        <pc:spChg chg="mod">
          <ac:chgData name="Cannell, Michael B" userId="df291291-9ac9-42c2-a976-062f6e2ad9da" providerId="ADAL" clId="{D0F15991-CF6C-8C4B-AD21-DC26DB777E50}" dt="2022-10-17T21:02:42.472" v="2395" actId="208"/>
          <ac:spMkLst>
            <pc:docMk/>
            <pc:sldMk cId="2194050922" sldId="631"/>
            <ac:spMk id="73" creationId="{818A37D7-60CE-854B-AADE-1FC860227D74}"/>
          </ac:spMkLst>
        </pc:spChg>
        <pc:spChg chg="mod">
          <ac:chgData name="Cannell, Michael B" userId="df291291-9ac9-42c2-a976-062f6e2ad9da" providerId="ADAL" clId="{D0F15991-CF6C-8C4B-AD21-DC26DB777E50}" dt="2022-10-17T21:02:42.472" v="2395" actId="208"/>
          <ac:spMkLst>
            <pc:docMk/>
            <pc:sldMk cId="2194050922" sldId="631"/>
            <ac:spMk id="74" creationId="{F1011165-1D4D-1841-B046-39DC749FE486}"/>
          </ac:spMkLst>
        </pc:spChg>
        <pc:spChg chg="mod">
          <ac:chgData name="Cannell, Michael B" userId="df291291-9ac9-42c2-a976-062f6e2ad9da" providerId="ADAL" clId="{D0F15991-CF6C-8C4B-AD21-DC26DB777E50}" dt="2022-10-17T21:02:42.472" v="2395" actId="208"/>
          <ac:spMkLst>
            <pc:docMk/>
            <pc:sldMk cId="2194050922" sldId="631"/>
            <ac:spMk id="75" creationId="{F64D9F7B-D257-DC4F-8341-29C3FB1784EF}"/>
          </ac:spMkLst>
        </pc:spChg>
        <pc:spChg chg="mod">
          <ac:chgData name="Cannell, Michael B" userId="df291291-9ac9-42c2-a976-062f6e2ad9da" providerId="ADAL" clId="{D0F15991-CF6C-8C4B-AD21-DC26DB777E50}" dt="2022-10-17T21:02:42.472" v="2395" actId="208"/>
          <ac:spMkLst>
            <pc:docMk/>
            <pc:sldMk cId="2194050922" sldId="631"/>
            <ac:spMk id="76" creationId="{B9E2DE47-01D1-6946-952C-11586564F166}"/>
          </ac:spMkLst>
        </pc:spChg>
        <pc:spChg chg="mod">
          <ac:chgData name="Cannell, Michael B" userId="df291291-9ac9-42c2-a976-062f6e2ad9da" providerId="ADAL" clId="{D0F15991-CF6C-8C4B-AD21-DC26DB777E50}" dt="2022-10-17T21:02:42.472" v="2395" actId="208"/>
          <ac:spMkLst>
            <pc:docMk/>
            <pc:sldMk cId="2194050922" sldId="631"/>
            <ac:spMk id="77" creationId="{4F56B711-38F1-4247-88C9-C45F1B597C5E}"/>
          </ac:spMkLst>
        </pc:spChg>
        <pc:spChg chg="mod">
          <ac:chgData name="Cannell, Michael B" userId="df291291-9ac9-42c2-a976-062f6e2ad9da" providerId="ADAL" clId="{D0F15991-CF6C-8C4B-AD21-DC26DB777E50}" dt="2022-10-17T21:02:42.472" v="2395" actId="208"/>
          <ac:spMkLst>
            <pc:docMk/>
            <pc:sldMk cId="2194050922" sldId="631"/>
            <ac:spMk id="78" creationId="{FE548739-EFD1-AF49-A821-DE79C18C4F1A}"/>
          </ac:spMkLst>
        </pc:spChg>
        <pc:spChg chg="mod">
          <ac:chgData name="Cannell, Michael B" userId="df291291-9ac9-42c2-a976-062f6e2ad9da" providerId="ADAL" clId="{D0F15991-CF6C-8C4B-AD21-DC26DB777E50}" dt="2022-10-17T21:02:42.472" v="2395" actId="208"/>
          <ac:spMkLst>
            <pc:docMk/>
            <pc:sldMk cId="2194050922" sldId="631"/>
            <ac:spMk id="79" creationId="{5CC9D922-613E-9E46-8E3D-AB1CFA2C0046}"/>
          </ac:spMkLst>
        </pc:spChg>
        <pc:spChg chg="mod">
          <ac:chgData name="Cannell, Michael B" userId="df291291-9ac9-42c2-a976-062f6e2ad9da" providerId="ADAL" clId="{D0F15991-CF6C-8C4B-AD21-DC26DB777E50}" dt="2022-10-17T21:02:42.472" v="2395" actId="208"/>
          <ac:spMkLst>
            <pc:docMk/>
            <pc:sldMk cId="2194050922" sldId="631"/>
            <ac:spMk id="80" creationId="{2BFD2E03-D2B1-174D-AE96-7AD02D8FA75C}"/>
          </ac:spMkLst>
        </pc:spChg>
        <pc:spChg chg="mod">
          <ac:chgData name="Cannell, Michael B" userId="df291291-9ac9-42c2-a976-062f6e2ad9da" providerId="ADAL" clId="{D0F15991-CF6C-8C4B-AD21-DC26DB777E50}" dt="2022-10-17T21:02:42.472" v="2395" actId="208"/>
          <ac:spMkLst>
            <pc:docMk/>
            <pc:sldMk cId="2194050922" sldId="631"/>
            <ac:spMk id="81" creationId="{002896B6-3981-024D-9CEF-0B4465F689FA}"/>
          </ac:spMkLst>
        </pc:spChg>
        <pc:spChg chg="mod">
          <ac:chgData name="Cannell, Michael B" userId="df291291-9ac9-42c2-a976-062f6e2ad9da" providerId="ADAL" clId="{D0F15991-CF6C-8C4B-AD21-DC26DB777E50}" dt="2022-10-17T21:02:42.472" v="2395" actId="208"/>
          <ac:spMkLst>
            <pc:docMk/>
            <pc:sldMk cId="2194050922" sldId="631"/>
            <ac:spMk id="82" creationId="{44F3139E-A790-A247-A9EF-A9EEC2BD191E}"/>
          </ac:spMkLst>
        </pc:spChg>
        <pc:spChg chg="mod">
          <ac:chgData name="Cannell, Michael B" userId="df291291-9ac9-42c2-a976-062f6e2ad9da" providerId="ADAL" clId="{D0F15991-CF6C-8C4B-AD21-DC26DB777E50}" dt="2022-10-17T21:02:42.472" v="2395" actId="208"/>
          <ac:spMkLst>
            <pc:docMk/>
            <pc:sldMk cId="2194050922" sldId="631"/>
            <ac:spMk id="83" creationId="{4F9D883D-4E1F-F049-A559-5E0CF175E223}"/>
          </ac:spMkLst>
        </pc:spChg>
        <pc:spChg chg="mod">
          <ac:chgData name="Cannell, Michael B" userId="df291291-9ac9-42c2-a976-062f6e2ad9da" providerId="ADAL" clId="{D0F15991-CF6C-8C4B-AD21-DC26DB777E50}" dt="2022-10-17T21:02:42.472" v="2395" actId="208"/>
          <ac:spMkLst>
            <pc:docMk/>
            <pc:sldMk cId="2194050922" sldId="631"/>
            <ac:spMk id="84" creationId="{9B6E7991-E1B9-A84D-94BA-EC1FCAB4BA8F}"/>
          </ac:spMkLst>
        </pc:spChg>
        <pc:spChg chg="mod">
          <ac:chgData name="Cannell, Michael B" userId="df291291-9ac9-42c2-a976-062f6e2ad9da" providerId="ADAL" clId="{D0F15991-CF6C-8C4B-AD21-DC26DB777E50}" dt="2022-10-17T21:02:42.472" v="2395" actId="208"/>
          <ac:spMkLst>
            <pc:docMk/>
            <pc:sldMk cId="2194050922" sldId="631"/>
            <ac:spMk id="85" creationId="{5241DA34-F3D9-C54E-B8FE-564B578B77C7}"/>
          </ac:spMkLst>
        </pc:spChg>
        <pc:spChg chg="mod">
          <ac:chgData name="Cannell, Michael B" userId="df291291-9ac9-42c2-a976-062f6e2ad9da" providerId="ADAL" clId="{D0F15991-CF6C-8C4B-AD21-DC26DB777E50}" dt="2022-10-17T21:02:42.472" v="2395" actId="208"/>
          <ac:spMkLst>
            <pc:docMk/>
            <pc:sldMk cId="2194050922" sldId="631"/>
            <ac:spMk id="86" creationId="{A6C59E07-46B4-DD43-9417-1235E75723B4}"/>
          </ac:spMkLst>
        </pc:spChg>
        <pc:spChg chg="mod">
          <ac:chgData name="Cannell, Michael B" userId="df291291-9ac9-42c2-a976-062f6e2ad9da" providerId="ADAL" clId="{D0F15991-CF6C-8C4B-AD21-DC26DB777E50}" dt="2022-10-17T21:02:42.472" v="2395" actId="208"/>
          <ac:spMkLst>
            <pc:docMk/>
            <pc:sldMk cId="2194050922" sldId="631"/>
            <ac:spMk id="87" creationId="{AC8A8599-1412-3C40-BDC5-F66EE93C41C4}"/>
          </ac:spMkLst>
        </pc:spChg>
        <pc:spChg chg="mod">
          <ac:chgData name="Cannell, Michael B" userId="df291291-9ac9-42c2-a976-062f6e2ad9da" providerId="ADAL" clId="{D0F15991-CF6C-8C4B-AD21-DC26DB777E50}" dt="2022-10-17T21:02:42.472" v="2395" actId="208"/>
          <ac:spMkLst>
            <pc:docMk/>
            <pc:sldMk cId="2194050922" sldId="631"/>
            <ac:spMk id="88" creationId="{71ECED41-C8CD-154F-B1B1-F9B117DDE8B4}"/>
          </ac:spMkLst>
        </pc:spChg>
        <pc:spChg chg="mod">
          <ac:chgData name="Cannell, Michael B" userId="df291291-9ac9-42c2-a976-062f6e2ad9da" providerId="ADAL" clId="{D0F15991-CF6C-8C4B-AD21-DC26DB777E50}" dt="2022-10-17T21:02:42.472" v="2395" actId="208"/>
          <ac:spMkLst>
            <pc:docMk/>
            <pc:sldMk cId="2194050922" sldId="631"/>
            <ac:spMk id="89" creationId="{FC1C49C5-13B7-F447-8299-B95FCDC5843A}"/>
          </ac:spMkLst>
        </pc:spChg>
        <pc:spChg chg="mod">
          <ac:chgData name="Cannell, Michael B" userId="df291291-9ac9-42c2-a976-062f6e2ad9da" providerId="ADAL" clId="{D0F15991-CF6C-8C4B-AD21-DC26DB777E50}" dt="2022-10-17T21:02:42.472" v="2395" actId="208"/>
          <ac:spMkLst>
            <pc:docMk/>
            <pc:sldMk cId="2194050922" sldId="631"/>
            <ac:spMk id="90" creationId="{0B7B4CBB-D20A-9841-A82C-BAD59ABBEBED}"/>
          </ac:spMkLst>
        </pc:spChg>
        <pc:spChg chg="mod">
          <ac:chgData name="Cannell, Michael B" userId="df291291-9ac9-42c2-a976-062f6e2ad9da" providerId="ADAL" clId="{D0F15991-CF6C-8C4B-AD21-DC26DB777E50}" dt="2022-10-17T21:02:42.472" v="2395" actId="208"/>
          <ac:spMkLst>
            <pc:docMk/>
            <pc:sldMk cId="2194050922" sldId="631"/>
            <ac:spMk id="91" creationId="{17571FCA-D7F5-7249-8E22-3AB3AAE5AF4E}"/>
          </ac:spMkLst>
        </pc:spChg>
        <pc:spChg chg="mod">
          <ac:chgData name="Cannell, Michael B" userId="df291291-9ac9-42c2-a976-062f6e2ad9da" providerId="ADAL" clId="{D0F15991-CF6C-8C4B-AD21-DC26DB777E50}" dt="2022-10-17T21:02:42.472" v="2395" actId="208"/>
          <ac:spMkLst>
            <pc:docMk/>
            <pc:sldMk cId="2194050922" sldId="631"/>
            <ac:spMk id="92" creationId="{C2ACE18C-3EFB-C440-8220-C3F45E48D8C4}"/>
          </ac:spMkLst>
        </pc:spChg>
        <pc:spChg chg="mod">
          <ac:chgData name="Cannell, Michael B" userId="df291291-9ac9-42c2-a976-062f6e2ad9da" providerId="ADAL" clId="{D0F15991-CF6C-8C4B-AD21-DC26DB777E50}" dt="2022-10-17T21:02:42.472" v="2395" actId="208"/>
          <ac:spMkLst>
            <pc:docMk/>
            <pc:sldMk cId="2194050922" sldId="631"/>
            <ac:spMk id="93" creationId="{F212DA5C-4B65-044F-B3B2-B55B8856F497}"/>
          </ac:spMkLst>
        </pc:spChg>
        <pc:spChg chg="mod">
          <ac:chgData name="Cannell, Michael B" userId="df291291-9ac9-42c2-a976-062f6e2ad9da" providerId="ADAL" clId="{D0F15991-CF6C-8C4B-AD21-DC26DB777E50}" dt="2022-10-17T21:02:42.472" v="2395" actId="208"/>
          <ac:spMkLst>
            <pc:docMk/>
            <pc:sldMk cId="2194050922" sldId="631"/>
            <ac:spMk id="94" creationId="{D5FD3A08-A58C-6F4A-AFBC-7CED070A8546}"/>
          </ac:spMkLst>
        </pc:spChg>
        <pc:spChg chg="mod">
          <ac:chgData name="Cannell, Michael B" userId="df291291-9ac9-42c2-a976-062f6e2ad9da" providerId="ADAL" clId="{D0F15991-CF6C-8C4B-AD21-DC26DB777E50}" dt="2022-10-17T21:02:42.472" v="2395" actId="208"/>
          <ac:spMkLst>
            <pc:docMk/>
            <pc:sldMk cId="2194050922" sldId="631"/>
            <ac:spMk id="95" creationId="{96D554C9-FFFD-D540-8EF5-87AD05B885CF}"/>
          </ac:spMkLst>
        </pc:spChg>
        <pc:spChg chg="mod">
          <ac:chgData name="Cannell, Michael B" userId="df291291-9ac9-42c2-a976-062f6e2ad9da" providerId="ADAL" clId="{D0F15991-CF6C-8C4B-AD21-DC26DB777E50}" dt="2022-10-17T21:02:42.472" v="2395" actId="208"/>
          <ac:spMkLst>
            <pc:docMk/>
            <pc:sldMk cId="2194050922" sldId="631"/>
            <ac:spMk id="96" creationId="{A1D5EC62-6D50-B349-8BF6-4F9C54C0233C}"/>
          </ac:spMkLst>
        </pc:spChg>
        <pc:spChg chg="mod">
          <ac:chgData name="Cannell, Michael B" userId="df291291-9ac9-42c2-a976-062f6e2ad9da" providerId="ADAL" clId="{D0F15991-CF6C-8C4B-AD21-DC26DB777E50}" dt="2022-10-17T21:02:42.472" v="2395" actId="208"/>
          <ac:spMkLst>
            <pc:docMk/>
            <pc:sldMk cId="2194050922" sldId="631"/>
            <ac:spMk id="97" creationId="{EFA0F769-FAD0-9E43-AC69-D8347CF4673E}"/>
          </ac:spMkLst>
        </pc:spChg>
        <pc:spChg chg="mod">
          <ac:chgData name="Cannell, Michael B" userId="df291291-9ac9-42c2-a976-062f6e2ad9da" providerId="ADAL" clId="{D0F15991-CF6C-8C4B-AD21-DC26DB777E50}" dt="2022-10-17T21:02:42.472" v="2395" actId="208"/>
          <ac:spMkLst>
            <pc:docMk/>
            <pc:sldMk cId="2194050922" sldId="631"/>
            <ac:spMk id="98" creationId="{0D4E944A-7C68-CB4F-9306-81C758E8C5A0}"/>
          </ac:spMkLst>
        </pc:spChg>
        <pc:spChg chg="mod">
          <ac:chgData name="Cannell, Michael B" userId="df291291-9ac9-42c2-a976-062f6e2ad9da" providerId="ADAL" clId="{D0F15991-CF6C-8C4B-AD21-DC26DB777E50}" dt="2022-10-17T21:02:42.472" v="2395" actId="208"/>
          <ac:spMkLst>
            <pc:docMk/>
            <pc:sldMk cId="2194050922" sldId="631"/>
            <ac:spMk id="99" creationId="{30D9596F-6A24-1448-A21A-7CCB06A7262D}"/>
          </ac:spMkLst>
        </pc:spChg>
        <pc:spChg chg="mod">
          <ac:chgData name="Cannell, Michael B" userId="df291291-9ac9-42c2-a976-062f6e2ad9da" providerId="ADAL" clId="{D0F15991-CF6C-8C4B-AD21-DC26DB777E50}" dt="2022-10-17T21:02:42.472" v="2395" actId="208"/>
          <ac:spMkLst>
            <pc:docMk/>
            <pc:sldMk cId="2194050922" sldId="631"/>
            <ac:spMk id="100" creationId="{BE060D26-0B91-8642-8BD9-169606D22E3E}"/>
          </ac:spMkLst>
        </pc:spChg>
        <pc:spChg chg="mod">
          <ac:chgData name="Cannell, Michael B" userId="df291291-9ac9-42c2-a976-062f6e2ad9da" providerId="ADAL" clId="{D0F15991-CF6C-8C4B-AD21-DC26DB777E50}" dt="2022-10-17T21:02:42.472" v="2395" actId="208"/>
          <ac:spMkLst>
            <pc:docMk/>
            <pc:sldMk cId="2194050922" sldId="631"/>
            <ac:spMk id="101" creationId="{79064B0E-17D0-694D-983B-9C00510A0722}"/>
          </ac:spMkLst>
        </pc:spChg>
        <pc:spChg chg="mod">
          <ac:chgData name="Cannell, Michael B" userId="df291291-9ac9-42c2-a976-062f6e2ad9da" providerId="ADAL" clId="{D0F15991-CF6C-8C4B-AD21-DC26DB777E50}" dt="2022-10-17T21:02:42.472" v="2395" actId="208"/>
          <ac:spMkLst>
            <pc:docMk/>
            <pc:sldMk cId="2194050922" sldId="631"/>
            <ac:spMk id="102" creationId="{5EE6C805-FFFC-E54D-97F6-9FEA43333566}"/>
          </ac:spMkLst>
        </pc:spChg>
        <pc:spChg chg="mod">
          <ac:chgData name="Cannell, Michael B" userId="df291291-9ac9-42c2-a976-062f6e2ad9da" providerId="ADAL" clId="{D0F15991-CF6C-8C4B-AD21-DC26DB777E50}" dt="2022-10-17T21:02:42.472" v="2395" actId="208"/>
          <ac:spMkLst>
            <pc:docMk/>
            <pc:sldMk cId="2194050922" sldId="631"/>
            <ac:spMk id="103" creationId="{BD8B753D-E57D-EC46-BC73-20753EDC48A8}"/>
          </ac:spMkLst>
        </pc:spChg>
        <pc:spChg chg="mod">
          <ac:chgData name="Cannell, Michael B" userId="df291291-9ac9-42c2-a976-062f6e2ad9da" providerId="ADAL" clId="{D0F15991-CF6C-8C4B-AD21-DC26DB777E50}" dt="2022-10-17T21:02:42.472" v="2395" actId="208"/>
          <ac:spMkLst>
            <pc:docMk/>
            <pc:sldMk cId="2194050922" sldId="631"/>
            <ac:spMk id="104" creationId="{10539A21-7B96-D74E-8C06-3916E3120FB1}"/>
          </ac:spMkLst>
        </pc:spChg>
        <pc:spChg chg="mod">
          <ac:chgData name="Cannell, Michael B" userId="df291291-9ac9-42c2-a976-062f6e2ad9da" providerId="ADAL" clId="{D0F15991-CF6C-8C4B-AD21-DC26DB777E50}" dt="2022-10-17T21:02:42.472" v="2395" actId="208"/>
          <ac:spMkLst>
            <pc:docMk/>
            <pc:sldMk cId="2194050922" sldId="631"/>
            <ac:spMk id="105" creationId="{CBAB0A9A-88F4-DF46-82A5-B937C8C99B5D}"/>
          </ac:spMkLst>
        </pc:spChg>
        <pc:spChg chg="mod">
          <ac:chgData name="Cannell, Michael B" userId="df291291-9ac9-42c2-a976-062f6e2ad9da" providerId="ADAL" clId="{D0F15991-CF6C-8C4B-AD21-DC26DB777E50}" dt="2022-10-17T21:02:42.472" v="2395" actId="208"/>
          <ac:spMkLst>
            <pc:docMk/>
            <pc:sldMk cId="2194050922" sldId="631"/>
            <ac:spMk id="106" creationId="{3B3624F3-179E-D444-ADA7-8F8F0583C3F8}"/>
          </ac:spMkLst>
        </pc:spChg>
        <pc:spChg chg="mod">
          <ac:chgData name="Cannell, Michael B" userId="df291291-9ac9-42c2-a976-062f6e2ad9da" providerId="ADAL" clId="{D0F15991-CF6C-8C4B-AD21-DC26DB777E50}" dt="2022-10-17T21:02:42.472" v="2395" actId="208"/>
          <ac:spMkLst>
            <pc:docMk/>
            <pc:sldMk cId="2194050922" sldId="631"/>
            <ac:spMk id="107" creationId="{67002843-9A20-A944-8B86-9628D4BD4507}"/>
          </ac:spMkLst>
        </pc:spChg>
        <pc:spChg chg="mod">
          <ac:chgData name="Cannell, Michael B" userId="df291291-9ac9-42c2-a976-062f6e2ad9da" providerId="ADAL" clId="{D0F15991-CF6C-8C4B-AD21-DC26DB777E50}" dt="2022-10-17T21:02:42.472" v="2395" actId="208"/>
          <ac:spMkLst>
            <pc:docMk/>
            <pc:sldMk cId="2194050922" sldId="631"/>
            <ac:spMk id="108" creationId="{374F2E2A-8433-DB40-AA37-F24BDF9D9367}"/>
          </ac:spMkLst>
        </pc:spChg>
        <pc:spChg chg="mod">
          <ac:chgData name="Cannell, Michael B" userId="df291291-9ac9-42c2-a976-062f6e2ad9da" providerId="ADAL" clId="{D0F15991-CF6C-8C4B-AD21-DC26DB777E50}" dt="2022-10-17T21:02:42.472" v="2395" actId="208"/>
          <ac:spMkLst>
            <pc:docMk/>
            <pc:sldMk cId="2194050922" sldId="631"/>
            <ac:spMk id="109" creationId="{FCBF156A-1E86-334C-8399-F41060F00B82}"/>
          </ac:spMkLst>
        </pc:spChg>
        <pc:spChg chg="mod">
          <ac:chgData name="Cannell, Michael B" userId="df291291-9ac9-42c2-a976-062f6e2ad9da" providerId="ADAL" clId="{D0F15991-CF6C-8C4B-AD21-DC26DB777E50}" dt="2022-10-17T21:02:42.472" v="2395" actId="208"/>
          <ac:spMkLst>
            <pc:docMk/>
            <pc:sldMk cId="2194050922" sldId="631"/>
            <ac:spMk id="110" creationId="{B4B67286-079F-7649-A10F-14C38E1D5EDD}"/>
          </ac:spMkLst>
        </pc:spChg>
        <pc:spChg chg="mod">
          <ac:chgData name="Cannell, Michael B" userId="df291291-9ac9-42c2-a976-062f6e2ad9da" providerId="ADAL" clId="{D0F15991-CF6C-8C4B-AD21-DC26DB777E50}" dt="2022-10-17T21:02:42.472" v="2395" actId="208"/>
          <ac:spMkLst>
            <pc:docMk/>
            <pc:sldMk cId="2194050922" sldId="631"/>
            <ac:spMk id="111" creationId="{C31A1186-E8DE-C542-B336-497519141AC3}"/>
          </ac:spMkLst>
        </pc:spChg>
        <pc:spChg chg="mod">
          <ac:chgData name="Cannell, Michael B" userId="df291291-9ac9-42c2-a976-062f6e2ad9da" providerId="ADAL" clId="{D0F15991-CF6C-8C4B-AD21-DC26DB777E50}" dt="2022-10-17T21:02:42.472" v="2395" actId="208"/>
          <ac:spMkLst>
            <pc:docMk/>
            <pc:sldMk cId="2194050922" sldId="631"/>
            <ac:spMk id="112" creationId="{8DE757E4-F90E-7C4F-BFB7-E7F9C06A27D4}"/>
          </ac:spMkLst>
        </pc:spChg>
        <pc:spChg chg="mod">
          <ac:chgData name="Cannell, Michael B" userId="df291291-9ac9-42c2-a976-062f6e2ad9da" providerId="ADAL" clId="{D0F15991-CF6C-8C4B-AD21-DC26DB777E50}" dt="2022-10-17T21:02:42.472" v="2395" actId="208"/>
          <ac:spMkLst>
            <pc:docMk/>
            <pc:sldMk cId="2194050922" sldId="631"/>
            <ac:spMk id="113" creationId="{3FE3E23C-C917-8043-9B6B-C66BE712F3A2}"/>
          </ac:spMkLst>
        </pc:spChg>
        <pc:spChg chg="mod">
          <ac:chgData name="Cannell, Michael B" userId="df291291-9ac9-42c2-a976-062f6e2ad9da" providerId="ADAL" clId="{D0F15991-CF6C-8C4B-AD21-DC26DB777E50}" dt="2022-10-17T21:02:42.472" v="2395" actId="208"/>
          <ac:spMkLst>
            <pc:docMk/>
            <pc:sldMk cId="2194050922" sldId="631"/>
            <ac:spMk id="114" creationId="{4E3876FD-FF21-7C49-AAF8-EE0E7D98BB98}"/>
          </ac:spMkLst>
        </pc:spChg>
        <pc:spChg chg="mod">
          <ac:chgData name="Cannell, Michael B" userId="df291291-9ac9-42c2-a976-062f6e2ad9da" providerId="ADAL" clId="{D0F15991-CF6C-8C4B-AD21-DC26DB777E50}" dt="2022-10-17T21:02:42.472" v="2395" actId="208"/>
          <ac:spMkLst>
            <pc:docMk/>
            <pc:sldMk cId="2194050922" sldId="631"/>
            <ac:spMk id="115" creationId="{706C7A6A-6B38-3046-9AF0-661B721C6BFB}"/>
          </ac:spMkLst>
        </pc:spChg>
        <pc:spChg chg="mod">
          <ac:chgData name="Cannell, Michael B" userId="df291291-9ac9-42c2-a976-062f6e2ad9da" providerId="ADAL" clId="{D0F15991-CF6C-8C4B-AD21-DC26DB777E50}" dt="2022-10-17T21:02:42.472" v="2395" actId="208"/>
          <ac:spMkLst>
            <pc:docMk/>
            <pc:sldMk cId="2194050922" sldId="631"/>
            <ac:spMk id="116" creationId="{09869151-D173-0E49-9FAC-814A593B45F6}"/>
          </ac:spMkLst>
        </pc:spChg>
        <pc:spChg chg="mod">
          <ac:chgData name="Cannell, Michael B" userId="df291291-9ac9-42c2-a976-062f6e2ad9da" providerId="ADAL" clId="{D0F15991-CF6C-8C4B-AD21-DC26DB777E50}" dt="2022-10-17T21:02:42.472" v="2395" actId="208"/>
          <ac:spMkLst>
            <pc:docMk/>
            <pc:sldMk cId="2194050922" sldId="631"/>
            <ac:spMk id="117" creationId="{44639460-C7F9-8049-ABB8-2BFF210AED9B}"/>
          </ac:spMkLst>
        </pc:spChg>
        <pc:spChg chg="mod">
          <ac:chgData name="Cannell, Michael B" userId="df291291-9ac9-42c2-a976-062f6e2ad9da" providerId="ADAL" clId="{D0F15991-CF6C-8C4B-AD21-DC26DB777E50}" dt="2022-10-17T21:02:42.472" v="2395" actId="208"/>
          <ac:spMkLst>
            <pc:docMk/>
            <pc:sldMk cId="2194050922" sldId="631"/>
            <ac:spMk id="118" creationId="{B3F5EA1E-0B05-B24F-B31D-5D6CCE3B5E20}"/>
          </ac:spMkLst>
        </pc:spChg>
        <pc:spChg chg="mod">
          <ac:chgData name="Cannell, Michael B" userId="df291291-9ac9-42c2-a976-062f6e2ad9da" providerId="ADAL" clId="{D0F15991-CF6C-8C4B-AD21-DC26DB777E50}" dt="2022-10-17T21:02:42.472" v="2395" actId="208"/>
          <ac:spMkLst>
            <pc:docMk/>
            <pc:sldMk cId="2194050922" sldId="631"/>
            <ac:spMk id="119" creationId="{AE73BD50-A6BB-5143-81A6-A94069BCBC9D}"/>
          </ac:spMkLst>
        </pc:spChg>
        <pc:spChg chg="mod">
          <ac:chgData name="Cannell, Michael B" userId="df291291-9ac9-42c2-a976-062f6e2ad9da" providerId="ADAL" clId="{D0F15991-CF6C-8C4B-AD21-DC26DB777E50}" dt="2022-10-17T21:08:38.174" v="2508" actId="207"/>
          <ac:spMkLst>
            <pc:docMk/>
            <pc:sldMk cId="2194050922" sldId="631"/>
            <ac:spMk id="120" creationId="{36E8ABB4-C975-6841-9171-29E4F6527C40}"/>
          </ac:spMkLst>
        </pc:spChg>
        <pc:spChg chg="mod">
          <ac:chgData name="Cannell, Michael B" userId="df291291-9ac9-42c2-a976-062f6e2ad9da" providerId="ADAL" clId="{D0F15991-CF6C-8C4B-AD21-DC26DB777E50}" dt="2022-10-17T21:08:38.174" v="2508" actId="207"/>
          <ac:spMkLst>
            <pc:docMk/>
            <pc:sldMk cId="2194050922" sldId="631"/>
            <ac:spMk id="121" creationId="{BE74BBC2-B18E-D542-9B7E-59E26ACFE915}"/>
          </ac:spMkLst>
        </pc:spChg>
        <pc:spChg chg="mod">
          <ac:chgData name="Cannell, Michael B" userId="df291291-9ac9-42c2-a976-062f6e2ad9da" providerId="ADAL" clId="{D0F15991-CF6C-8C4B-AD21-DC26DB777E50}" dt="2022-10-17T21:08:38.174" v="2508" actId="207"/>
          <ac:spMkLst>
            <pc:docMk/>
            <pc:sldMk cId="2194050922" sldId="631"/>
            <ac:spMk id="122" creationId="{94888AF0-34E9-2241-9CEC-99164A6105C6}"/>
          </ac:spMkLst>
        </pc:spChg>
        <pc:spChg chg="mod">
          <ac:chgData name="Cannell, Michael B" userId="df291291-9ac9-42c2-a976-062f6e2ad9da" providerId="ADAL" clId="{D0F15991-CF6C-8C4B-AD21-DC26DB777E50}" dt="2022-10-17T21:08:38.174" v="2508" actId="207"/>
          <ac:spMkLst>
            <pc:docMk/>
            <pc:sldMk cId="2194050922" sldId="631"/>
            <ac:spMk id="123" creationId="{1A4EC265-4319-FD45-BEEC-D67C5C054A4C}"/>
          </ac:spMkLst>
        </pc:spChg>
        <pc:spChg chg="mod">
          <ac:chgData name="Cannell, Michael B" userId="df291291-9ac9-42c2-a976-062f6e2ad9da" providerId="ADAL" clId="{D0F15991-CF6C-8C4B-AD21-DC26DB777E50}" dt="2022-10-17T21:08:38.174" v="2508" actId="207"/>
          <ac:spMkLst>
            <pc:docMk/>
            <pc:sldMk cId="2194050922" sldId="631"/>
            <ac:spMk id="124" creationId="{E8CF33B6-EE3D-7543-B392-B18088E9BDEC}"/>
          </ac:spMkLst>
        </pc:spChg>
        <pc:spChg chg="mod">
          <ac:chgData name="Cannell, Michael B" userId="df291291-9ac9-42c2-a976-062f6e2ad9da" providerId="ADAL" clId="{D0F15991-CF6C-8C4B-AD21-DC26DB777E50}" dt="2022-10-17T21:08:38.174" v="2508" actId="207"/>
          <ac:spMkLst>
            <pc:docMk/>
            <pc:sldMk cId="2194050922" sldId="631"/>
            <ac:spMk id="125" creationId="{08A73DC7-6BCA-5B47-9459-8BAEA3E33CEE}"/>
          </ac:spMkLst>
        </pc:spChg>
        <pc:spChg chg="mod">
          <ac:chgData name="Cannell, Michael B" userId="df291291-9ac9-42c2-a976-062f6e2ad9da" providerId="ADAL" clId="{D0F15991-CF6C-8C4B-AD21-DC26DB777E50}" dt="2022-10-17T21:08:38.174" v="2508" actId="207"/>
          <ac:spMkLst>
            <pc:docMk/>
            <pc:sldMk cId="2194050922" sldId="631"/>
            <ac:spMk id="126" creationId="{43879313-2FEA-2042-982E-6D10DD2623E9}"/>
          </ac:spMkLst>
        </pc:spChg>
        <pc:spChg chg="mod">
          <ac:chgData name="Cannell, Michael B" userId="df291291-9ac9-42c2-a976-062f6e2ad9da" providerId="ADAL" clId="{D0F15991-CF6C-8C4B-AD21-DC26DB777E50}" dt="2022-10-17T21:08:38.174" v="2508" actId="207"/>
          <ac:spMkLst>
            <pc:docMk/>
            <pc:sldMk cId="2194050922" sldId="631"/>
            <ac:spMk id="127" creationId="{089E5904-E0C0-604D-AAC5-73F71B38A887}"/>
          </ac:spMkLst>
        </pc:spChg>
        <pc:spChg chg="mod">
          <ac:chgData name="Cannell, Michael B" userId="df291291-9ac9-42c2-a976-062f6e2ad9da" providerId="ADAL" clId="{D0F15991-CF6C-8C4B-AD21-DC26DB777E50}" dt="2022-10-17T21:08:38.174" v="2508" actId="207"/>
          <ac:spMkLst>
            <pc:docMk/>
            <pc:sldMk cId="2194050922" sldId="631"/>
            <ac:spMk id="128" creationId="{B7A543FD-C9A9-8042-99FF-672CCCC303F6}"/>
          </ac:spMkLst>
        </pc:spChg>
        <pc:spChg chg="mod">
          <ac:chgData name="Cannell, Michael B" userId="df291291-9ac9-42c2-a976-062f6e2ad9da" providerId="ADAL" clId="{D0F15991-CF6C-8C4B-AD21-DC26DB777E50}" dt="2022-10-17T21:08:38.174" v="2508" actId="207"/>
          <ac:spMkLst>
            <pc:docMk/>
            <pc:sldMk cId="2194050922" sldId="631"/>
            <ac:spMk id="129" creationId="{A7F03C5C-F422-4A4B-97A5-455B83940D93}"/>
          </ac:spMkLst>
        </pc:spChg>
        <pc:spChg chg="mod">
          <ac:chgData name="Cannell, Michael B" userId="df291291-9ac9-42c2-a976-062f6e2ad9da" providerId="ADAL" clId="{D0F15991-CF6C-8C4B-AD21-DC26DB777E50}" dt="2022-10-17T21:08:38.174" v="2508" actId="207"/>
          <ac:spMkLst>
            <pc:docMk/>
            <pc:sldMk cId="2194050922" sldId="631"/>
            <ac:spMk id="130" creationId="{C9789272-7031-8145-A39B-9A14CC88D3A4}"/>
          </ac:spMkLst>
        </pc:spChg>
        <pc:spChg chg="mod">
          <ac:chgData name="Cannell, Michael B" userId="df291291-9ac9-42c2-a976-062f6e2ad9da" providerId="ADAL" clId="{D0F15991-CF6C-8C4B-AD21-DC26DB777E50}" dt="2022-10-17T21:08:38.174" v="2508" actId="207"/>
          <ac:spMkLst>
            <pc:docMk/>
            <pc:sldMk cId="2194050922" sldId="631"/>
            <ac:spMk id="131" creationId="{9A9A1F59-1C76-D34E-BACE-BA83FBA8E982}"/>
          </ac:spMkLst>
        </pc:spChg>
        <pc:spChg chg="mod">
          <ac:chgData name="Cannell, Michael B" userId="df291291-9ac9-42c2-a976-062f6e2ad9da" providerId="ADAL" clId="{D0F15991-CF6C-8C4B-AD21-DC26DB777E50}" dt="2022-10-17T21:08:38.174" v="2508" actId="207"/>
          <ac:spMkLst>
            <pc:docMk/>
            <pc:sldMk cId="2194050922" sldId="631"/>
            <ac:spMk id="132" creationId="{9353C62F-44AA-1D4B-94F9-E12937D73E43}"/>
          </ac:spMkLst>
        </pc:spChg>
        <pc:spChg chg="mod">
          <ac:chgData name="Cannell, Michael B" userId="df291291-9ac9-42c2-a976-062f6e2ad9da" providerId="ADAL" clId="{D0F15991-CF6C-8C4B-AD21-DC26DB777E50}" dt="2022-10-17T21:08:38.174" v="2508" actId="207"/>
          <ac:spMkLst>
            <pc:docMk/>
            <pc:sldMk cId="2194050922" sldId="631"/>
            <ac:spMk id="133" creationId="{BE9CD44F-84AE-E74D-BAA7-BA711DEABF17}"/>
          </ac:spMkLst>
        </pc:spChg>
        <pc:spChg chg="mod">
          <ac:chgData name="Cannell, Michael B" userId="df291291-9ac9-42c2-a976-062f6e2ad9da" providerId="ADAL" clId="{D0F15991-CF6C-8C4B-AD21-DC26DB777E50}" dt="2022-10-17T21:08:38.174" v="2508" actId="207"/>
          <ac:spMkLst>
            <pc:docMk/>
            <pc:sldMk cId="2194050922" sldId="631"/>
            <ac:spMk id="134" creationId="{6C7D5F85-A10A-A34A-8552-157D89390DDF}"/>
          </ac:spMkLst>
        </pc:spChg>
        <pc:spChg chg="mod">
          <ac:chgData name="Cannell, Michael B" userId="df291291-9ac9-42c2-a976-062f6e2ad9da" providerId="ADAL" clId="{D0F15991-CF6C-8C4B-AD21-DC26DB777E50}" dt="2022-10-17T21:08:38.174" v="2508" actId="207"/>
          <ac:spMkLst>
            <pc:docMk/>
            <pc:sldMk cId="2194050922" sldId="631"/>
            <ac:spMk id="135" creationId="{864FE408-1C85-EA43-82BD-B37EA6476C0A}"/>
          </ac:spMkLst>
        </pc:spChg>
        <pc:spChg chg="mod">
          <ac:chgData name="Cannell, Michael B" userId="df291291-9ac9-42c2-a976-062f6e2ad9da" providerId="ADAL" clId="{D0F15991-CF6C-8C4B-AD21-DC26DB777E50}" dt="2022-10-17T21:08:38.174" v="2508" actId="207"/>
          <ac:spMkLst>
            <pc:docMk/>
            <pc:sldMk cId="2194050922" sldId="631"/>
            <ac:spMk id="136" creationId="{1720655A-7174-AF42-A935-9A47DD5860D9}"/>
          </ac:spMkLst>
        </pc:spChg>
        <pc:spChg chg="mod">
          <ac:chgData name="Cannell, Michael B" userId="df291291-9ac9-42c2-a976-062f6e2ad9da" providerId="ADAL" clId="{D0F15991-CF6C-8C4B-AD21-DC26DB777E50}" dt="2022-10-17T21:08:38.174" v="2508" actId="207"/>
          <ac:spMkLst>
            <pc:docMk/>
            <pc:sldMk cId="2194050922" sldId="631"/>
            <ac:spMk id="137" creationId="{4B3FA760-E41E-3649-9D48-5B153CB87F29}"/>
          </ac:spMkLst>
        </pc:spChg>
        <pc:spChg chg="mod">
          <ac:chgData name="Cannell, Michael B" userId="df291291-9ac9-42c2-a976-062f6e2ad9da" providerId="ADAL" clId="{D0F15991-CF6C-8C4B-AD21-DC26DB777E50}" dt="2022-10-17T21:08:38.174" v="2508" actId="207"/>
          <ac:spMkLst>
            <pc:docMk/>
            <pc:sldMk cId="2194050922" sldId="631"/>
            <ac:spMk id="138" creationId="{0DFD26EA-DB40-0746-95C5-3EC8FE89ACE2}"/>
          </ac:spMkLst>
        </pc:spChg>
        <pc:spChg chg="mod">
          <ac:chgData name="Cannell, Michael B" userId="df291291-9ac9-42c2-a976-062f6e2ad9da" providerId="ADAL" clId="{D0F15991-CF6C-8C4B-AD21-DC26DB777E50}" dt="2022-10-17T21:08:38.174" v="2508" actId="207"/>
          <ac:spMkLst>
            <pc:docMk/>
            <pc:sldMk cId="2194050922" sldId="631"/>
            <ac:spMk id="139" creationId="{2D25D026-BEBF-3A4B-B641-BEDBAF25445D}"/>
          </ac:spMkLst>
        </pc:spChg>
        <pc:spChg chg="mod">
          <ac:chgData name="Cannell, Michael B" userId="df291291-9ac9-42c2-a976-062f6e2ad9da" providerId="ADAL" clId="{D0F15991-CF6C-8C4B-AD21-DC26DB777E50}" dt="2022-10-17T21:08:38.174" v="2508" actId="207"/>
          <ac:spMkLst>
            <pc:docMk/>
            <pc:sldMk cId="2194050922" sldId="631"/>
            <ac:spMk id="140" creationId="{3F4B4359-5B09-9444-9678-28D9F0EBEE5B}"/>
          </ac:spMkLst>
        </pc:spChg>
        <pc:spChg chg="mod">
          <ac:chgData name="Cannell, Michael B" userId="df291291-9ac9-42c2-a976-062f6e2ad9da" providerId="ADAL" clId="{D0F15991-CF6C-8C4B-AD21-DC26DB777E50}" dt="2022-10-17T21:08:38.174" v="2508" actId="207"/>
          <ac:spMkLst>
            <pc:docMk/>
            <pc:sldMk cId="2194050922" sldId="631"/>
            <ac:spMk id="141" creationId="{2FAE8446-6AAC-0A4D-953B-97FF310811B8}"/>
          </ac:spMkLst>
        </pc:spChg>
        <pc:spChg chg="mod">
          <ac:chgData name="Cannell, Michael B" userId="df291291-9ac9-42c2-a976-062f6e2ad9da" providerId="ADAL" clId="{D0F15991-CF6C-8C4B-AD21-DC26DB777E50}" dt="2022-10-17T21:08:38.174" v="2508" actId="207"/>
          <ac:spMkLst>
            <pc:docMk/>
            <pc:sldMk cId="2194050922" sldId="631"/>
            <ac:spMk id="142" creationId="{28CD5BBE-CA1F-1648-AFAC-516A47AD3DE0}"/>
          </ac:spMkLst>
        </pc:spChg>
        <pc:spChg chg="mod">
          <ac:chgData name="Cannell, Michael B" userId="df291291-9ac9-42c2-a976-062f6e2ad9da" providerId="ADAL" clId="{D0F15991-CF6C-8C4B-AD21-DC26DB777E50}" dt="2022-10-17T21:08:38.174" v="2508" actId="207"/>
          <ac:spMkLst>
            <pc:docMk/>
            <pc:sldMk cId="2194050922" sldId="631"/>
            <ac:spMk id="143" creationId="{F158F027-00AB-3047-9749-B9ED050F44C2}"/>
          </ac:spMkLst>
        </pc:spChg>
        <pc:spChg chg="mod">
          <ac:chgData name="Cannell, Michael B" userId="df291291-9ac9-42c2-a976-062f6e2ad9da" providerId="ADAL" clId="{D0F15991-CF6C-8C4B-AD21-DC26DB777E50}" dt="2022-10-17T21:08:38.174" v="2508" actId="207"/>
          <ac:spMkLst>
            <pc:docMk/>
            <pc:sldMk cId="2194050922" sldId="631"/>
            <ac:spMk id="144" creationId="{2C500A03-FD0F-914E-BECB-2E350795F669}"/>
          </ac:spMkLst>
        </pc:spChg>
        <pc:spChg chg="mod topLvl">
          <ac:chgData name="Cannell, Michael B" userId="df291291-9ac9-42c2-a976-062f6e2ad9da" providerId="ADAL" clId="{D0F15991-CF6C-8C4B-AD21-DC26DB777E50}" dt="2022-10-17T21:08:45.676" v="2509" actId="1076"/>
          <ac:spMkLst>
            <pc:docMk/>
            <pc:sldMk cId="2194050922" sldId="631"/>
            <ac:spMk id="145" creationId="{53512E59-6C7E-F647-8DF9-8D98925A4593}"/>
          </ac:spMkLst>
        </pc:spChg>
        <pc:grpChg chg="add del mod">
          <ac:chgData name="Cannell, Michael B" userId="df291291-9ac9-42c2-a976-062f6e2ad9da" providerId="ADAL" clId="{D0F15991-CF6C-8C4B-AD21-DC26DB777E50}" dt="2022-10-17T21:05:26.143" v="2449" actId="165"/>
          <ac:grpSpMkLst>
            <pc:docMk/>
            <pc:sldMk cId="2194050922" sldId="631"/>
            <ac:grpSpMk id="3" creationId="{9A365E3E-3796-216F-56B9-98789E87B84B}"/>
          </ac:grpSpMkLst>
        </pc:grpChg>
        <pc:grpChg chg="del mod">
          <ac:chgData name="Cannell, Michael B" userId="df291291-9ac9-42c2-a976-062f6e2ad9da" providerId="ADAL" clId="{D0F15991-CF6C-8C4B-AD21-DC26DB777E50}" dt="2022-10-17T21:03:32.997" v="2399" actId="478"/>
          <ac:grpSpMkLst>
            <pc:docMk/>
            <pc:sldMk cId="2194050922" sldId="631"/>
            <ac:grpSpMk id="4" creationId="{20602D32-DC54-754B-B565-3458E429CC91}"/>
          </ac:grpSpMkLst>
        </pc:grpChg>
        <pc:grpChg chg="mod topLvl">
          <ac:chgData name="Cannell, Michael B" userId="df291291-9ac9-42c2-a976-062f6e2ad9da" providerId="ADAL" clId="{D0F15991-CF6C-8C4B-AD21-DC26DB777E50}" dt="2022-10-17T21:08:38.174" v="2508" actId="207"/>
          <ac:grpSpMkLst>
            <pc:docMk/>
            <pc:sldMk cId="2194050922" sldId="631"/>
            <ac:grpSpMk id="21" creationId="{4828BB98-A2E0-AC42-B4F6-B7E6CEED1ACB}"/>
          </ac:grpSpMkLst>
        </pc:grpChg>
        <pc:grpChg chg="mod">
          <ac:chgData name="Cannell, Michael B" userId="df291291-9ac9-42c2-a976-062f6e2ad9da" providerId="ADAL" clId="{D0F15991-CF6C-8C4B-AD21-DC26DB777E50}" dt="2022-10-17T21:02:39.073" v="2394" actId="207"/>
          <ac:grpSpMkLst>
            <pc:docMk/>
            <pc:sldMk cId="2194050922" sldId="631"/>
            <ac:grpSpMk id="25" creationId="{F773476C-EA38-E44B-825D-8E136C033E21}"/>
          </ac:grpSpMkLst>
        </pc:grpChg>
      </pc:sldChg>
      <pc:sldChg chg="addSp delSp modSp add mod modShow modNotesTx">
        <pc:chgData name="Cannell, Michael B" userId="df291291-9ac9-42c2-a976-062f6e2ad9da" providerId="ADAL" clId="{D0F15991-CF6C-8C4B-AD21-DC26DB777E50}" dt="2022-10-17T21:22:39.230" v="2711" actId="729"/>
        <pc:sldMkLst>
          <pc:docMk/>
          <pc:sldMk cId="3689802032" sldId="632"/>
        </pc:sldMkLst>
        <pc:spChg chg="del">
          <ac:chgData name="Cannell, Michael B" userId="df291291-9ac9-42c2-a976-062f6e2ad9da" providerId="ADAL" clId="{D0F15991-CF6C-8C4B-AD21-DC26DB777E50}" dt="2022-10-17T21:10:49.563" v="2527" actId="478"/>
          <ac:spMkLst>
            <pc:docMk/>
            <pc:sldMk cId="3689802032" sldId="632"/>
            <ac:spMk id="2" creationId="{3D8090DB-A916-B5DD-AB68-4622C5615D0E}"/>
          </ac:spMkLst>
        </pc:spChg>
        <pc:spChg chg="del">
          <ac:chgData name="Cannell, Michael B" userId="df291291-9ac9-42c2-a976-062f6e2ad9da" providerId="ADAL" clId="{D0F15991-CF6C-8C4B-AD21-DC26DB777E50}" dt="2022-10-17T21:10:49.563" v="2527" actId="478"/>
          <ac:spMkLst>
            <pc:docMk/>
            <pc:sldMk cId="3689802032" sldId="632"/>
            <ac:spMk id="16" creationId="{7836AF02-75F6-AC22-23F2-9833377DF9C6}"/>
          </ac:spMkLst>
        </pc:spChg>
        <pc:spChg chg="del">
          <ac:chgData name="Cannell, Michael B" userId="df291291-9ac9-42c2-a976-062f6e2ad9da" providerId="ADAL" clId="{D0F15991-CF6C-8C4B-AD21-DC26DB777E50}" dt="2022-10-17T21:10:49.563" v="2527" actId="478"/>
          <ac:spMkLst>
            <pc:docMk/>
            <pc:sldMk cId="3689802032" sldId="632"/>
            <ac:spMk id="17" creationId="{CB574DA9-10BF-A489-005F-F7FD588958FC}"/>
          </ac:spMkLst>
        </pc:spChg>
        <pc:spChg chg="del">
          <ac:chgData name="Cannell, Michael B" userId="df291291-9ac9-42c2-a976-062f6e2ad9da" providerId="ADAL" clId="{D0F15991-CF6C-8C4B-AD21-DC26DB777E50}" dt="2022-10-17T21:10:49.563" v="2527" actId="478"/>
          <ac:spMkLst>
            <pc:docMk/>
            <pc:sldMk cId="3689802032" sldId="632"/>
            <ac:spMk id="18" creationId="{5B422860-0189-E440-D3B6-61AACAC11F2D}"/>
          </ac:spMkLst>
        </pc:spChg>
        <pc:spChg chg="del mod topLvl">
          <ac:chgData name="Cannell, Michael B" userId="df291291-9ac9-42c2-a976-062f6e2ad9da" providerId="ADAL" clId="{D0F15991-CF6C-8C4B-AD21-DC26DB777E50}" dt="2022-10-17T21:15:51.211" v="2560" actId="478"/>
          <ac:spMkLst>
            <pc:docMk/>
            <pc:sldMk cId="3689802032" sldId="632"/>
            <ac:spMk id="31" creationId="{45300CCD-7413-375E-B51C-0EAE6529B6A1}"/>
          </ac:spMkLst>
        </pc:spChg>
        <pc:spChg chg="del mod topLvl">
          <ac:chgData name="Cannell, Michael B" userId="df291291-9ac9-42c2-a976-062f6e2ad9da" providerId="ADAL" clId="{D0F15991-CF6C-8C4B-AD21-DC26DB777E50}" dt="2022-10-17T21:15:49.986" v="2559" actId="478"/>
          <ac:spMkLst>
            <pc:docMk/>
            <pc:sldMk cId="3689802032" sldId="632"/>
            <ac:spMk id="32" creationId="{0AB78B84-E30B-EAA2-9852-44127DEC8ED9}"/>
          </ac:spMkLst>
        </pc:spChg>
        <pc:spChg chg="mod topLvl">
          <ac:chgData name="Cannell, Michael B" userId="df291291-9ac9-42c2-a976-062f6e2ad9da" providerId="ADAL" clId="{D0F15991-CF6C-8C4B-AD21-DC26DB777E50}" dt="2022-10-17T21:20:52.001" v="2632" actId="164"/>
          <ac:spMkLst>
            <pc:docMk/>
            <pc:sldMk cId="3689802032" sldId="632"/>
            <ac:spMk id="33" creationId="{BCD9CDC1-0E8F-BD52-5348-344A312B793F}"/>
          </ac:spMkLst>
        </pc:spChg>
        <pc:spChg chg="mod topLvl">
          <ac:chgData name="Cannell, Michael B" userId="df291291-9ac9-42c2-a976-062f6e2ad9da" providerId="ADAL" clId="{D0F15991-CF6C-8C4B-AD21-DC26DB777E50}" dt="2022-10-17T21:20:52.001" v="2632" actId="164"/>
          <ac:spMkLst>
            <pc:docMk/>
            <pc:sldMk cId="3689802032" sldId="632"/>
            <ac:spMk id="34" creationId="{709FD409-48CF-C8F0-41D1-E3E6D46B07DE}"/>
          </ac:spMkLst>
        </pc:spChg>
        <pc:spChg chg="mod topLvl">
          <ac:chgData name="Cannell, Michael B" userId="df291291-9ac9-42c2-a976-062f6e2ad9da" providerId="ADAL" clId="{D0F15991-CF6C-8C4B-AD21-DC26DB777E50}" dt="2022-10-17T21:20:52.001" v="2632" actId="164"/>
          <ac:spMkLst>
            <pc:docMk/>
            <pc:sldMk cId="3689802032" sldId="632"/>
            <ac:spMk id="35" creationId="{8E758243-6E3B-00CA-6531-59B083535F6F}"/>
          </ac:spMkLst>
        </pc:spChg>
        <pc:spChg chg="mod topLvl">
          <ac:chgData name="Cannell, Michael B" userId="df291291-9ac9-42c2-a976-062f6e2ad9da" providerId="ADAL" clId="{D0F15991-CF6C-8C4B-AD21-DC26DB777E50}" dt="2022-10-17T21:20:52.001" v="2632" actId="164"/>
          <ac:spMkLst>
            <pc:docMk/>
            <pc:sldMk cId="3689802032" sldId="632"/>
            <ac:spMk id="36" creationId="{CA37F955-D0FF-4C08-4A01-F97299A31A5E}"/>
          </ac:spMkLst>
        </pc:spChg>
        <pc:spChg chg="del mod topLvl">
          <ac:chgData name="Cannell, Michael B" userId="df291291-9ac9-42c2-a976-062f6e2ad9da" providerId="ADAL" clId="{D0F15991-CF6C-8C4B-AD21-DC26DB777E50}" dt="2022-10-17T21:15:52.866" v="2561" actId="478"/>
          <ac:spMkLst>
            <pc:docMk/>
            <pc:sldMk cId="3689802032" sldId="632"/>
            <ac:spMk id="37" creationId="{5800ADB6-B8E5-B159-98D3-D19FD7074B90}"/>
          </ac:spMkLst>
        </pc:spChg>
        <pc:spChg chg="add del mod">
          <ac:chgData name="Cannell, Michael B" userId="df291291-9ac9-42c2-a976-062f6e2ad9da" providerId="ADAL" clId="{D0F15991-CF6C-8C4B-AD21-DC26DB777E50}" dt="2022-10-17T21:12:51.283" v="2538" actId="478"/>
          <ac:spMkLst>
            <pc:docMk/>
            <pc:sldMk cId="3689802032" sldId="632"/>
            <ac:spMk id="60" creationId="{A68BF15D-94ED-DFFE-FBEA-44B0051EFE29}"/>
          </ac:spMkLst>
        </pc:spChg>
        <pc:spChg chg="mod topLvl">
          <ac:chgData name="Cannell, Michael B" userId="df291291-9ac9-42c2-a976-062f6e2ad9da" providerId="ADAL" clId="{D0F15991-CF6C-8C4B-AD21-DC26DB777E50}" dt="2022-10-17T21:21:05.903" v="2652" actId="164"/>
          <ac:spMkLst>
            <pc:docMk/>
            <pc:sldMk cId="3689802032" sldId="632"/>
            <ac:spMk id="86" creationId="{9CC539F1-9337-4C88-B8DF-4B157499C42D}"/>
          </ac:spMkLst>
        </pc:spChg>
        <pc:spChg chg="mod topLvl">
          <ac:chgData name="Cannell, Michael B" userId="df291291-9ac9-42c2-a976-062f6e2ad9da" providerId="ADAL" clId="{D0F15991-CF6C-8C4B-AD21-DC26DB777E50}" dt="2022-10-17T21:21:05.903" v="2652" actId="164"/>
          <ac:spMkLst>
            <pc:docMk/>
            <pc:sldMk cId="3689802032" sldId="632"/>
            <ac:spMk id="87" creationId="{FFBBB596-63BB-A328-21EA-8B23EEF7F71B}"/>
          </ac:spMkLst>
        </pc:spChg>
        <pc:spChg chg="mod topLvl">
          <ac:chgData name="Cannell, Michael B" userId="df291291-9ac9-42c2-a976-062f6e2ad9da" providerId="ADAL" clId="{D0F15991-CF6C-8C4B-AD21-DC26DB777E50}" dt="2022-10-17T21:21:05.903" v="2652" actId="164"/>
          <ac:spMkLst>
            <pc:docMk/>
            <pc:sldMk cId="3689802032" sldId="632"/>
            <ac:spMk id="88" creationId="{D77856A9-3BBB-A998-B2C0-B7B35A44538A}"/>
          </ac:spMkLst>
        </pc:spChg>
        <pc:spChg chg="mod topLvl">
          <ac:chgData name="Cannell, Michael B" userId="df291291-9ac9-42c2-a976-062f6e2ad9da" providerId="ADAL" clId="{D0F15991-CF6C-8C4B-AD21-DC26DB777E50}" dt="2022-10-17T21:21:05.903" v="2652" actId="164"/>
          <ac:spMkLst>
            <pc:docMk/>
            <pc:sldMk cId="3689802032" sldId="632"/>
            <ac:spMk id="89" creationId="{CE207FCA-0A28-92A7-9D78-817D5DC25FB5}"/>
          </ac:spMkLst>
        </pc:spChg>
        <pc:spChg chg="mod topLvl">
          <ac:chgData name="Cannell, Michael B" userId="df291291-9ac9-42c2-a976-062f6e2ad9da" providerId="ADAL" clId="{D0F15991-CF6C-8C4B-AD21-DC26DB777E50}" dt="2022-10-17T21:21:05.903" v="2652" actId="164"/>
          <ac:spMkLst>
            <pc:docMk/>
            <pc:sldMk cId="3689802032" sldId="632"/>
            <ac:spMk id="90" creationId="{80C4161F-0109-6744-9A7C-4F7FE5ABFA88}"/>
          </ac:spMkLst>
        </pc:spChg>
        <pc:spChg chg="mod topLvl">
          <ac:chgData name="Cannell, Michael B" userId="df291291-9ac9-42c2-a976-062f6e2ad9da" providerId="ADAL" clId="{D0F15991-CF6C-8C4B-AD21-DC26DB777E50}" dt="2022-10-17T21:21:05.903" v="2652" actId="164"/>
          <ac:spMkLst>
            <pc:docMk/>
            <pc:sldMk cId="3689802032" sldId="632"/>
            <ac:spMk id="91" creationId="{2F7C88B1-0633-4CC1-4D78-64FD65CDBCD7}"/>
          </ac:spMkLst>
        </pc:spChg>
        <pc:spChg chg="mod topLvl">
          <ac:chgData name="Cannell, Michael B" userId="df291291-9ac9-42c2-a976-062f6e2ad9da" providerId="ADAL" clId="{D0F15991-CF6C-8C4B-AD21-DC26DB777E50}" dt="2022-10-17T21:21:05.903" v="2652" actId="164"/>
          <ac:spMkLst>
            <pc:docMk/>
            <pc:sldMk cId="3689802032" sldId="632"/>
            <ac:spMk id="92" creationId="{0F3B5354-16B2-265C-1B68-705E20763D3D}"/>
          </ac:spMkLst>
        </pc:spChg>
        <pc:spChg chg="add mod">
          <ac:chgData name="Cannell, Michael B" userId="df291291-9ac9-42c2-a976-062f6e2ad9da" providerId="ADAL" clId="{D0F15991-CF6C-8C4B-AD21-DC26DB777E50}" dt="2022-10-17T21:22:08.426" v="2708" actId="20577"/>
          <ac:spMkLst>
            <pc:docMk/>
            <pc:sldMk cId="3689802032" sldId="632"/>
            <ac:spMk id="117" creationId="{922E51BF-E14B-0212-37CE-97EFFC12D516}"/>
          </ac:spMkLst>
        </pc:spChg>
        <pc:spChg chg="add mod">
          <ac:chgData name="Cannell, Michael B" userId="df291291-9ac9-42c2-a976-062f6e2ad9da" providerId="ADAL" clId="{D0F15991-CF6C-8C4B-AD21-DC26DB777E50}" dt="2022-10-17T21:21:49.287" v="2699" actId="1076"/>
          <ac:spMkLst>
            <pc:docMk/>
            <pc:sldMk cId="3689802032" sldId="632"/>
            <ac:spMk id="118" creationId="{95175AAF-D2E7-B54A-2669-F174DA98DCCC}"/>
          </ac:spMkLst>
        </pc:spChg>
        <pc:spChg chg="add del mod">
          <ac:chgData name="Cannell, Michael B" userId="df291291-9ac9-42c2-a976-062f6e2ad9da" providerId="ADAL" clId="{D0F15991-CF6C-8C4B-AD21-DC26DB777E50}" dt="2022-10-17T21:20:44.926" v="2631" actId="478"/>
          <ac:spMkLst>
            <pc:docMk/>
            <pc:sldMk cId="3689802032" sldId="632"/>
            <ac:spMk id="119" creationId="{5A8A6677-35B1-E730-85F9-69407D994D88}"/>
          </ac:spMkLst>
        </pc:spChg>
        <pc:spChg chg="del">
          <ac:chgData name="Cannell, Michael B" userId="df291291-9ac9-42c2-a976-062f6e2ad9da" providerId="ADAL" clId="{D0F15991-CF6C-8C4B-AD21-DC26DB777E50}" dt="2022-10-17T21:10:49.563" v="2527" actId="478"/>
          <ac:spMkLst>
            <pc:docMk/>
            <pc:sldMk cId="3689802032" sldId="632"/>
            <ac:spMk id="145" creationId="{53512E59-6C7E-F647-8DF9-8D98925A4593}"/>
          </ac:spMkLst>
        </pc:spChg>
        <pc:spChg chg="add del mod">
          <ac:chgData name="Cannell, Michael B" userId="df291291-9ac9-42c2-a976-062f6e2ad9da" providerId="ADAL" clId="{D0F15991-CF6C-8C4B-AD21-DC26DB777E50}" dt="2022-10-17T21:21:02.254" v="2651"/>
          <ac:spMkLst>
            <pc:docMk/>
            <pc:sldMk cId="3689802032" sldId="632"/>
            <ac:spMk id="147" creationId="{6635AF55-526A-96DB-5732-2DD59A190519}"/>
          </ac:spMkLst>
        </pc:spChg>
        <pc:spChg chg="add mod">
          <ac:chgData name="Cannell, Michael B" userId="df291291-9ac9-42c2-a976-062f6e2ad9da" providerId="ADAL" clId="{D0F15991-CF6C-8C4B-AD21-DC26DB777E50}" dt="2022-10-17T21:22:14.629" v="2710" actId="14100"/>
          <ac:spMkLst>
            <pc:docMk/>
            <pc:sldMk cId="3689802032" sldId="632"/>
            <ac:spMk id="149" creationId="{A77FC97A-2707-7D97-FF0A-D45B087DFD6A}"/>
          </ac:spMkLst>
        </pc:spChg>
        <pc:grpChg chg="add del mod">
          <ac:chgData name="Cannell, Michael B" userId="df291291-9ac9-42c2-a976-062f6e2ad9da" providerId="ADAL" clId="{D0F15991-CF6C-8C4B-AD21-DC26DB777E50}" dt="2022-10-17T21:12:26.979" v="2535" actId="165"/>
          <ac:grpSpMkLst>
            <pc:docMk/>
            <pc:sldMk cId="3689802032" sldId="632"/>
            <ac:grpSpMk id="3" creationId="{91BE77FB-209F-B059-8B90-99704F3D5A75}"/>
          </ac:grpSpMkLst>
        </pc:grpChg>
        <pc:grpChg chg="mod topLvl">
          <ac:chgData name="Cannell, Michael B" userId="df291291-9ac9-42c2-a976-062f6e2ad9da" providerId="ADAL" clId="{D0F15991-CF6C-8C4B-AD21-DC26DB777E50}" dt="2022-10-17T21:20:52.001" v="2632" actId="164"/>
          <ac:grpSpMkLst>
            <pc:docMk/>
            <pc:sldMk cId="3689802032" sldId="632"/>
            <ac:grpSpMk id="6" creationId="{F21A53B7-C862-C2C1-9112-D98683223EDC}"/>
          </ac:grpSpMkLst>
        </pc:grpChg>
        <pc:grpChg chg="del">
          <ac:chgData name="Cannell, Michael B" userId="df291291-9ac9-42c2-a976-062f6e2ad9da" providerId="ADAL" clId="{D0F15991-CF6C-8C4B-AD21-DC26DB777E50}" dt="2022-10-17T21:10:49.563" v="2527" actId="478"/>
          <ac:grpSpMkLst>
            <pc:docMk/>
            <pc:sldMk cId="3689802032" sldId="632"/>
            <ac:grpSpMk id="21" creationId="{4828BB98-A2E0-AC42-B4F6-B7E6CEED1ACB}"/>
          </ac:grpSpMkLst>
        </pc:grpChg>
        <pc:grpChg chg="add del mod">
          <ac:chgData name="Cannell, Michael B" userId="df291291-9ac9-42c2-a976-062f6e2ad9da" providerId="ADAL" clId="{D0F15991-CF6C-8C4B-AD21-DC26DB777E50}" dt="2022-10-17T21:13:53.053" v="2548" actId="165"/>
          <ac:grpSpMkLst>
            <pc:docMk/>
            <pc:sldMk cId="3689802032" sldId="632"/>
            <ac:grpSpMk id="61" creationId="{35F03D7E-DC8F-AABB-7E1E-58210C20E67F}"/>
          </ac:grpSpMkLst>
        </pc:grpChg>
        <pc:grpChg chg="add del mod">
          <ac:chgData name="Cannell, Michael B" userId="df291291-9ac9-42c2-a976-062f6e2ad9da" providerId="ADAL" clId="{D0F15991-CF6C-8C4B-AD21-DC26DB777E50}" dt="2022-10-17T21:16:46.696" v="2569" actId="165"/>
          <ac:grpSpMkLst>
            <pc:docMk/>
            <pc:sldMk cId="3689802032" sldId="632"/>
            <ac:grpSpMk id="62" creationId="{9D285BB8-193F-5B4A-F2B0-151BC1A470AA}"/>
          </ac:grpSpMkLst>
        </pc:grpChg>
        <pc:grpChg chg="mod topLvl">
          <ac:chgData name="Cannell, Michael B" userId="df291291-9ac9-42c2-a976-062f6e2ad9da" providerId="ADAL" clId="{D0F15991-CF6C-8C4B-AD21-DC26DB777E50}" dt="2022-10-17T21:21:05.903" v="2652" actId="164"/>
          <ac:grpSpMkLst>
            <pc:docMk/>
            <pc:sldMk cId="3689802032" sldId="632"/>
            <ac:grpSpMk id="65" creationId="{9E1CDE74-2FD0-60F7-3A6B-903754D0F323}"/>
          </ac:grpSpMkLst>
        </pc:grpChg>
        <pc:grpChg chg="add mod">
          <ac:chgData name="Cannell, Michael B" userId="df291291-9ac9-42c2-a976-062f6e2ad9da" providerId="ADAL" clId="{D0F15991-CF6C-8C4B-AD21-DC26DB777E50}" dt="2022-10-17T21:21:19.866" v="2695" actId="1035"/>
          <ac:grpSpMkLst>
            <pc:docMk/>
            <pc:sldMk cId="3689802032" sldId="632"/>
            <ac:grpSpMk id="146" creationId="{E8468602-2D5C-798A-D291-FDB594FD5108}"/>
          </ac:grpSpMkLst>
        </pc:grpChg>
        <pc:grpChg chg="add mod">
          <ac:chgData name="Cannell, Michael B" userId="df291291-9ac9-42c2-a976-062f6e2ad9da" providerId="ADAL" clId="{D0F15991-CF6C-8C4B-AD21-DC26DB777E50}" dt="2022-10-17T21:21:10.101" v="2677" actId="1036"/>
          <ac:grpSpMkLst>
            <pc:docMk/>
            <pc:sldMk cId="3689802032" sldId="632"/>
            <ac:grpSpMk id="148" creationId="{AC55862C-D12A-7FAB-22AC-A258E8F620D7}"/>
          </ac:grpSpMkLst>
        </pc:grpChg>
        <pc:cxnChg chg="mod topLvl">
          <ac:chgData name="Cannell, Michael B" userId="df291291-9ac9-42c2-a976-062f6e2ad9da" providerId="ADAL" clId="{D0F15991-CF6C-8C4B-AD21-DC26DB777E50}" dt="2022-10-17T21:20:52.001" v="2632" actId="164"/>
          <ac:cxnSpMkLst>
            <pc:docMk/>
            <pc:sldMk cId="3689802032" sldId="632"/>
            <ac:cxnSpMk id="4" creationId="{D65E1DEE-0ABF-29CD-78D6-B2F912B1FFDE}"/>
          </ac:cxnSpMkLst>
        </pc:cxnChg>
        <pc:cxnChg chg="mod topLvl">
          <ac:chgData name="Cannell, Michael B" userId="df291291-9ac9-42c2-a976-062f6e2ad9da" providerId="ADAL" clId="{D0F15991-CF6C-8C4B-AD21-DC26DB777E50}" dt="2022-10-17T21:20:52.001" v="2632" actId="164"/>
          <ac:cxnSpMkLst>
            <pc:docMk/>
            <pc:sldMk cId="3689802032" sldId="632"/>
            <ac:cxnSpMk id="5" creationId="{053A40FA-2446-24AC-D751-931E3204376E}"/>
          </ac:cxnSpMkLst>
        </pc:cxnChg>
        <pc:cxnChg chg="mod topLvl">
          <ac:chgData name="Cannell, Michael B" userId="df291291-9ac9-42c2-a976-062f6e2ad9da" providerId="ADAL" clId="{D0F15991-CF6C-8C4B-AD21-DC26DB777E50}" dt="2022-10-17T21:20:52.001" v="2632" actId="164"/>
          <ac:cxnSpMkLst>
            <pc:docMk/>
            <pc:sldMk cId="3689802032" sldId="632"/>
            <ac:cxnSpMk id="7" creationId="{B14D790F-102A-45F0-091C-5B51CF810402}"/>
          </ac:cxnSpMkLst>
        </pc:cxnChg>
        <pc:cxnChg chg="mod topLvl">
          <ac:chgData name="Cannell, Michael B" userId="df291291-9ac9-42c2-a976-062f6e2ad9da" providerId="ADAL" clId="{D0F15991-CF6C-8C4B-AD21-DC26DB777E50}" dt="2022-10-17T21:20:52.001" v="2632" actId="164"/>
          <ac:cxnSpMkLst>
            <pc:docMk/>
            <pc:sldMk cId="3689802032" sldId="632"/>
            <ac:cxnSpMk id="8" creationId="{F091F6C4-F63E-A5AB-129C-782993BCA29E}"/>
          </ac:cxnSpMkLst>
        </pc:cxnChg>
        <pc:cxnChg chg="mod topLvl">
          <ac:chgData name="Cannell, Michael B" userId="df291291-9ac9-42c2-a976-062f6e2ad9da" providerId="ADAL" clId="{D0F15991-CF6C-8C4B-AD21-DC26DB777E50}" dt="2022-10-17T21:20:52.001" v="2632" actId="164"/>
          <ac:cxnSpMkLst>
            <pc:docMk/>
            <pc:sldMk cId="3689802032" sldId="632"/>
            <ac:cxnSpMk id="9" creationId="{F1E107F8-ECC8-7D9E-2119-B71F11B039B8}"/>
          </ac:cxnSpMkLst>
        </pc:cxnChg>
        <pc:cxnChg chg="mod topLvl">
          <ac:chgData name="Cannell, Michael B" userId="df291291-9ac9-42c2-a976-062f6e2ad9da" providerId="ADAL" clId="{D0F15991-CF6C-8C4B-AD21-DC26DB777E50}" dt="2022-10-17T21:20:52.001" v="2632" actId="164"/>
          <ac:cxnSpMkLst>
            <pc:docMk/>
            <pc:sldMk cId="3689802032" sldId="632"/>
            <ac:cxnSpMk id="10" creationId="{354219FC-4844-187E-2C4A-137C65C052E6}"/>
          </ac:cxnSpMkLst>
        </pc:cxnChg>
        <pc:cxnChg chg="mod topLvl">
          <ac:chgData name="Cannell, Michael B" userId="df291291-9ac9-42c2-a976-062f6e2ad9da" providerId="ADAL" clId="{D0F15991-CF6C-8C4B-AD21-DC26DB777E50}" dt="2022-10-17T21:20:52.001" v="2632" actId="164"/>
          <ac:cxnSpMkLst>
            <pc:docMk/>
            <pc:sldMk cId="3689802032" sldId="632"/>
            <ac:cxnSpMk id="11" creationId="{5FD2D198-704D-CAF9-6D8A-308C53386F93}"/>
          </ac:cxnSpMkLst>
        </pc:cxnChg>
        <pc:cxnChg chg="mod topLvl">
          <ac:chgData name="Cannell, Michael B" userId="df291291-9ac9-42c2-a976-062f6e2ad9da" providerId="ADAL" clId="{D0F15991-CF6C-8C4B-AD21-DC26DB777E50}" dt="2022-10-17T21:20:52.001" v="2632" actId="164"/>
          <ac:cxnSpMkLst>
            <pc:docMk/>
            <pc:sldMk cId="3689802032" sldId="632"/>
            <ac:cxnSpMk id="12" creationId="{39F75A92-39A5-9225-802C-5ED39571105E}"/>
          </ac:cxnSpMkLst>
        </pc:cxnChg>
        <pc:cxnChg chg="mod topLvl">
          <ac:chgData name="Cannell, Michael B" userId="df291291-9ac9-42c2-a976-062f6e2ad9da" providerId="ADAL" clId="{D0F15991-CF6C-8C4B-AD21-DC26DB777E50}" dt="2022-10-17T21:20:52.001" v="2632" actId="164"/>
          <ac:cxnSpMkLst>
            <pc:docMk/>
            <pc:sldMk cId="3689802032" sldId="632"/>
            <ac:cxnSpMk id="13" creationId="{7D27C3AF-9DCB-A2E1-A5AA-B19BD4CEB667}"/>
          </ac:cxnSpMkLst>
        </pc:cxnChg>
        <pc:cxnChg chg="mod topLvl">
          <ac:chgData name="Cannell, Michael B" userId="df291291-9ac9-42c2-a976-062f6e2ad9da" providerId="ADAL" clId="{D0F15991-CF6C-8C4B-AD21-DC26DB777E50}" dt="2022-10-17T21:20:52.001" v="2632" actId="164"/>
          <ac:cxnSpMkLst>
            <pc:docMk/>
            <pc:sldMk cId="3689802032" sldId="632"/>
            <ac:cxnSpMk id="14" creationId="{15989D7B-49BC-B26F-1ACB-6C1CB9B65901}"/>
          </ac:cxnSpMkLst>
        </pc:cxnChg>
        <pc:cxnChg chg="mod topLvl">
          <ac:chgData name="Cannell, Michael B" userId="df291291-9ac9-42c2-a976-062f6e2ad9da" providerId="ADAL" clId="{D0F15991-CF6C-8C4B-AD21-DC26DB777E50}" dt="2022-10-17T21:20:52.001" v="2632" actId="164"/>
          <ac:cxnSpMkLst>
            <pc:docMk/>
            <pc:sldMk cId="3689802032" sldId="632"/>
            <ac:cxnSpMk id="15" creationId="{52A25707-EFCF-2320-08E2-4F5E3D4C58FA}"/>
          </ac:cxnSpMkLst>
        </pc:cxnChg>
        <pc:cxnChg chg="mod topLvl">
          <ac:chgData name="Cannell, Michael B" userId="df291291-9ac9-42c2-a976-062f6e2ad9da" providerId="ADAL" clId="{D0F15991-CF6C-8C4B-AD21-DC26DB777E50}" dt="2022-10-17T21:20:52.001" v="2632" actId="164"/>
          <ac:cxnSpMkLst>
            <pc:docMk/>
            <pc:sldMk cId="3689802032" sldId="632"/>
            <ac:cxnSpMk id="19" creationId="{4D656218-4E66-1E66-A5BB-F5D95E0C3186}"/>
          </ac:cxnSpMkLst>
        </pc:cxnChg>
        <pc:cxnChg chg="mod topLvl">
          <ac:chgData name="Cannell, Michael B" userId="df291291-9ac9-42c2-a976-062f6e2ad9da" providerId="ADAL" clId="{D0F15991-CF6C-8C4B-AD21-DC26DB777E50}" dt="2022-10-17T21:20:52.001" v="2632" actId="164"/>
          <ac:cxnSpMkLst>
            <pc:docMk/>
            <pc:sldMk cId="3689802032" sldId="632"/>
            <ac:cxnSpMk id="20" creationId="{988A4033-3013-C38D-A5F4-6635D1146549}"/>
          </ac:cxnSpMkLst>
        </pc:cxnChg>
        <pc:cxnChg chg="mod topLvl">
          <ac:chgData name="Cannell, Michael B" userId="df291291-9ac9-42c2-a976-062f6e2ad9da" providerId="ADAL" clId="{D0F15991-CF6C-8C4B-AD21-DC26DB777E50}" dt="2022-10-17T21:20:52.001" v="2632" actId="164"/>
          <ac:cxnSpMkLst>
            <pc:docMk/>
            <pc:sldMk cId="3689802032" sldId="632"/>
            <ac:cxnSpMk id="22" creationId="{A5952F91-68F3-792B-3D48-4208C44DE4B0}"/>
          </ac:cxnSpMkLst>
        </pc:cxnChg>
        <pc:cxnChg chg="mod topLvl">
          <ac:chgData name="Cannell, Michael B" userId="df291291-9ac9-42c2-a976-062f6e2ad9da" providerId="ADAL" clId="{D0F15991-CF6C-8C4B-AD21-DC26DB777E50}" dt="2022-10-17T21:20:52.001" v="2632" actId="164"/>
          <ac:cxnSpMkLst>
            <pc:docMk/>
            <pc:sldMk cId="3689802032" sldId="632"/>
            <ac:cxnSpMk id="23" creationId="{CF360A19-1712-841B-83E9-B376780E6A64}"/>
          </ac:cxnSpMkLst>
        </pc:cxnChg>
        <pc:cxnChg chg="mod topLvl">
          <ac:chgData name="Cannell, Michael B" userId="df291291-9ac9-42c2-a976-062f6e2ad9da" providerId="ADAL" clId="{D0F15991-CF6C-8C4B-AD21-DC26DB777E50}" dt="2022-10-17T21:20:52.001" v="2632" actId="164"/>
          <ac:cxnSpMkLst>
            <pc:docMk/>
            <pc:sldMk cId="3689802032" sldId="632"/>
            <ac:cxnSpMk id="24" creationId="{DA57A364-C14F-4B61-47B1-E97AD89BFA2F}"/>
          </ac:cxnSpMkLst>
        </pc:cxnChg>
        <pc:cxnChg chg="mod topLvl">
          <ac:chgData name="Cannell, Michael B" userId="df291291-9ac9-42c2-a976-062f6e2ad9da" providerId="ADAL" clId="{D0F15991-CF6C-8C4B-AD21-DC26DB777E50}" dt="2022-10-17T21:20:52.001" v="2632" actId="164"/>
          <ac:cxnSpMkLst>
            <pc:docMk/>
            <pc:sldMk cId="3689802032" sldId="632"/>
            <ac:cxnSpMk id="25" creationId="{A4B285A2-E684-658A-B641-5D18AFE36958}"/>
          </ac:cxnSpMkLst>
        </pc:cxnChg>
        <pc:cxnChg chg="mod topLvl">
          <ac:chgData name="Cannell, Michael B" userId="df291291-9ac9-42c2-a976-062f6e2ad9da" providerId="ADAL" clId="{D0F15991-CF6C-8C4B-AD21-DC26DB777E50}" dt="2022-10-17T21:20:52.001" v="2632" actId="164"/>
          <ac:cxnSpMkLst>
            <pc:docMk/>
            <pc:sldMk cId="3689802032" sldId="632"/>
            <ac:cxnSpMk id="26" creationId="{1FEE2692-3E78-4A94-4A90-AB8DC0807477}"/>
          </ac:cxnSpMkLst>
        </pc:cxnChg>
        <pc:cxnChg chg="mod topLvl">
          <ac:chgData name="Cannell, Michael B" userId="df291291-9ac9-42c2-a976-062f6e2ad9da" providerId="ADAL" clId="{D0F15991-CF6C-8C4B-AD21-DC26DB777E50}" dt="2022-10-17T21:20:52.001" v="2632" actId="164"/>
          <ac:cxnSpMkLst>
            <pc:docMk/>
            <pc:sldMk cId="3689802032" sldId="632"/>
            <ac:cxnSpMk id="27" creationId="{E7823CEF-563A-E19D-EB03-4A66525E7E67}"/>
          </ac:cxnSpMkLst>
        </pc:cxnChg>
        <pc:cxnChg chg="mod topLvl">
          <ac:chgData name="Cannell, Michael B" userId="df291291-9ac9-42c2-a976-062f6e2ad9da" providerId="ADAL" clId="{D0F15991-CF6C-8C4B-AD21-DC26DB777E50}" dt="2022-10-17T21:20:52.001" v="2632" actId="164"/>
          <ac:cxnSpMkLst>
            <pc:docMk/>
            <pc:sldMk cId="3689802032" sldId="632"/>
            <ac:cxnSpMk id="28" creationId="{B8E34210-FDE8-CED2-B58F-ADE497EDE693}"/>
          </ac:cxnSpMkLst>
        </pc:cxnChg>
        <pc:cxnChg chg="mod topLvl">
          <ac:chgData name="Cannell, Michael B" userId="df291291-9ac9-42c2-a976-062f6e2ad9da" providerId="ADAL" clId="{D0F15991-CF6C-8C4B-AD21-DC26DB777E50}" dt="2022-10-17T21:20:52.001" v="2632" actId="164"/>
          <ac:cxnSpMkLst>
            <pc:docMk/>
            <pc:sldMk cId="3689802032" sldId="632"/>
            <ac:cxnSpMk id="29" creationId="{C6691253-D392-556F-57D1-020AF2DC9FC1}"/>
          </ac:cxnSpMkLst>
        </pc:cxnChg>
        <pc:cxnChg chg="mod topLvl">
          <ac:chgData name="Cannell, Michael B" userId="df291291-9ac9-42c2-a976-062f6e2ad9da" providerId="ADAL" clId="{D0F15991-CF6C-8C4B-AD21-DC26DB777E50}" dt="2022-10-17T21:20:52.001" v="2632" actId="164"/>
          <ac:cxnSpMkLst>
            <pc:docMk/>
            <pc:sldMk cId="3689802032" sldId="632"/>
            <ac:cxnSpMk id="30" creationId="{296937BF-7308-4CA4-D8DE-3D8B952DF4C7}"/>
          </ac:cxnSpMkLst>
        </pc:cxnChg>
        <pc:cxnChg chg="mod">
          <ac:chgData name="Cannell, Michael B" userId="df291291-9ac9-42c2-a976-062f6e2ad9da" providerId="ADAL" clId="{D0F15991-CF6C-8C4B-AD21-DC26DB777E50}" dt="2022-10-17T21:13:53.053" v="2548" actId="165"/>
          <ac:cxnSpMkLst>
            <pc:docMk/>
            <pc:sldMk cId="3689802032" sldId="632"/>
            <ac:cxnSpMk id="38" creationId="{A3AFB5A8-5246-BFFA-A0F1-F1C774BCF628}"/>
          </ac:cxnSpMkLst>
        </pc:cxnChg>
        <pc:cxnChg chg="mod">
          <ac:chgData name="Cannell, Michael B" userId="df291291-9ac9-42c2-a976-062f6e2ad9da" providerId="ADAL" clId="{D0F15991-CF6C-8C4B-AD21-DC26DB777E50}" dt="2022-10-17T21:13:53.053" v="2548" actId="165"/>
          <ac:cxnSpMkLst>
            <pc:docMk/>
            <pc:sldMk cId="3689802032" sldId="632"/>
            <ac:cxnSpMk id="39" creationId="{E4412D55-94C2-047E-DF2F-977EA563D55B}"/>
          </ac:cxnSpMkLst>
        </pc:cxnChg>
        <pc:cxnChg chg="mod">
          <ac:chgData name="Cannell, Michael B" userId="df291291-9ac9-42c2-a976-062f6e2ad9da" providerId="ADAL" clId="{D0F15991-CF6C-8C4B-AD21-DC26DB777E50}" dt="2022-10-17T21:13:53.053" v="2548" actId="165"/>
          <ac:cxnSpMkLst>
            <pc:docMk/>
            <pc:sldMk cId="3689802032" sldId="632"/>
            <ac:cxnSpMk id="40" creationId="{19542FD7-5710-DFFD-7BA6-8CDF8FA0686B}"/>
          </ac:cxnSpMkLst>
        </pc:cxnChg>
        <pc:cxnChg chg="mod">
          <ac:chgData name="Cannell, Michael B" userId="df291291-9ac9-42c2-a976-062f6e2ad9da" providerId="ADAL" clId="{D0F15991-CF6C-8C4B-AD21-DC26DB777E50}" dt="2022-10-17T21:13:53.053" v="2548" actId="165"/>
          <ac:cxnSpMkLst>
            <pc:docMk/>
            <pc:sldMk cId="3689802032" sldId="632"/>
            <ac:cxnSpMk id="41" creationId="{8368C3CD-C94C-0273-7447-2537520E593D}"/>
          </ac:cxnSpMkLst>
        </pc:cxnChg>
        <pc:cxnChg chg="mod">
          <ac:chgData name="Cannell, Michael B" userId="df291291-9ac9-42c2-a976-062f6e2ad9da" providerId="ADAL" clId="{D0F15991-CF6C-8C4B-AD21-DC26DB777E50}" dt="2022-10-17T21:13:53.053" v="2548" actId="165"/>
          <ac:cxnSpMkLst>
            <pc:docMk/>
            <pc:sldMk cId="3689802032" sldId="632"/>
            <ac:cxnSpMk id="42" creationId="{491D79A4-7C02-DFE2-685B-644CE4AEED67}"/>
          </ac:cxnSpMkLst>
        </pc:cxnChg>
        <pc:cxnChg chg="mod">
          <ac:chgData name="Cannell, Michael B" userId="df291291-9ac9-42c2-a976-062f6e2ad9da" providerId="ADAL" clId="{D0F15991-CF6C-8C4B-AD21-DC26DB777E50}" dt="2022-10-17T21:13:53.053" v="2548" actId="165"/>
          <ac:cxnSpMkLst>
            <pc:docMk/>
            <pc:sldMk cId="3689802032" sldId="632"/>
            <ac:cxnSpMk id="43" creationId="{EC0F180A-E99B-66AE-B444-037FB5F57E99}"/>
          </ac:cxnSpMkLst>
        </pc:cxnChg>
        <pc:cxnChg chg="mod">
          <ac:chgData name="Cannell, Michael B" userId="df291291-9ac9-42c2-a976-062f6e2ad9da" providerId="ADAL" clId="{D0F15991-CF6C-8C4B-AD21-DC26DB777E50}" dt="2022-10-17T21:13:53.053" v="2548" actId="165"/>
          <ac:cxnSpMkLst>
            <pc:docMk/>
            <pc:sldMk cId="3689802032" sldId="632"/>
            <ac:cxnSpMk id="44" creationId="{8F321B0C-282A-9498-D69C-3DB2F15DAA5A}"/>
          </ac:cxnSpMkLst>
        </pc:cxnChg>
        <pc:cxnChg chg="mod">
          <ac:chgData name="Cannell, Michael B" userId="df291291-9ac9-42c2-a976-062f6e2ad9da" providerId="ADAL" clId="{D0F15991-CF6C-8C4B-AD21-DC26DB777E50}" dt="2022-10-17T21:13:53.053" v="2548" actId="165"/>
          <ac:cxnSpMkLst>
            <pc:docMk/>
            <pc:sldMk cId="3689802032" sldId="632"/>
            <ac:cxnSpMk id="45" creationId="{08A52DE2-16B3-EE8B-CEA0-94063A2F8FCA}"/>
          </ac:cxnSpMkLst>
        </pc:cxnChg>
        <pc:cxnChg chg="mod">
          <ac:chgData name="Cannell, Michael B" userId="df291291-9ac9-42c2-a976-062f6e2ad9da" providerId="ADAL" clId="{D0F15991-CF6C-8C4B-AD21-DC26DB777E50}" dt="2022-10-17T21:13:53.053" v="2548" actId="165"/>
          <ac:cxnSpMkLst>
            <pc:docMk/>
            <pc:sldMk cId="3689802032" sldId="632"/>
            <ac:cxnSpMk id="46" creationId="{7647507D-1100-CBA3-F168-31A46022E0E7}"/>
          </ac:cxnSpMkLst>
        </pc:cxnChg>
        <pc:cxnChg chg="mod">
          <ac:chgData name="Cannell, Michael B" userId="df291291-9ac9-42c2-a976-062f6e2ad9da" providerId="ADAL" clId="{D0F15991-CF6C-8C4B-AD21-DC26DB777E50}" dt="2022-10-17T21:13:53.053" v="2548" actId="165"/>
          <ac:cxnSpMkLst>
            <pc:docMk/>
            <pc:sldMk cId="3689802032" sldId="632"/>
            <ac:cxnSpMk id="47" creationId="{358F7BAA-D893-9B26-91F1-F0A8ED033F76}"/>
          </ac:cxnSpMkLst>
        </pc:cxnChg>
        <pc:cxnChg chg="mod">
          <ac:chgData name="Cannell, Michael B" userId="df291291-9ac9-42c2-a976-062f6e2ad9da" providerId="ADAL" clId="{D0F15991-CF6C-8C4B-AD21-DC26DB777E50}" dt="2022-10-17T21:13:53.053" v="2548" actId="165"/>
          <ac:cxnSpMkLst>
            <pc:docMk/>
            <pc:sldMk cId="3689802032" sldId="632"/>
            <ac:cxnSpMk id="48" creationId="{596ADD9C-7449-EB29-2B92-B805C3D05163}"/>
          </ac:cxnSpMkLst>
        </pc:cxnChg>
        <pc:cxnChg chg="mod">
          <ac:chgData name="Cannell, Michael B" userId="df291291-9ac9-42c2-a976-062f6e2ad9da" providerId="ADAL" clId="{D0F15991-CF6C-8C4B-AD21-DC26DB777E50}" dt="2022-10-17T21:13:53.053" v="2548" actId="165"/>
          <ac:cxnSpMkLst>
            <pc:docMk/>
            <pc:sldMk cId="3689802032" sldId="632"/>
            <ac:cxnSpMk id="49" creationId="{5B4D8C35-3F06-3E52-54F8-A329DDFE10AE}"/>
          </ac:cxnSpMkLst>
        </pc:cxnChg>
        <pc:cxnChg chg="mod">
          <ac:chgData name="Cannell, Michael B" userId="df291291-9ac9-42c2-a976-062f6e2ad9da" providerId="ADAL" clId="{D0F15991-CF6C-8C4B-AD21-DC26DB777E50}" dt="2022-10-17T21:13:53.053" v="2548" actId="165"/>
          <ac:cxnSpMkLst>
            <pc:docMk/>
            <pc:sldMk cId="3689802032" sldId="632"/>
            <ac:cxnSpMk id="50" creationId="{AE6B816F-9B18-6414-0D7A-64FFBA5305AD}"/>
          </ac:cxnSpMkLst>
        </pc:cxnChg>
        <pc:cxnChg chg="mod">
          <ac:chgData name="Cannell, Michael B" userId="df291291-9ac9-42c2-a976-062f6e2ad9da" providerId="ADAL" clId="{D0F15991-CF6C-8C4B-AD21-DC26DB777E50}" dt="2022-10-17T21:13:53.053" v="2548" actId="165"/>
          <ac:cxnSpMkLst>
            <pc:docMk/>
            <pc:sldMk cId="3689802032" sldId="632"/>
            <ac:cxnSpMk id="51" creationId="{F21AB41F-606A-EFAF-E784-DA8C33DBF55D}"/>
          </ac:cxnSpMkLst>
        </pc:cxnChg>
        <pc:cxnChg chg="mod">
          <ac:chgData name="Cannell, Michael B" userId="df291291-9ac9-42c2-a976-062f6e2ad9da" providerId="ADAL" clId="{D0F15991-CF6C-8C4B-AD21-DC26DB777E50}" dt="2022-10-17T21:13:53.053" v="2548" actId="165"/>
          <ac:cxnSpMkLst>
            <pc:docMk/>
            <pc:sldMk cId="3689802032" sldId="632"/>
            <ac:cxnSpMk id="52" creationId="{148DEFCF-F604-74D1-C61B-856D8DE9DD63}"/>
          </ac:cxnSpMkLst>
        </pc:cxnChg>
        <pc:cxnChg chg="mod">
          <ac:chgData name="Cannell, Michael B" userId="df291291-9ac9-42c2-a976-062f6e2ad9da" providerId="ADAL" clId="{D0F15991-CF6C-8C4B-AD21-DC26DB777E50}" dt="2022-10-17T21:13:53.053" v="2548" actId="165"/>
          <ac:cxnSpMkLst>
            <pc:docMk/>
            <pc:sldMk cId="3689802032" sldId="632"/>
            <ac:cxnSpMk id="53" creationId="{76EDEA3E-E453-B3BA-BFEA-EC450493B802}"/>
          </ac:cxnSpMkLst>
        </pc:cxnChg>
        <pc:cxnChg chg="mod">
          <ac:chgData name="Cannell, Michael B" userId="df291291-9ac9-42c2-a976-062f6e2ad9da" providerId="ADAL" clId="{D0F15991-CF6C-8C4B-AD21-DC26DB777E50}" dt="2022-10-17T21:13:53.053" v="2548" actId="165"/>
          <ac:cxnSpMkLst>
            <pc:docMk/>
            <pc:sldMk cId="3689802032" sldId="632"/>
            <ac:cxnSpMk id="54" creationId="{7F51FAA4-36EA-A71D-F417-DF62A5A0923B}"/>
          </ac:cxnSpMkLst>
        </pc:cxnChg>
        <pc:cxnChg chg="mod">
          <ac:chgData name="Cannell, Michael B" userId="df291291-9ac9-42c2-a976-062f6e2ad9da" providerId="ADAL" clId="{D0F15991-CF6C-8C4B-AD21-DC26DB777E50}" dt="2022-10-17T21:13:53.053" v="2548" actId="165"/>
          <ac:cxnSpMkLst>
            <pc:docMk/>
            <pc:sldMk cId="3689802032" sldId="632"/>
            <ac:cxnSpMk id="55" creationId="{F815D909-6515-BFC4-A271-20DDDBC07F61}"/>
          </ac:cxnSpMkLst>
        </pc:cxnChg>
        <pc:cxnChg chg="mod">
          <ac:chgData name="Cannell, Michael B" userId="df291291-9ac9-42c2-a976-062f6e2ad9da" providerId="ADAL" clId="{D0F15991-CF6C-8C4B-AD21-DC26DB777E50}" dt="2022-10-17T21:13:53.053" v="2548" actId="165"/>
          <ac:cxnSpMkLst>
            <pc:docMk/>
            <pc:sldMk cId="3689802032" sldId="632"/>
            <ac:cxnSpMk id="56" creationId="{2157085D-C8A0-B54D-C2DE-B73F3DEB8923}"/>
          </ac:cxnSpMkLst>
        </pc:cxnChg>
        <pc:cxnChg chg="mod">
          <ac:chgData name="Cannell, Michael B" userId="df291291-9ac9-42c2-a976-062f6e2ad9da" providerId="ADAL" clId="{D0F15991-CF6C-8C4B-AD21-DC26DB777E50}" dt="2022-10-17T21:13:53.053" v="2548" actId="165"/>
          <ac:cxnSpMkLst>
            <pc:docMk/>
            <pc:sldMk cId="3689802032" sldId="632"/>
            <ac:cxnSpMk id="57" creationId="{96FF66DF-2BA9-6A40-CFE4-33CFDB0A62EF}"/>
          </ac:cxnSpMkLst>
        </pc:cxnChg>
        <pc:cxnChg chg="mod">
          <ac:chgData name="Cannell, Michael B" userId="df291291-9ac9-42c2-a976-062f6e2ad9da" providerId="ADAL" clId="{D0F15991-CF6C-8C4B-AD21-DC26DB777E50}" dt="2022-10-17T21:13:53.053" v="2548" actId="165"/>
          <ac:cxnSpMkLst>
            <pc:docMk/>
            <pc:sldMk cId="3689802032" sldId="632"/>
            <ac:cxnSpMk id="58" creationId="{98B3F8FE-42EA-B439-2388-0434BBE8C598}"/>
          </ac:cxnSpMkLst>
        </pc:cxnChg>
        <pc:cxnChg chg="add mod topLvl">
          <ac:chgData name="Cannell, Michael B" userId="df291291-9ac9-42c2-a976-062f6e2ad9da" providerId="ADAL" clId="{D0F15991-CF6C-8C4B-AD21-DC26DB777E50}" dt="2022-10-17T21:20:52.001" v="2632" actId="164"/>
          <ac:cxnSpMkLst>
            <pc:docMk/>
            <pc:sldMk cId="3689802032" sldId="632"/>
            <ac:cxnSpMk id="59" creationId="{39BB5EF0-2A2E-D073-00C1-B338B4E5169A}"/>
          </ac:cxnSpMkLst>
        </pc:cxnChg>
        <pc:cxnChg chg="mod topLvl">
          <ac:chgData name="Cannell, Michael B" userId="df291291-9ac9-42c2-a976-062f6e2ad9da" providerId="ADAL" clId="{D0F15991-CF6C-8C4B-AD21-DC26DB777E50}" dt="2022-10-17T21:21:05.903" v="2652" actId="164"/>
          <ac:cxnSpMkLst>
            <pc:docMk/>
            <pc:sldMk cId="3689802032" sldId="632"/>
            <ac:cxnSpMk id="63" creationId="{26FABE7F-0577-3B20-AEBA-3A3590D32213}"/>
          </ac:cxnSpMkLst>
        </pc:cxnChg>
        <pc:cxnChg chg="mod topLvl">
          <ac:chgData name="Cannell, Michael B" userId="df291291-9ac9-42c2-a976-062f6e2ad9da" providerId="ADAL" clId="{D0F15991-CF6C-8C4B-AD21-DC26DB777E50}" dt="2022-10-17T21:21:05.903" v="2652" actId="164"/>
          <ac:cxnSpMkLst>
            <pc:docMk/>
            <pc:sldMk cId="3689802032" sldId="632"/>
            <ac:cxnSpMk id="64" creationId="{DB91D55E-EE70-08BA-78ED-838F852A5BF9}"/>
          </ac:cxnSpMkLst>
        </pc:cxnChg>
        <pc:cxnChg chg="mod topLvl">
          <ac:chgData name="Cannell, Michael B" userId="df291291-9ac9-42c2-a976-062f6e2ad9da" providerId="ADAL" clId="{D0F15991-CF6C-8C4B-AD21-DC26DB777E50}" dt="2022-10-17T21:21:05.903" v="2652" actId="164"/>
          <ac:cxnSpMkLst>
            <pc:docMk/>
            <pc:sldMk cId="3689802032" sldId="632"/>
            <ac:cxnSpMk id="66" creationId="{32023E97-EE24-6C11-B982-688F1D509B01}"/>
          </ac:cxnSpMkLst>
        </pc:cxnChg>
        <pc:cxnChg chg="mod topLvl">
          <ac:chgData name="Cannell, Michael B" userId="df291291-9ac9-42c2-a976-062f6e2ad9da" providerId="ADAL" clId="{D0F15991-CF6C-8C4B-AD21-DC26DB777E50}" dt="2022-10-17T21:21:05.903" v="2652" actId="164"/>
          <ac:cxnSpMkLst>
            <pc:docMk/>
            <pc:sldMk cId="3689802032" sldId="632"/>
            <ac:cxnSpMk id="67" creationId="{724CD267-FEFA-34AE-2B32-2ED37CA49CD2}"/>
          </ac:cxnSpMkLst>
        </pc:cxnChg>
        <pc:cxnChg chg="mod topLvl">
          <ac:chgData name="Cannell, Michael B" userId="df291291-9ac9-42c2-a976-062f6e2ad9da" providerId="ADAL" clId="{D0F15991-CF6C-8C4B-AD21-DC26DB777E50}" dt="2022-10-17T21:21:05.903" v="2652" actId="164"/>
          <ac:cxnSpMkLst>
            <pc:docMk/>
            <pc:sldMk cId="3689802032" sldId="632"/>
            <ac:cxnSpMk id="68" creationId="{A0A61E7B-5400-67FE-157A-99C1E6212BA3}"/>
          </ac:cxnSpMkLst>
        </pc:cxnChg>
        <pc:cxnChg chg="mod topLvl">
          <ac:chgData name="Cannell, Michael B" userId="df291291-9ac9-42c2-a976-062f6e2ad9da" providerId="ADAL" clId="{D0F15991-CF6C-8C4B-AD21-DC26DB777E50}" dt="2022-10-17T21:21:05.903" v="2652" actId="164"/>
          <ac:cxnSpMkLst>
            <pc:docMk/>
            <pc:sldMk cId="3689802032" sldId="632"/>
            <ac:cxnSpMk id="69" creationId="{CB576CFA-827C-1AA3-76F5-314F3323FBEC}"/>
          </ac:cxnSpMkLst>
        </pc:cxnChg>
        <pc:cxnChg chg="mod topLvl">
          <ac:chgData name="Cannell, Michael B" userId="df291291-9ac9-42c2-a976-062f6e2ad9da" providerId="ADAL" clId="{D0F15991-CF6C-8C4B-AD21-DC26DB777E50}" dt="2022-10-17T21:21:05.903" v="2652" actId="164"/>
          <ac:cxnSpMkLst>
            <pc:docMk/>
            <pc:sldMk cId="3689802032" sldId="632"/>
            <ac:cxnSpMk id="70" creationId="{154C7C8B-A5F4-C2D5-3939-76077A2D2965}"/>
          </ac:cxnSpMkLst>
        </pc:cxnChg>
        <pc:cxnChg chg="mod topLvl">
          <ac:chgData name="Cannell, Michael B" userId="df291291-9ac9-42c2-a976-062f6e2ad9da" providerId="ADAL" clId="{D0F15991-CF6C-8C4B-AD21-DC26DB777E50}" dt="2022-10-17T21:21:05.903" v="2652" actId="164"/>
          <ac:cxnSpMkLst>
            <pc:docMk/>
            <pc:sldMk cId="3689802032" sldId="632"/>
            <ac:cxnSpMk id="71" creationId="{C702FB19-6BB3-3F2D-55AC-A921BE0FC5D3}"/>
          </ac:cxnSpMkLst>
        </pc:cxnChg>
        <pc:cxnChg chg="mod topLvl">
          <ac:chgData name="Cannell, Michael B" userId="df291291-9ac9-42c2-a976-062f6e2ad9da" providerId="ADAL" clId="{D0F15991-CF6C-8C4B-AD21-DC26DB777E50}" dt="2022-10-17T21:21:05.903" v="2652" actId="164"/>
          <ac:cxnSpMkLst>
            <pc:docMk/>
            <pc:sldMk cId="3689802032" sldId="632"/>
            <ac:cxnSpMk id="72" creationId="{1F9DABC9-6A65-98BD-6445-ECE4409AE05C}"/>
          </ac:cxnSpMkLst>
        </pc:cxnChg>
        <pc:cxnChg chg="mod topLvl">
          <ac:chgData name="Cannell, Michael B" userId="df291291-9ac9-42c2-a976-062f6e2ad9da" providerId="ADAL" clId="{D0F15991-CF6C-8C4B-AD21-DC26DB777E50}" dt="2022-10-17T21:21:05.903" v="2652" actId="164"/>
          <ac:cxnSpMkLst>
            <pc:docMk/>
            <pc:sldMk cId="3689802032" sldId="632"/>
            <ac:cxnSpMk id="73" creationId="{23FF57FB-FC11-14E3-9CA7-ECFD98346797}"/>
          </ac:cxnSpMkLst>
        </pc:cxnChg>
        <pc:cxnChg chg="mod topLvl">
          <ac:chgData name="Cannell, Michael B" userId="df291291-9ac9-42c2-a976-062f6e2ad9da" providerId="ADAL" clId="{D0F15991-CF6C-8C4B-AD21-DC26DB777E50}" dt="2022-10-17T21:21:05.903" v="2652" actId="164"/>
          <ac:cxnSpMkLst>
            <pc:docMk/>
            <pc:sldMk cId="3689802032" sldId="632"/>
            <ac:cxnSpMk id="74" creationId="{F4888E41-7F96-32CD-9782-9853ED10869F}"/>
          </ac:cxnSpMkLst>
        </pc:cxnChg>
        <pc:cxnChg chg="mod topLvl">
          <ac:chgData name="Cannell, Michael B" userId="df291291-9ac9-42c2-a976-062f6e2ad9da" providerId="ADAL" clId="{D0F15991-CF6C-8C4B-AD21-DC26DB777E50}" dt="2022-10-17T21:21:05.903" v="2652" actId="164"/>
          <ac:cxnSpMkLst>
            <pc:docMk/>
            <pc:sldMk cId="3689802032" sldId="632"/>
            <ac:cxnSpMk id="75" creationId="{D7202F63-9652-4490-33BF-A9916A66BF29}"/>
          </ac:cxnSpMkLst>
        </pc:cxnChg>
        <pc:cxnChg chg="mod topLvl">
          <ac:chgData name="Cannell, Michael B" userId="df291291-9ac9-42c2-a976-062f6e2ad9da" providerId="ADAL" clId="{D0F15991-CF6C-8C4B-AD21-DC26DB777E50}" dt="2022-10-17T21:21:05.903" v="2652" actId="164"/>
          <ac:cxnSpMkLst>
            <pc:docMk/>
            <pc:sldMk cId="3689802032" sldId="632"/>
            <ac:cxnSpMk id="76" creationId="{3E176004-9442-26F5-9B3A-C2179EE5EE21}"/>
          </ac:cxnSpMkLst>
        </pc:cxnChg>
        <pc:cxnChg chg="mod topLvl">
          <ac:chgData name="Cannell, Michael B" userId="df291291-9ac9-42c2-a976-062f6e2ad9da" providerId="ADAL" clId="{D0F15991-CF6C-8C4B-AD21-DC26DB777E50}" dt="2022-10-17T21:21:05.903" v="2652" actId="164"/>
          <ac:cxnSpMkLst>
            <pc:docMk/>
            <pc:sldMk cId="3689802032" sldId="632"/>
            <ac:cxnSpMk id="77" creationId="{2EEE4050-27DF-8E0E-8854-BA8ACE2DFA99}"/>
          </ac:cxnSpMkLst>
        </pc:cxnChg>
        <pc:cxnChg chg="mod topLvl">
          <ac:chgData name="Cannell, Michael B" userId="df291291-9ac9-42c2-a976-062f6e2ad9da" providerId="ADAL" clId="{D0F15991-CF6C-8C4B-AD21-DC26DB777E50}" dt="2022-10-17T21:21:05.903" v="2652" actId="164"/>
          <ac:cxnSpMkLst>
            <pc:docMk/>
            <pc:sldMk cId="3689802032" sldId="632"/>
            <ac:cxnSpMk id="78" creationId="{4E679242-9B18-DD02-6580-35D99A84068E}"/>
          </ac:cxnSpMkLst>
        </pc:cxnChg>
        <pc:cxnChg chg="mod topLvl">
          <ac:chgData name="Cannell, Michael B" userId="df291291-9ac9-42c2-a976-062f6e2ad9da" providerId="ADAL" clId="{D0F15991-CF6C-8C4B-AD21-DC26DB777E50}" dt="2022-10-17T21:21:05.903" v="2652" actId="164"/>
          <ac:cxnSpMkLst>
            <pc:docMk/>
            <pc:sldMk cId="3689802032" sldId="632"/>
            <ac:cxnSpMk id="79" creationId="{39535F4C-4D49-0BAE-49C6-ED088304C5BD}"/>
          </ac:cxnSpMkLst>
        </pc:cxnChg>
        <pc:cxnChg chg="mod topLvl">
          <ac:chgData name="Cannell, Michael B" userId="df291291-9ac9-42c2-a976-062f6e2ad9da" providerId="ADAL" clId="{D0F15991-CF6C-8C4B-AD21-DC26DB777E50}" dt="2022-10-17T21:21:05.903" v="2652" actId="164"/>
          <ac:cxnSpMkLst>
            <pc:docMk/>
            <pc:sldMk cId="3689802032" sldId="632"/>
            <ac:cxnSpMk id="80" creationId="{F7D5BA88-E013-BA7A-A1A1-01D4D5E8C498}"/>
          </ac:cxnSpMkLst>
        </pc:cxnChg>
        <pc:cxnChg chg="mod topLvl">
          <ac:chgData name="Cannell, Michael B" userId="df291291-9ac9-42c2-a976-062f6e2ad9da" providerId="ADAL" clId="{D0F15991-CF6C-8C4B-AD21-DC26DB777E50}" dt="2022-10-17T21:21:05.903" v="2652" actId="164"/>
          <ac:cxnSpMkLst>
            <pc:docMk/>
            <pc:sldMk cId="3689802032" sldId="632"/>
            <ac:cxnSpMk id="81" creationId="{B4B2A2FA-1195-A3CC-38EC-4CFE85C0ABF6}"/>
          </ac:cxnSpMkLst>
        </pc:cxnChg>
        <pc:cxnChg chg="mod topLvl">
          <ac:chgData name="Cannell, Michael B" userId="df291291-9ac9-42c2-a976-062f6e2ad9da" providerId="ADAL" clId="{D0F15991-CF6C-8C4B-AD21-DC26DB777E50}" dt="2022-10-17T21:21:05.903" v="2652" actId="164"/>
          <ac:cxnSpMkLst>
            <pc:docMk/>
            <pc:sldMk cId="3689802032" sldId="632"/>
            <ac:cxnSpMk id="82" creationId="{5EEE21BA-CC8F-4750-3D1A-F17904DBC4B1}"/>
          </ac:cxnSpMkLst>
        </pc:cxnChg>
        <pc:cxnChg chg="mod topLvl">
          <ac:chgData name="Cannell, Michael B" userId="df291291-9ac9-42c2-a976-062f6e2ad9da" providerId="ADAL" clId="{D0F15991-CF6C-8C4B-AD21-DC26DB777E50}" dt="2022-10-17T21:21:05.903" v="2652" actId="164"/>
          <ac:cxnSpMkLst>
            <pc:docMk/>
            <pc:sldMk cId="3689802032" sldId="632"/>
            <ac:cxnSpMk id="83" creationId="{42BE348B-C5DF-8C76-D1BB-43D3F434BA1A}"/>
          </ac:cxnSpMkLst>
        </pc:cxnChg>
        <pc:cxnChg chg="mod topLvl">
          <ac:chgData name="Cannell, Michael B" userId="df291291-9ac9-42c2-a976-062f6e2ad9da" providerId="ADAL" clId="{D0F15991-CF6C-8C4B-AD21-DC26DB777E50}" dt="2022-10-17T21:21:05.903" v="2652" actId="164"/>
          <ac:cxnSpMkLst>
            <pc:docMk/>
            <pc:sldMk cId="3689802032" sldId="632"/>
            <ac:cxnSpMk id="84" creationId="{9404532A-00E5-2871-AB2F-165135DCEA1F}"/>
          </ac:cxnSpMkLst>
        </pc:cxnChg>
        <pc:cxnChg chg="mod topLvl">
          <ac:chgData name="Cannell, Michael B" userId="df291291-9ac9-42c2-a976-062f6e2ad9da" providerId="ADAL" clId="{D0F15991-CF6C-8C4B-AD21-DC26DB777E50}" dt="2022-10-17T21:21:05.903" v="2652" actId="164"/>
          <ac:cxnSpMkLst>
            <pc:docMk/>
            <pc:sldMk cId="3689802032" sldId="632"/>
            <ac:cxnSpMk id="85" creationId="{DBBB592D-029B-30DC-90AE-7B6BF29EE782}"/>
          </ac:cxnSpMkLst>
        </pc:cxnChg>
        <pc:cxnChg chg="mod topLvl">
          <ac:chgData name="Cannell, Michael B" userId="df291291-9ac9-42c2-a976-062f6e2ad9da" providerId="ADAL" clId="{D0F15991-CF6C-8C4B-AD21-DC26DB777E50}" dt="2022-10-17T21:21:05.903" v="2652" actId="164"/>
          <ac:cxnSpMkLst>
            <pc:docMk/>
            <pc:sldMk cId="3689802032" sldId="632"/>
            <ac:cxnSpMk id="93" creationId="{B628D5CE-3B94-D41E-E1B5-8C56A908FE1A}"/>
          </ac:cxnSpMkLst>
        </pc:cxnChg>
        <pc:cxnChg chg="mod">
          <ac:chgData name="Cannell, Michael B" userId="df291291-9ac9-42c2-a976-062f6e2ad9da" providerId="ADAL" clId="{D0F15991-CF6C-8C4B-AD21-DC26DB777E50}" dt="2022-10-17T21:16:46.696" v="2569" actId="165"/>
          <ac:cxnSpMkLst>
            <pc:docMk/>
            <pc:sldMk cId="3689802032" sldId="632"/>
            <ac:cxnSpMk id="94" creationId="{8526B7FD-B5D4-68A5-3303-199B903EE6CD}"/>
          </ac:cxnSpMkLst>
        </pc:cxnChg>
        <pc:cxnChg chg="mod">
          <ac:chgData name="Cannell, Michael B" userId="df291291-9ac9-42c2-a976-062f6e2ad9da" providerId="ADAL" clId="{D0F15991-CF6C-8C4B-AD21-DC26DB777E50}" dt="2022-10-17T21:16:46.696" v="2569" actId="165"/>
          <ac:cxnSpMkLst>
            <pc:docMk/>
            <pc:sldMk cId="3689802032" sldId="632"/>
            <ac:cxnSpMk id="95" creationId="{6BC321FC-C09E-046A-F977-5BE33FC4833F}"/>
          </ac:cxnSpMkLst>
        </pc:cxnChg>
        <pc:cxnChg chg="mod">
          <ac:chgData name="Cannell, Michael B" userId="df291291-9ac9-42c2-a976-062f6e2ad9da" providerId="ADAL" clId="{D0F15991-CF6C-8C4B-AD21-DC26DB777E50}" dt="2022-10-17T21:16:46.696" v="2569" actId="165"/>
          <ac:cxnSpMkLst>
            <pc:docMk/>
            <pc:sldMk cId="3689802032" sldId="632"/>
            <ac:cxnSpMk id="96" creationId="{21AAA8DB-3E26-D690-864F-8E0653F6566E}"/>
          </ac:cxnSpMkLst>
        </pc:cxnChg>
        <pc:cxnChg chg="mod">
          <ac:chgData name="Cannell, Michael B" userId="df291291-9ac9-42c2-a976-062f6e2ad9da" providerId="ADAL" clId="{D0F15991-CF6C-8C4B-AD21-DC26DB777E50}" dt="2022-10-17T21:16:46.696" v="2569" actId="165"/>
          <ac:cxnSpMkLst>
            <pc:docMk/>
            <pc:sldMk cId="3689802032" sldId="632"/>
            <ac:cxnSpMk id="97" creationId="{D7E81B68-444C-0456-34CA-EE4F9A15E32D}"/>
          </ac:cxnSpMkLst>
        </pc:cxnChg>
        <pc:cxnChg chg="mod">
          <ac:chgData name="Cannell, Michael B" userId="df291291-9ac9-42c2-a976-062f6e2ad9da" providerId="ADAL" clId="{D0F15991-CF6C-8C4B-AD21-DC26DB777E50}" dt="2022-10-17T21:16:46.696" v="2569" actId="165"/>
          <ac:cxnSpMkLst>
            <pc:docMk/>
            <pc:sldMk cId="3689802032" sldId="632"/>
            <ac:cxnSpMk id="98" creationId="{F14036C7-EC77-F3E6-8380-9C22F3F9C144}"/>
          </ac:cxnSpMkLst>
        </pc:cxnChg>
        <pc:cxnChg chg="mod">
          <ac:chgData name="Cannell, Michael B" userId="df291291-9ac9-42c2-a976-062f6e2ad9da" providerId="ADAL" clId="{D0F15991-CF6C-8C4B-AD21-DC26DB777E50}" dt="2022-10-17T21:16:46.696" v="2569" actId="165"/>
          <ac:cxnSpMkLst>
            <pc:docMk/>
            <pc:sldMk cId="3689802032" sldId="632"/>
            <ac:cxnSpMk id="99" creationId="{1EE30E11-00B6-A6DC-F207-BB6B759542B7}"/>
          </ac:cxnSpMkLst>
        </pc:cxnChg>
        <pc:cxnChg chg="mod">
          <ac:chgData name="Cannell, Michael B" userId="df291291-9ac9-42c2-a976-062f6e2ad9da" providerId="ADAL" clId="{D0F15991-CF6C-8C4B-AD21-DC26DB777E50}" dt="2022-10-17T21:16:46.696" v="2569" actId="165"/>
          <ac:cxnSpMkLst>
            <pc:docMk/>
            <pc:sldMk cId="3689802032" sldId="632"/>
            <ac:cxnSpMk id="100" creationId="{19D4E90F-3A17-4BFF-1B96-D32BC3120107}"/>
          </ac:cxnSpMkLst>
        </pc:cxnChg>
        <pc:cxnChg chg="mod">
          <ac:chgData name="Cannell, Michael B" userId="df291291-9ac9-42c2-a976-062f6e2ad9da" providerId="ADAL" clId="{D0F15991-CF6C-8C4B-AD21-DC26DB777E50}" dt="2022-10-17T21:16:46.696" v="2569" actId="165"/>
          <ac:cxnSpMkLst>
            <pc:docMk/>
            <pc:sldMk cId="3689802032" sldId="632"/>
            <ac:cxnSpMk id="101" creationId="{FBC01B64-EE42-F87C-72EC-182EBB7D6981}"/>
          </ac:cxnSpMkLst>
        </pc:cxnChg>
        <pc:cxnChg chg="mod">
          <ac:chgData name="Cannell, Michael B" userId="df291291-9ac9-42c2-a976-062f6e2ad9da" providerId="ADAL" clId="{D0F15991-CF6C-8C4B-AD21-DC26DB777E50}" dt="2022-10-17T21:16:46.696" v="2569" actId="165"/>
          <ac:cxnSpMkLst>
            <pc:docMk/>
            <pc:sldMk cId="3689802032" sldId="632"/>
            <ac:cxnSpMk id="102" creationId="{236EB98D-5663-A218-2575-7A567EDA98BD}"/>
          </ac:cxnSpMkLst>
        </pc:cxnChg>
        <pc:cxnChg chg="mod">
          <ac:chgData name="Cannell, Michael B" userId="df291291-9ac9-42c2-a976-062f6e2ad9da" providerId="ADAL" clId="{D0F15991-CF6C-8C4B-AD21-DC26DB777E50}" dt="2022-10-17T21:16:46.696" v="2569" actId="165"/>
          <ac:cxnSpMkLst>
            <pc:docMk/>
            <pc:sldMk cId="3689802032" sldId="632"/>
            <ac:cxnSpMk id="103" creationId="{2CE0E1F6-2430-1714-05D1-E707B64C8DB9}"/>
          </ac:cxnSpMkLst>
        </pc:cxnChg>
        <pc:cxnChg chg="mod">
          <ac:chgData name="Cannell, Michael B" userId="df291291-9ac9-42c2-a976-062f6e2ad9da" providerId="ADAL" clId="{D0F15991-CF6C-8C4B-AD21-DC26DB777E50}" dt="2022-10-17T21:16:46.696" v="2569" actId="165"/>
          <ac:cxnSpMkLst>
            <pc:docMk/>
            <pc:sldMk cId="3689802032" sldId="632"/>
            <ac:cxnSpMk id="104" creationId="{C68BFB8B-D48A-1357-0F49-8B354150B315}"/>
          </ac:cxnSpMkLst>
        </pc:cxnChg>
        <pc:cxnChg chg="mod">
          <ac:chgData name="Cannell, Michael B" userId="df291291-9ac9-42c2-a976-062f6e2ad9da" providerId="ADAL" clId="{D0F15991-CF6C-8C4B-AD21-DC26DB777E50}" dt="2022-10-17T21:16:46.696" v="2569" actId="165"/>
          <ac:cxnSpMkLst>
            <pc:docMk/>
            <pc:sldMk cId="3689802032" sldId="632"/>
            <ac:cxnSpMk id="105" creationId="{58C94827-DB47-107F-AE69-F663722EDCC5}"/>
          </ac:cxnSpMkLst>
        </pc:cxnChg>
        <pc:cxnChg chg="mod">
          <ac:chgData name="Cannell, Michael B" userId="df291291-9ac9-42c2-a976-062f6e2ad9da" providerId="ADAL" clId="{D0F15991-CF6C-8C4B-AD21-DC26DB777E50}" dt="2022-10-17T21:16:46.696" v="2569" actId="165"/>
          <ac:cxnSpMkLst>
            <pc:docMk/>
            <pc:sldMk cId="3689802032" sldId="632"/>
            <ac:cxnSpMk id="106" creationId="{1C89004B-EA8F-05CB-E0A7-92C3EA7192EF}"/>
          </ac:cxnSpMkLst>
        </pc:cxnChg>
        <pc:cxnChg chg="mod">
          <ac:chgData name="Cannell, Michael B" userId="df291291-9ac9-42c2-a976-062f6e2ad9da" providerId="ADAL" clId="{D0F15991-CF6C-8C4B-AD21-DC26DB777E50}" dt="2022-10-17T21:16:46.696" v="2569" actId="165"/>
          <ac:cxnSpMkLst>
            <pc:docMk/>
            <pc:sldMk cId="3689802032" sldId="632"/>
            <ac:cxnSpMk id="107" creationId="{0AAE761B-9B69-FD19-0771-63A1C8FD6ED3}"/>
          </ac:cxnSpMkLst>
        </pc:cxnChg>
        <pc:cxnChg chg="mod">
          <ac:chgData name="Cannell, Michael B" userId="df291291-9ac9-42c2-a976-062f6e2ad9da" providerId="ADAL" clId="{D0F15991-CF6C-8C4B-AD21-DC26DB777E50}" dt="2022-10-17T21:16:46.696" v="2569" actId="165"/>
          <ac:cxnSpMkLst>
            <pc:docMk/>
            <pc:sldMk cId="3689802032" sldId="632"/>
            <ac:cxnSpMk id="108" creationId="{25A05BE6-CBEA-80CF-475E-BCF16D0B14AA}"/>
          </ac:cxnSpMkLst>
        </pc:cxnChg>
        <pc:cxnChg chg="mod">
          <ac:chgData name="Cannell, Michael B" userId="df291291-9ac9-42c2-a976-062f6e2ad9da" providerId="ADAL" clId="{D0F15991-CF6C-8C4B-AD21-DC26DB777E50}" dt="2022-10-17T21:16:46.696" v="2569" actId="165"/>
          <ac:cxnSpMkLst>
            <pc:docMk/>
            <pc:sldMk cId="3689802032" sldId="632"/>
            <ac:cxnSpMk id="109" creationId="{B81B1D38-42EA-622B-31F4-178D9A89896B}"/>
          </ac:cxnSpMkLst>
        </pc:cxnChg>
        <pc:cxnChg chg="mod">
          <ac:chgData name="Cannell, Michael B" userId="df291291-9ac9-42c2-a976-062f6e2ad9da" providerId="ADAL" clId="{D0F15991-CF6C-8C4B-AD21-DC26DB777E50}" dt="2022-10-17T21:16:46.696" v="2569" actId="165"/>
          <ac:cxnSpMkLst>
            <pc:docMk/>
            <pc:sldMk cId="3689802032" sldId="632"/>
            <ac:cxnSpMk id="110" creationId="{C0D11E8B-C1E4-BA38-A325-94812BE76A40}"/>
          </ac:cxnSpMkLst>
        </pc:cxnChg>
        <pc:cxnChg chg="mod">
          <ac:chgData name="Cannell, Michael B" userId="df291291-9ac9-42c2-a976-062f6e2ad9da" providerId="ADAL" clId="{D0F15991-CF6C-8C4B-AD21-DC26DB777E50}" dt="2022-10-17T21:16:46.696" v="2569" actId="165"/>
          <ac:cxnSpMkLst>
            <pc:docMk/>
            <pc:sldMk cId="3689802032" sldId="632"/>
            <ac:cxnSpMk id="111" creationId="{D050B0BE-1251-E062-37D0-D7D5C3412025}"/>
          </ac:cxnSpMkLst>
        </pc:cxnChg>
        <pc:cxnChg chg="mod">
          <ac:chgData name="Cannell, Michael B" userId="df291291-9ac9-42c2-a976-062f6e2ad9da" providerId="ADAL" clId="{D0F15991-CF6C-8C4B-AD21-DC26DB777E50}" dt="2022-10-17T21:16:46.696" v="2569" actId="165"/>
          <ac:cxnSpMkLst>
            <pc:docMk/>
            <pc:sldMk cId="3689802032" sldId="632"/>
            <ac:cxnSpMk id="112" creationId="{5F77CB34-34ED-2E02-368C-1C4B772640F4}"/>
          </ac:cxnSpMkLst>
        </pc:cxnChg>
        <pc:cxnChg chg="mod">
          <ac:chgData name="Cannell, Michael B" userId="df291291-9ac9-42c2-a976-062f6e2ad9da" providerId="ADAL" clId="{D0F15991-CF6C-8C4B-AD21-DC26DB777E50}" dt="2022-10-17T21:16:46.696" v="2569" actId="165"/>
          <ac:cxnSpMkLst>
            <pc:docMk/>
            <pc:sldMk cId="3689802032" sldId="632"/>
            <ac:cxnSpMk id="113" creationId="{8F0D63B7-6DF9-54E5-C353-81E4DF693C50}"/>
          </ac:cxnSpMkLst>
        </pc:cxnChg>
        <pc:cxnChg chg="mod">
          <ac:chgData name="Cannell, Michael B" userId="df291291-9ac9-42c2-a976-062f6e2ad9da" providerId="ADAL" clId="{D0F15991-CF6C-8C4B-AD21-DC26DB777E50}" dt="2022-10-17T21:16:46.696" v="2569" actId="165"/>
          <ac:cxnSpMkLst>
            <pc:docMk/>
            <pc:sldMk cId="3689802032" sldId="632"/>
            <ac:cxnSpMk id="114" creationId="{B65322FD-26C3-807A-0567-90792BCE5C53}"/>
          </ac:cxnSpMkLst>
        </pc:cxnChg>
      </pc:sldChg>
      <pc:sldChg chg="addSp delSp modSp add mod ord modNotesTx">
        <pc:chgData name="Cannell, Michael B" userId="df291291-9ac9-42c2-a976-062f6e2ad9da" providerId="ADAL" clId="{D0F15991-CF6C-8C4B-AD21-DC26DB777E50}" dt="2022-10-18T12:06:06.931" v="5948" actId="12788"/>
        <pc:sldMkLst>
          <pc:docMk/>
          <pc:sldMk cId="2944529963" sldId="633"/>
        </pc:sldMkLst>
        <pc:spChg chg="add del mod">
          <ac:chgData name="Cannell, Michael B" userId="df291291-9ac9-42c2-a976-062f6e2ad9da" providerId="ADAL" clId="{D0F15991-CF6C-8C4B-AD21-DC26DB777E50}" dt="2022-10-17T23:39:08.572" v="4929" actId="478"/>
          <ac:spMkLst>
            <pc:docMk/>
            <pc:sldMk cId="2944529963" sldId="633"/>
            <ac:spMk id="2" creationId="{7BD349F0-AC53-2843-7360-1DE409CE8510}"/>
          </ac:spMkLst>
        </pc:spChg>
        <pc:spChg chg="mod">
          <ac:chgData name="Cannell, Michael B" userId="df291291-9ac9-42c2-a976-062f6e2ad9da" providerId="ADAL" clId="{D0F15991-CF6C-8C4B-AD21-DC26DB777E50}" dt="2022-10-17T23:59:27.170" v="5409" actId="1076"/>
          <ac:spMkLst>
            <pc:docMk/>
            <pc:sldMk cId="2944529963" sldId="633"/>
            <ac:spMk id="15" creationId="{BE80D30C-584F-A142-ACE7-8C1C1831CE54}"/>
          </ac:spMkLst>
        </pc:spChg>
        <pc:spChg chg="del mod">
          <ac:chgData name="Cannell, Michael B" userId="df291291-9ac9-42c2-a976-062f6e2ad9da" providerId="ADAL" clId="{D0F15991-CF6C-8C4B-AD21-DC26DB777E50}" dt="2022-10-17T21:50:51.217" v="4896" actId="478"/>
          <ac:spMkLst>
            <pc:docMk/>
            <pc:sldMk cId="2944529963" sldId="633"/>
            <ac:spMk id="24" creationId="{DBF22342-FC19-7D4A-BF29-4BA98476FA3E}"/>
          </ac:spMkLst>
        </pc:spChg>
        <pc:spChg chg="del">
          <ac:chgData name="Cannell, Michael B" userId="df291291-9ac9-42c2-a976-062f6e2ad9da" providerId="ADAL" clId="{D0F15991-CF6C-8C4B-AD21-DC26DB777E50}" dt="2022-10-17T21:50:48.474" v="4895" actId="478"/>
          <ac:spMkLst>
            <pc:docMk/>
            <pc:sldMk cId="2944529963" sldId="633"/>
            <ac:spMk id="145" creationId="{53512E59-6C7E-F647-8DF9-8D98925A4593}"/>
          </ac:spMkLst>
        </pc:spChg>
        <pc:grpChg chg="del">
          <ac:chgData name="Cannell, Michael B" userId="df291291-9ac9-42c2-a976-062f6e2ad9da" providerId="ADAL" clId="{D0F15991-CF6C-8C4B-AD21-DC26DB777E50}" dt="2022-10-17T23:39:05.301" v="4928" actId="478"/>
          <ac:grpSpMkLst>
            <pc:docMk/>
            <pc:sldMk cId="2944529963" sldId="633"/>
            <ac:grpSpMk id="4" creationId="{20602D32-DC54-754B-B565-3458E429CC91}"/>
          </ac:grpSpMkLst>
        </pc:grpChg>
        <pc:grpChg chg="del">
          <ac:chgData name="Cannell, Michael B" userId="df291291-9ac9-42c2-a976-062f6e2ad9da" providerId="ADAL" clId="{D0F15991-CF6C-8C4B-AD21-DC26DB777E50}" dt="2022-10-17T21:50:48.474" v="4895" actId="478"/>
          <ac:grpSpMkLst>
            <pc:docMk/>
            <pc:sldMk cId="2944529963" sldId="633"/>
            <ac:grpSpMk id="21" creationId="{4828BB98-A2E0-AC42-B4F6-B7E6CEED1ACB}"/>
          </ac:grpSpMkLst>
        </pc:grpChg>
        <pc:picChg chg="add del mod modCrop">
          <ac:chgData name="Cannell, Michael B" userId="df291291-9ac9-42c2-a976-062f6e2ad9da" providerId="ADAL" clId="{D0F15991-CF6C-8C4B-AD21-DC26DB777E50}" dt="2022-10-18T12:05:50.063" v="5942" actId="478"/>
          <ac:picMkLst>
            <pc:docMk/>
            <pc:sldMk cId="2944529963" sldId="633"/>
            <ac:picMk id="16" creationId="{93504D10-BCEB-2692-CA07-5BDBEC16B05B}"/>
          </ac:picMkLst>
        </pc:picChg>
        <pc:picChg chg="add mod">
          <ac:chgData name="Cannell, Michael B" userId="df291291-9ac9-42c2-a976-062f6e2ad9da" providerId="ADAL" clId="{D0F15991-CF6C-8C4B-AD21-DC26DB777E50}" dt="2022-10-18T12:06:06.931" v="5948" actId="12788"/>
          <ac:picMkLst>
            <pc:docMk/>
            <pc:sldMk cId="2944529963" sldId="633"/>
            <ac:picMk id="18" creationId="{3466DFF5-ED60-C94A-4A2E-DDF8E159E45A}"/>
          </ac:picMkLst>
        </pc:picChg>
      </pc:sldChg>
      <pc:sldChg chg="add ord">
        <pc:chgData name="Cannell, Michael B" userId="df291291-9ac9-42c2-a976-062f6e2ad9da" providerId="ADAL" clId="{D0F15991-CF6C-8C4B-AD21-DC26DB777E50}" dt="2022-10-17T23:34:11.409" v="4926" actId="20578"/>
        <pc:sldMkLst>
          <pc:docMk/>
          <pc:sldMk cId="1269051360" sldId="634"/>
        </pc:sldMkLst>
      </pc:sldChg>
      <pc:sldChg chg="addSp delSp modSp add mod modNotesTx">
        <pc:chgData name="Cannell, Michael B" userId="df291291-9ac9-42c2-a976-062f6e2ad9da" providerId="ADAL" clId="{D0F15991-CF6C-8C4B-AD21-DC26DB777E50}" dt="2022-10-18T12:15:38.151" v="7055" actId="20577"/>
        <pc:sldMkLst>
          <pc:docMk/>
          <pc:sldMk cId="1738123109" sldId="635"/>
        </pc:sldMkLst>
        <pc:spChg chg="add mod">
          <ac:chgData name="Cannell, Michael B" userId="df291291-9ac9-42c2-a976-062f6e2ad9da" providerId="ADAL" clId="{D0F15991-CF6C-8C4B-AD21-DC26DB777E50}" dt="2022-10-17T23:54:28.226" v="5351"/>
          <ac:spMkLst>
            <pc:docMk/>
            <pc:sldMk cId="1738123109" sldId="635"/>
            <ac:spMk id="4" creationId="{A2BEF023-3BE0-1DB3-88E9-E009FC9BCF8F}"/>
          </ac:spMkLst>
        </pc:spChg>
        <pc:spChg chg="mod">
          <ac:chgData name="Cannell, Michael B" userId="df291291-9ac9-42c2-a976-062f6e2ad9da" providerId="ADAL" clId="{D0F15991-CF6C-8C4B-AD21-DC26DB777E50}" dt="2022-10-17T23:54:28.226" v="5351"/>
          <ac:spMkLst>
            <pc:docMk/>
            <pc:sldMk cId="1738123109" sldId="635"/>
            <ac:spMk id="6" creationId="{DF803580-716D-9FAD-B18D-768A0911C946}"/>
          </ac:spMkLst>
        </pc:spChg>
        <pc:spChg chg="mod">
          <ac:chgData name="Cannell, Michael B" userId="df291291-9ac9-42c2-a976-062f6e2ad9da" providerId="ADAL" clId="{D0F15991-CF6C-8C4B-AD21-DC26DB777E50}" dt="2022-10-17T23:54:28.226" v="5351"/>
          <ac:spMkLst>
            <pc:docMk/>
            <pc:sldMk cId="1738123109" sldId="635"/>
            <ac:spMk id="7" creationId="{8E57AF77-4A63-6488-483C-DEAC6B8E3005}"/>
          </ac:spMkLst>
        </pc:spChg>
        <pc:spChg chg="mod">
          <ac:chgData name="Cannell, Michael B" userId="df291291-9ac9-42c2-a976-062f6e2ad9da" providerId="ADAL" clId="{D0F15991-CF6C-8C4B-AD21-DC26DB777E50}" dt="2022-10-17T23:54:28.226" v="5351"/>
          <ac:spMkLst>
            <pc:docMk/>
            <pc:sldMk cId="1738123109" sldId="635"/>
            <ac:spMk id="8" creationId="{809802F8-6E24-E410-2DBC-AF78CA75627C}"/>
          </ac:spMkLst>
        </pc:spChg>
        <pc:spChg chg="mod">
          <ac:chgData name="Cannell, Michael B" userId="df291291-9ac9-42c2-a976-062f6e2ad9da" providerId="ADAL" clId="{D0F15991-CF6C-8C4B-AD21-DC26DB777E50}" dt="2022-10-17T23:54:28.226" v="5351"/>
          <ac:spMkLst>
            <pc:docMk/>
            <pc:sldMk cId="1738123109" sldId="635"/>
            <ac:spMk id="9" creationId="{A335A825-ED3E-53B1-4DE6-5A0ED811E9AD}"/>
          </ac:spMkLst>
        </pc:spChg>
        <pc:spChg chg="mod">
          <ac:chgData name="Cannell, Michael B" userId="df291291-9ac9-42c2-a976-062f6e2ad9da" providerId="ADAL" clId="{D0F15991-CF6C-8C4B-AD21-DC26DB777E50}" dt="2022-10-17T23:54:28.226" v="5351"/>
          <ac:spMkLst>
            <pc:docMk/>
            <pc:sldMk cId="1738123109" sldId="635"/>
            <ac:spMk id="10" creationId="{AC05EB3E-7FD3-5D53-8B76-1BA41B4E90F4}"/>
          </ac:spMkLst>
        </pc:spChg>
        <pc:spChg chg="mod">
          <ac:chgData name="Cannell, Michael B" userId="df291291-9ac9-42c2-a976-062f6e2ad9da" providerId="ADAL" clId="{D0F15991-CF6C-8C4B-AD21-DC26DB777E50}" dt="2022-10-17T23:54:28.226" v="5351"/>
          <ac:spMkLst>
            <pc:docMk/>
            <pc:sldMk cId="1738123109" sldId="635"/>
            <ac:spMk id="11" creationId="{78FDB09D-04B2-9CDA-53DC-CEF7425D91AD}"/>
          </ac:spMkLst>
        </pc:spChg>
        <pc:spChg chg="mod">
          <ac:chgData name="Cannell, Michael B" userId="df291291-9ac9-42c2-a976-062f6e2ad9da" providerId="ADAL" clId="{D0F15991-CF6C-8C4B-AD21-DC26DB777E50}" dt="2022-10-17T23:54:28.226" v="5351"/>
          <ac:spMkLst>
            <pc:docMk/>
            <pc:sldMk cId="1738123109" sldId="635"/>
            <ac:spMk id="12" creationId="{2E49E342-7B9B-339F-0B8A-52BD03D815A3}"/>
          </ac:spMkLst>
        </pc:spChg>
        <pc:spChg chg="mod">
          <ac:chgData name="Cannell, Michael B" userId="df291291-9ac9-42c2-a976-062f6e2ad9da" providerId="ADAL" clId="{D0F15991-CF6C-8C4B-AD21-DC26DB777E50}" dt="2022-10-17T23:54:28.226" v="5351"/>
          <ac:spMkLst>
            <pc:docMk/>
            <pc:sldMk cId="1738123109" sldId="635"/>
            <ac:spMk id="13" creationId="{3247DF15-6BC1-F206-CDC2-E87BCD9F67B3}"/>
          </ac:spMkLst>
        </pc:spChg>
        <pc:spChg chg="mod">
          <ac:chgData name="Cannell, Michael B" userId="df291291-9ac9-42c2-a976-062f6e2ad9da" providerId="ADAL" clId="{D0F15991-CF6C-8C4B-AD21-DC26DB777E50}" dt="2022-10-17T23:54:28.226" v="5351"/>
          <ac:spMkLst>
            <pc:docMk/>
            <pc:sldMk cId="1738123109" sldId="635"/>
            <ac:spMk id="14" creationId="{90AFA3FB-98CF-8E11-E87F-98EC7CB91F07}"/>
          </ac:spMkLst>
        </pc:spChg>
        <pc:spChg chg="mod">
          <ac:chgData name="Cannell, Michael B" userId="df291291-9ac9-42c2-a976-062f6e2ad9da" providerId="ADAL" clId="{D0F15991-CF6C-8C4B-AD21-DC26DB777E50}" dt="2022-10-17T23:54:28.226" v="5351"/>
          <ac:spMkLst>
            <pc:docMk/>
            <pc:sldMk cId="1738123109" sldId="635"/>
            <ac:spMk id="17" creationId="{6466CCC4-3338-E2BF-0D90-021A5F0A45BC}"/>
          </ac:spMkLst>
        </pc:spChg>
        <pc:spChg chg="mod">
          <ac:chgData name="Cannell, Michael B" userId="df291291-9ac9-42c2-a976-062f6e2ad9da" providerId="ADAL" clId="{D0F15991-CF6C-8C4B-AD21-DC26DB777E50}" dt="2022-10-17T23:54:28.226" v="5351"/>
          <ac:spMkLst>
            <pc:docMk/>
            <pc:sldMk cId="1738123109" sldId="635"/>
            <ac:spMk id="18" creationId="{CD37095F-7A47-8A86-B0CC-7AEB56D85EF1}"/>
          </ac:spMkLst>
        </pc:spChg>
        <pc:spChg chg="mod">
          <ac:chgData name="Cannell, Michael B" userId="df291291-9ac9-42c2-a976-062f6e2ad9da" providerId="ADAL" clId="{D0F15991-CF6C-8C4B-AD21-DC26DB777E50}" dt="2022-10-17T23:54:28.226" v="5351"/>
          <ac:spMkLst>
            <pc:docMk/>
            <pc:sldMk cId="1738123109" sldId="635"/>
            <ac:spMk id="19" creationId="{C735161E-2BF5-AA6C-37B1-7D6E041D1403}"/>
          </ac:spMkLst>
        </pc:spChg>
        <pc:spChg chg="mod">
          <ac:chgData name="Cannell, Michael B" userId="df291291-9ac9-42c2-a976-062f6e2ad9da" providerId="ADAL" clId="{D0F15991-CF6C-8C4B-AD21-DC26DB777E50}" dt="2022-10-17T23:54:28.226" v="5351"/>
          <ac:spMkLst>
            <pc:docMk/>
            <pc:sldMk cId="1738123109" sldId="635"/>
            <ac:spMk id="20" creationId="{E88CCF7D-9684-A5F4-BAEC-3F08652796A1}"/>
          </ac:spMkLst>
        </pc:spChg>
        <pc:spChg chg="mod">
          <ac:chgData name="Cannell, Michael B" userId="df291291-9ac9-42c2-a976-062f6e2ad9da" providerId="ADAL" clId="{D0F15991-CF6C-8C4B-AD21-DC26DB777E50}" dt="2022-10-17T23:54:28.226" v="5351"/>
          <ac:spMkLst>
            <pc:docMk/>
            <pc:sldMk cId="1738123109" sldId="635"/>
            <ac:spMk id="21" creationId="{B0CC0E48-0AE8-5BEE-B325-D07DD3479274}"/>
          </ac:spMkLst>
        </pc:spChg>
        <pc:spChg chg="mod">
          <ac:chgData name="Cannell, Michael B" userId="df291291-9ac9-42c2-a976-062f6e2ad9da" providerId="ADAL" clId="{D0F15991-CF6C-8C4B-AD21-DC26DB777E50}" dt="2022-10-17T23:54:28.226" v="5351"/>
          <ac:spMkLst>
            <pc:docMk/>
            <pc:sldMk cId="1738123109" sldId="635"/>
            <ac:spMk id="22" creationId="{2ACEADC0-AD14-F8ED-5FF3-D326F44FC091}"/>
          </ac:spMkLst>
        </pc:spChg>
        <pc:spChg chg="mod">
          <ac:chgData name="Cannell, Michael B" userId="df291291-9ac9-42c2-a976-062f6e2ad9da" providerId="ADAL" clId="{D0F15991-CF6C-8C4B-AD21-DC26DB777E50}" dt="2022-10-17T23:54:28.226" v="5351"/>
          <ac:spMkLst>
            <pc:docMk/>
            <pc:sldMk cId="1738123109" sldId="635"/>
            <ac:spMk id="23" creationId="{F4F17164-34B9-9EA6-6A2F-E8BF01E35583}"/>
          </ac:spMkLst>
        </pc:spChg>
        <pc:spChg chg="mod">
          <ac:chgData name="Cannell, Michael B" userId="df291291-9ac9-42c2-a976-062f6e2ad9da" providerId="ADAL" clId="{D0F15991-CF6C-8C4B-AD21-DC26DB777E50}" dt="2022-10-17T23:54:28.226" v="5351"/>
          <ac:spMkLst>
            <pc:docMk/>
            <pc:sldMk cId="1738123109" sldId="635"/>
            <ac:spMk id="24" creationId="{131FB396-8E17-647C-8A91-5DC561FA65F4}"/>
          </ac:spMkLst>
        </pc:spChg>
        <pc:spChg chg="mod">
          <ac:chgData name="Cannell, Michael B" userId="df291291-9ac9-42c2-a976-062f6e2ad9da" providerId="ADAL" clId="{D0F15991-CF6C-8C4B-AD21-DC26DB777E50}" dt="2022-10-17T23:54:28.226" v="5351"/>
          <ac:spMkLst>
            <pc:docMk/>
            <pc:sldMk cId="1738123109" sldId="635"/>
            <ac:spMk id="25" creationId="{8DB54C79-A8C5-07C4-9A0A-65C41DE9D37D}"/>
          </ac:spMkLst>
        </pc:spChg>
        <pc:spChg chg="mod">
          <ac:chgData name="Cannell, Michael B" userId="df291291-9ac9-42c2-a976-062f6e2ad9da" providerId="ADAL" clId="{D0F15991-CF6C-8C4B-AD21-DC26DB777E50}" dt="2022-10-17T23:54:28.226" v="5351"/>
          <ac:spMkLst>
            <pc:docMk/>
            <pc:sldMk cId="1738123109" sldId="635"/>
            <ac:spMk id="26" creationId="{9AF0DA18-8D9B-0936-6CAF-DF81EF59838C}"/>
          </ac:spMkLst>
        </pc:spChg>
        <pc:spChg chg="mod">
          <ac:chgData name="Cannell, Michael B" userId="df291291-9ac9-42c2-a976-062f6e2ad9da" providerId="ADAL" clId="{D0F15991-CF6C-8C4B-AD21-DC26DB777E50}" dt="2022-10-17T23:54:28.226" v="5351"/>
          <ac:spMkLst>
            <pc:docMk/>
            <pc:sldMk cId="1738123109" sldId="635"/>
            <ac:spMk id="27" creationId="{6736BE2D-E9D6-B5D0-454B-6D98D007A1E8}"/>
          </ac:spMkLst>
        </pc:spChg>
        <pc:spChg chg="mod">
          <ac:chgData name="Cannell, Michael B" userId="df291291-9ac9-42c2-a976-062f6e2ad9da" providerId="ADAL" clId="{D0F15991-CF6C-8C4B-AD21-DC26DB777E50}" dt="2022-10-17T23:54:28.226" v="5351"/>
          <ac:spMkLst>
            <pc:docMk/>
            <pc:sldMk cId="1738123109" sldId="635"/>
            <ac:spMk id="28" creationId="{9EE0018C-EE17-C1FB-AD81-FC4EA15E3902}"/>
          </ac:spMkLst>
        </pc:spChg>
        <pc:spChg chg="mod">
          <ac:chgData name="Cannell, Michael B" userId="df291291-9ac9-42c2-a976-062f6e2ad9da" providerId="ADAL" clId="{D0F15991-CF6C-8C4B-AD21-DC26DB777E50}" dt="2022-10-17T23:54:28.226" v="5351"/>
          <ac:spMkLst>
            <pc:docMk/>
            <pc:sldMk cId="1738123109" sldId="635"/>
            <ac:spMk id="29" creationId="{27B488AE-43F3-C76B-5E7D-AC3E046291CD}"/>
          </ac:spMkLst>
        </pc:spChg>
        <pc:spChg chg="mod">
          <ac:chgData name="Cannell, Michael B" userId="df291291-9ac9-42c2-a976-062f6e2ad9da" providerId="ADAL" clId="{D0F15991-CF6C-8C4B-AD21-DC26DB777E50}" dt="2022-10-17T23:54:28.226" v="5351"/>
          <ac:spMkLst>
            <pc:docMk/>
            <pc:sldMk cId="1738123109" sldId="635"/>
            <ac:spMk id="30" creationId="{398F7607-D892-6341-B48F-ADF358B5E335}"/>
          </ac:spMkLst>
        </pc:spChg>
        <pc:spChg chg="mod">
          <ac:chgData name="Cannell, Michael B" userId="df291291-9ac9-42c2-a976-062f6e2ad9da" providerId="ADAL" clId="{D0F15991-CF6C-8C4B-AD21-DC26DB777E50}" dt="2022-10-17T23:54:28.226" v="5351"/>
          <ac:spMkLst>
            <pc:docMk/>
            <pc:sldMk cId="1738123109" sldId="635"/>
            <ac:spMk id="31" creationId="{574EBDBB-92C7-4936-62D5-F2A78A1926FC}"/>
          </ac:spMkLst>
        </pc:spChg>
        <pc:spChg chg="mod">
          <ac:chgData name="Cannell, Michael B" userId="df291291-9ac9-42c2-a976-062f6e2ad9da" providerId="ADAL" clId="{D0F15991-CF6C-8C4B-AD21-DC26DB777E50}" dt="2022-10-17T23:54:28.226" v="5351"/>
          <ac:spMkLst>
            <pc:docMk/>
            <pc:sldMk cId="1738123109" sldId="635"/>
            <ac:spMk id="32" creationId="{D0A17FB9-1160-5B00-7ACB-9BEB6EAF985E}"/>
          </ac:spMkLst>
        </pc:spChg>
        <pc:spChg chg="add del mod">
          <ac:chgData name="Cannell, Michael B" userId="df291291-9ac9-42c2-a976-062f6e2ad9da" providerId="ADAL" clId="{D0F15991-CF6C-8C4B-AD21-DC26DB777E50}" dt="2022-10-17T23:57:29.442" v="5363" actId="478"/>
          <ac:spMkLst>
            <pc:docMk/>
            <pc:sldMk cId="1738123109" sldId="635"/>
            <ac:spMk id="33" creationId="{8E1C664D-4339-BA7F-64DB-4A44450AF61C}"/>
          </ac:spMkLst>
        </pc:spChg>
        <pc:spChg chg="add mod">
          <ac:chgData name="Cannell, Michael B" userId="df291291-9ac9-42c2-a976-062f6e2ad9da" providerId="ADAL" clId="{D0F15991-CF6C-8C4B-AD21-DC26DB777E50}" dt="2022-10-18T00:42:05.525" v="5934" actId="14100"/>
          <ac:spMkLst>
            <pc:docMk/>
            <pc:sldMk cId="1738123109" sldId="635"/>
            <ac:spMk id="34" creationId="{B58F9C3B-EB64-12DD-7B04-31E3C7511E97}"/>
          </ac:spMkLst>
        </pc:spChg>
        <pc:grpChg chg="add mod">
          <ac:chgData name="Cannell, Michael B" userId="df291291-9ac9-42c2-a976-062f6e2ad9da" providerId="ADAL" clId="{D0F15991-CF6C-8C4B-AD21-DC26DB777E50}" dt="2022-10-17T23:54:28.226" v="5351"/>
          <ac:grpSpMkLst>
            <pc:docMk/>
            <pc:sldMk cId="1738123109" sldId="635"/>
            <ac:grpSpMk id="5" creationId="{B3F81DC5-F97C-5A23-0388-F3E6FF965D46}"/>
          </ac:grpSpMkLst>
        </pc:grpChg>
        <pc:picChg chg="add del mod modCrop">
          <ac:chgData name="Cannell, Michael B" userId="df291291-9ac9-42c2-a976-062f6e2ad9da" providerId="ADAL" clId="{D0F15991-CF6C-8C4B-AD21-DC26DB777E50}" dt="2022-10-18T12:05:23.647" v="5941" actId="478"/>
          <ac:picMkLst>
            <pc:docMk/>
            <pc:sldMk cId="1738123109" sldId="635"/>
            <ac:picMk id="3" creationId="{42FBC8E5-6EFE-C8E4-A581-50ED5DAB603C}"/>
          </ac:picMkLst>
        </pc:picChg>
        <pc:picChg chg="del">
          <ac:chgData name="Cannell, Michael B" userId="df291291-9ac9-42c2-a976-062f6e2ad9da" providerId="ADAL" clId="{D0F15991-CF6C-8C4B-AD21-DC26DB777E50}" dt="2022-10-17T23:53:31.668" v="5338" actId="478"/>
          <ac:picMkLst>
            <pc:docMk/>
            <pc:sldMk cId="1738123109" sldId="635"/>
            <ac:picMk id="16" creationId="{93504D10-BCEB-2692-CA07-5BDBEC16B05B}"/>
          </ac:picMkLst>
        </pc:picChg>
        <pc:picChg chg="add mod">
          <ac:chgData name="Cannell, Michael B" userId="df291291-9ac9-42c2-a976-062f6e2ad9da" providerId="ADAL" clId="{D0F15991-CF6C-8C4B-AD21-DC26DB777E50}" dt="2022-10-18T12:05:21.809" v="5940" actId="167"/>
          <ac:picMkLst>
            <pc:docMk/>
            <pc:sldMk cId="1738123109" sldId="635"/>
            <ac:picMk id="36" creationId="{29B86DEA-167B-ECB8-3E23-3FD8B6C00769}"/>
          </ac:picMkLst>
        </pc:picChg>
      </pc:sldChg>
      <pc:sldChg chg="add ord">
        <pc:chgData name="Cannell, Michael B" userId="df291291-9ac9-42c2-a976-062f6e2ad9da" providerId="ADAL" clId="{D0F15991-CF6C-8C4B-AD21-DC26DB777E50}" dt="2022-10-18T13:13:38.741" v="8489" actId="20578"/>
        <pc:sldMkLst>
          <pc:docMk/>
          <pc:sldMk cId="701407478" sldId="636"/>
        </pc:sldMkLst>
      </pc:sldChg>
      <pc:sldChg chg="add del ord modNotesTx">
        <pc:chgData name="Cannell, Michael B" userId="df291291-9ac9-42c2-a976-062f6e2ad9da" providerId="ADAL" clId="{D0F15991-CF6C-8C4B-AD21-DC26DB777E50}" dt="2022-10-18T13:12:23.818" v="8487" actId="2696"/>
        <pc:sldMkLst>
          <pc:docMk/>
          <pc:sldMk cId="3254348144" sldId="636"/>
        </pc:sldMkLst>
      </pc:sldChg>
      <pc:sldChg chg="modSp add mod modNotesTx">
        <pc:chgData name="Cannell, Michael B" userId="df291291-9ac9-42c2-a976-062f6e2ad9da" providerId="ADAL" clId="{D0F15991-CF6C-8C4B-AD21-DC26DB777E50}" dt="2022-10-18T12:12:24.157" v="6715" actId="313"/>
        <pc:sldMkLst>
          <pc:docMk/>
          <pc:sldMk cId="608080805" sldId="637"/>
        </pc:sldMkLst>
        <pc:spChg chg="mod">
          <ac:chgData name="Cannell, Michael B" userId="df291291-9ac9-42c2-a976-062f6e2ad9da" providerId="ADAL" clId="{D0F15991-CF6C-8C4B-AD21-DC26DB777E50}" dt="2022-10-18T12:07:11.126" v="5966" actId="20577"/>
          <ac:spMkLst>
            <pc:docMk/>
            <pc:sldMk cId="608080805" sldId="637"/>
            <ac:spMk id="4" creationId="{A2BEF023-3BE0-1DB3-88E9-E009FC9BCF8F}"/>
          </ac:spMkLst>
        </pc:spChg>
      </pc:sldChg>
      <pc:sldChg chg="modSp new mod modShow modNotesTx">
        <pc:chgData name="Cannell, Michael B" userId="df291291-9ac9-42c2-a976-062f6e2ad9da" providerId="ADAL" clId="{D0F15991-CF6C-8C4B-AD21-DC26DB777E50}" dt="2022-10-18T12:41:22.424" v="8141" actId="20577"/>
        <pc:sldMkLst>
          <pc:docMk/>
          <pc:sldMk cId="248606708" sldId="638"/>
        </pc:sldMkLst>
        <pc:spChg chg="mod">
          <ac:chgData name="Cannell, Michael B" userId="df291291-9ac9-42c2-a976-062f6e2ad9da" providerId="ADAL" clId="{D0F15991-CF6C-8C4B-AD21-DC26DB777E50}" dt="2022-10-18T12:19:27.123" v="7239" actId="20577"/>
          <ac:spMkLst>
            <pc:docMk/>
            <pc:sldMk cId="248606708" sldId="638"/>
            <ac:spMk id="2" creationId="{56A5264A-9AD2-EA6A-C983-6DD1129CA0F4}"/>
          </ac:spMkLst>
        </pc:spChg>
        <pc:spChg chg="mod">
          <ac:chgData name="Cannell, Michael B" userId="df291291-9ac9-42c2-a976-062f6e2ad9da" providerId="ADAL" clId="{D0F15991-CF6C-8C4B-AD21-DC26DB777E50}" dt="2022-10-18T12:41:22.424" v="8141" actId="20577"/>
          <ac:spMkLst>
            <pc:docMk/>
            <pc:sldMk cId="248606708" sldId="638"/>
            <ac:spMk id="3" creationId="{99E0C387-A1DD-D2F0-9D1E-F4F7139229CA}"/>
          </ac:spMkLst>
        </pc:spChg>
      </pc:sldChg>
      <pc:sldChg chg="add ord modNotesTx">
        <pc:chgData name="Cannell, Michael B" userId="df291291-9ac9-42c2-a976-062f6e2ad9da" providerId="ADAL" clId="{D0F15991-CF6C-8C4B-AD21-DC26DB777E50}" dt="2022-10-18T13:20:23.887" v="8632" actId="20577"/>
        <pc:sldMkLst>
          <pc:docMk/>
          <pc:sldMk cId="2022561809" sldId="639"/>
        </pc:sldMkLst>
      </pc:sldChg>
      <pc:sldChg chg="modSp add mod modNotesTx">
        <pc:chgData name="Cannell, Michael B" userId="df291291-9ac9-42c2-a976-062f6e2ad9da" providerId="ADAL" clId="{D0F15991-CF6C-8C4B-AD21-DC26DB777E50}" dt="2022-10-18T13:18:38.793" v="8555"/>
        <pc:sldMkLst>
          <pc:docMk/>
          <pc:sldMk cId="1412109338" sldId="640"/>
        </pc:sldMkLst>
        <pc:spChg chg="mod">
          <ac:chgData name="Cannell, Michael B" userId="df291291-9ac9-42c2-a976-062f6e2ad9da" providerId="ADAL" clId="{D0F15991-CF6C-8C4B-AD21-DC26DB777E50}" dt="2022-10-18T13:18:38.793" v="8555"/>
          <ac:spMkLst>
            <pc:docMk/>
            <pc:sldMk cId="1412109338" sldId="640"/>
            <ac:spMk id="2" creationId="{34A26FDA-687D-EBBA-E242-5CA8E16E43DE}"/>
          </ac:spMkLst>
        </pc:spChg>
        <pc:spChg chg="mod">
          <ac:chgData name="Cannell, Michael B" userId="df291291-9ac9-42c2-a976-062f6e2ad9da" providerId="ADAL" clId="{D0F15991-CF6C-8C4B-AD21-DC26DB777E50}" dt="2022-10-18T12:56:22.573" v="8215" actId="20577"/>
          <ac:spMkLst>
            <pc:docMk/>
            <pc:sldMk cId="1412109338" sldId="640"/>
            <ac:spMk id="3" creationId="{D0869FDC-B99A-9C71-A7C9-33981EE423A6}"/>
          </ac:spMkLst>
        </pc:spChg>
      </pc:sldChg>
      <pc:sldChg chg="modSp add mod modNotesTx">
        <pc:chgData name="Cannell, Michael B" userId="df291291-9ac9-42c2-a976-062f6e2ad9da" providerId="ADAL" clId="{D0F15991-CF6C-8C4B-AD21-DC26DB777E50}" dt="2022-10-18T13:18:41.701" v="8556"/>
        <pc:sldMkLst>
          <pc:docMk/>
          <pc:sldMk cId="2748436914" sldId="641"/>
        </pc:sldMkLst>
        <pc:spChg chg="mod">
          <ac:chgData name="Cannell, Michael B" userId="df291291-9ac9-42c2-a976-062f6e2ad9da" providerId="ADAL" clId="{D0F15991-CF6C-8C4B-AD21-DC26DB777E50}" dt="2022-10-18T13:18:41.701" v="8556"/>
          <ac:spMkLst>
            <pc:docMk/>
            <pc:sldMk cId="2748436914" sldId="641"/>
            <ac:spMk id="2" creationId="{34A26FDA-687D-EBBA-E242-5CA8E16E43DE}"/>
          </ac:spMkLst>
        </pc:spChg>
        <pc:spChg chg="mod">
          <ac:chgData name="Cannell, Michael B" userId="df291291-9ac9-42c2-a976-062f6e2ad9da" providerId="ADAL" clId="{D0F15991-CF6C-8C4B-AD21-DC26DB777E50}" dt="2022-10-18T12:59:03.283" v="8234" actId="20577"/>
          <ac:spMkLst>
            <pc:docMk/>
            <pc:sldMk cId="2748436914" sldId="641"/>
            <ac:spMk id="3" creationId="{D0869FDC-B99A-9C71-A7C9-33981EE423A6}"/>
          </ac:spMkLst>
        </pc:spChg>
      </pc:sldChg>
      <pc:sldChg chg="modSp add mod modNotesTx">
        <pc:chgData name="Cannell, Michael B" userId="df291291-9ac9-42c2-a976-062f6e2ad9da" providerId="ADAL" clId="{D0F15991-CF6C-8C4B-AD21-DC26DB777E50}" dt="2022-10-18T13:18:44.427" v="8557"/>
        <pc:sldMkLst>
          <pc:docMk/>
          <pc:sldMk cId="4005713422" sldId="642"/>
        </pc:sldMkLst>
        <pc:spChg chg="mod">
          <ac:chgData name="Cannell, Michael B" userId="df291291-9ac9-42c2-a976-062f6e2ad9da" providerId="ADAL" clId="{D0F15991-CF6C-8C4B-AD21-DC26DB777E50}" dt="2022-10-18T13:18:44.427" v="8557"/>
          <ac:spMkLst>
            <pc:docMk/>
            <pc:sldMk cId="4005713422" sldId="642"/>
            <ac:spMk id="2" creationId="{34A26FDA-687D-EBBA-E242-5CA8E16E43DE}"/>
          </ac:spMkLst>
        </pc:spChg>
        <pc:spChg chg="mod">
          <ac:chgData name="Cannell, Michael B" userId="df291291-9ac9-42c2-a976-062f6e2ad9da" providerId="ADAL" clId="{D0F15991-CF6C-8C4B-AD21-DC26DB777E50}" dt="2022-10-18T13:00:06.192" v="8245" actId="20577"/>
          <ac:spMkLst>
            <pc:docMk/>
            <pc:sldMk cId="4005713422" sldId="642"/>
            <ac:spMk id="3" creationId="{D0869FDC-B99A-9C71-A7C9-33981EE423A6}"/>
          </ac:spMkLst>
        </pc:spChg>
      </pc:sldChg>
      <pc:sldChg chg="modSp add mod modNotesTx">
        <pc:chgData name="Cannell, Michael B" userId="df291291-9ac9-42c2-a976-062f6e2ad9da" providerId="ADAL" clId="{D0F15991-CF6C-8C4B-AD21-DC26DB777E50}" dt="2022-10-18T13:18:47.236" v="8558"/>
        <pc:sldMkLst>
          <pc:docMk/>
          <pc:sldMk cId="402142398" sldId="643"/>
        </pc:sldMkLst>
        <pc:spChg chg="mod">
          <ac:chgData name="Cannell, Michael B" userId="df291291-9ac9-42c2-a976-062f6e2ad9da" providerId="ADAL" clId="{D0F15991-CF6C-8C4B-AD21-DC26DB777E50}" dt="2022-10-18T13:18:47.236" v="8558"/>
          <ac:spMkLst>
            <pc:docMk/>
            <pc:sldMk cId="402142398" sldId="643"/>
            <ac:spMk id="2" creationId="{34A26FDA-687D-EBBA-E242-5CA8E16E43DE}"/>
          </ac:spMkLst>
        </pc:spChg>
        <pc:spChg chg="mod">
          <ac:chgData name="Cannell, Michael B" userId="df291291-9ac9-42c2-a976-062f6e2ad9da" providerId="ADAL" clId="{D0F15991-CF6C-8C4B-AD21-DC26DB777E50}" dt="2022-10-18T13:00:59.674" v="8249" actId="20577"/>
          <ac:spMkLst>
            <pc:docMk/>
            <pc:sldMk cId="402142398" sldId="643"/>
            <ac:spMk id="3" creationId="{D0869FDC-B99A-9C71-A7C9-33981EE423A6}"/>
          </ac:spMkLst>
        </pc:spChg>
      </pc:sldChg>
      <pc:sldChg chg="modSp add mod modNotesTx">
        <pc:chgData name="Cannell, Michael B" userId="df291291-9ac9-42c2-a976-062f6e2ad9da" providerId="ADAL" clId="{D0F15991-CF6C-8C4B-AD21-DC26DB777E50}" dt="2022-10-18T13:18:50.195" v="8559"/>
        <pc:sldMkLst>
          <pc:docMk/>
          <pc:sldMk cId="1817474368" sldId="644"/>
        </pc:sldMkLst>
        <pc:spChg chg="mod">
          <ac:chgData name="Cannell, Michael B" userId="df291291-9ac9-42c2-a976-062f6e2ad9da" providerId="ADAL" clId="{D0F15991-CF6C-8C4B-AD21-DC26DB777E50}" dt="2022-10-18T13:18:50.195" v="8559"/>
          <ac:spMkLst>
            <pc:docMk/>
            <pc:sldMk cId="1817474368" sldId="644"/>
            <ac:spMk id="2" creationId="{34A26FDA-687D-EBBA-E242-5CA8E16E43DE}"/>
          </ac:spMkLst>
        </pc:spChg>
        <pc:spChg chg="mod">
          <ac:chgData name="Cannell, Michael B" userId="df291291-9ac9-42c2-a976-062f6e2ad9da" providerId="ADAL" clId="{D0F15991-CF6C-8C4B-AD21-DC26DB777E50}" dt="2022-10-18T13:04:14.884" v="8307"/>
          <ac:spMkLst>
            <pc:docMk/>
            <pc:sldMk cId="1817474368" sldId="644"/>
            <ac:spMk id="3" creationId="{D0869FDC-B99A-9C71-A7C9-33981EE423A6}"/>
          </ac:spMkLst>
        </pc:spChg>
      </pc:sldChg>
      <pc:sldChg chg="modSp add mod modNotesTx">
        <pc:chgData name="Cannell, Michael B" userId="df291291-9ac9-42c2-a976-062f6e2ad9da" providerId="ADAL" clId="{D0F15991-CF6C-8C4B-AD21-DC26DB777E50}" dt="2022-10-18T13:18:53.407" v="8560"/>
        <pc:sldMkLst>
          <pc:docMk/>
          <pc:sldMk cId="909135081" sldId="645"/>
        </pc:sldMkLst>
        <pc:spChg chg="mod">
          <ac:chgData name="Cannell, Michael B" userId="df291291-9ac9-42c2-a976-062f6e2ad9da" providerId="ADAL" clId="{D0F15991-CF6C-8C4B-AD21-DC26DB777E50}" dt="2022-10-18T13:18:53.407" v="8560"/>
          <ac:spMkLst>
            <pc:docMk/>
            <pc:sldMk cId="909135081" sldId="645"/>
            <ac:spMk id="2" creationId="{34A26FDA-687D-EBBA-E242-5CA8E16E43DE}"/>
          </ac:spMkLst>
        </pc:spChg>
        <pc:spChg chg="mod">
          <ac:chgData name="Cannell, Michael B" userId="df291291-9ac9-42c2-a976-062f6e2ad9da" providerId="ADAL" clId="{D0F15991-CF6C-8C4B-AD21-DC26DB777E50}" dt="2022-10-18T13:05:16.235" v="8321"/>
          <ac:spMkLst>
            <pc:docMk/>
            <pc:sldMk cId="909135081" sldId="645"/>
            <ac:spMk id="3" creationId="{D0869FDC-B99A-9C71-A7C9-33981EE423A6}"/>
          </ac:spMkLst>
        </pc:spChg>
      </pc:sldChg>
      <pc:sldChg chg="modSp add mod modNotesTx">
        <pc:chgData name="Cannell, Michael B" userId="df291291-9ac9-42c2-a976-062f6e2ad9da" providerId="ADAL" clId="{D0F15991-CF6C-8C4B-AD21-DC26DB777E50}" dt="2022-10-18T13:18:56.814" v="8561"/>
        <pc:sldMkLst>
          <pc:docMk/>
          <pc:sldMk cId="1194848962" sldId="646"/>
        </pc:sldMkLst>
        <pc:spChg chg="mod">
          <ac:chgData name="Cannell, Michael B" userId="df291291-9ac9-42c2-a976-062f6e2ad9da" providerId="ADAL" clId="{D0F15991-CF6C-8C4B-AD21-DC26DB777E50}" dt="2022-10-18T13:18:56.814" v="8561"/>
          <ac:spMkLst>
            <pc:docMk/>
            <pc:sldMk cId="1194848962" sldId="646"/>
            <ac:spMk id="2" creationId="{34A26FDA-687D-EBBA-E242-5CA8E16E43DE}"/>
          </ac:spMkLst>
        </pc:spChg>
        <pc:spChg chg="mod">
          <ac:chgData name="Cannell, Michael B" userId="df291291-9ac9-42c2-a976-062f6e2ad9da" providerId="ADAL" clId="{D0F15991-CF6C-8C4B-AD21-DC26DB777E50}" dt="2022-10-18T13:05:38.785" v="8323"/>
          <ac:spMkLst>
            <pc:docMk/>
            <pc:sldMk cId="1194848962" sldId="646"/>
            <ac:spMk id="3" creationId="{D0869FDC-B99A-9C71-A7C9-33981EE423A6}"/>
          </ac:spMkLst>
        </pc:spChg>
      </pc:sldChg>
      <pc:sldChg chg="modSp add mod modNotesTx">
        <pc:chgData name="Cannell, Michael B" userId="df291291-9ac9-42c2-a976-062f6e2ad9da" providerId="ADAL" clId="{D0F15991-CF6C-8C4B-AD21-DC26DB777E50}" dt="2022-10-18T13:18:59.778" v="8562"/>
        <pc:sldMkLst>
          <pc:docMk/>
          <pc:sldMk cId="3382491134" sldId="647"/>
        </pc:sldMkLst>
        <pc:spChg chg="mod">
          <ac:chgData name="Cannell, Michael B" userId="df291291-9ac9-42c2-a976-062f6e2ad9da" providerId="ADAL" clId="{D0F15991-CF6C-8C4B-AD21-DC26DB777E50}" dt="2022-10-18T13:18:59.778" v="8562"/>
          <ac:spMkLst>
            <pc:docMk/>
            <pc:sldMk cId="3382491134" sldId="647"/>
            <ac:spMk id="2" creationId="{34A26FDA-687D-EBBA-E242-5CA8E16E43DE}"/>
          </ac:spMkLst>
        </pc:spChg>
        <pc:spChg chg="mod">
          <ac:chgData name="Cannell, Michael B" userId="df291291-9ac9-42c2-a976-062f6e2ad9da" providerId="ADAL" clId="{D0F15991-CF6C-8C4B-AD21-DC26DB777E50}" dt="2022-10-18T13:06:00.786" v="8327"/>
          <ac:spMkLst>
            <pc:docMk/>
            <pc:sldMk cId="3382491134" sldId="647"/>
            <ac:spMk id="3" creationId="{D0869FDC-B99A-9C71-A7C9-33981EE423A6}"/>
          </ac:spMkLst>
        </pc:spChg>
      </pc:sldChg>
      <pc:sldChg chg="modSp add mod modNotesTx">
        <pc:chgData name="Cannell, Michael B" userId="df291291-9ac9-42c2-a976-062f6e2ad9da" providerId="ADAL" clId="{D0F15991-CF6C-8C4B-AD21-DC26DB777E50}" dt="2022-10-18T13:19:02.486" v="8563"/>
        <pc:sldMkLst>
          <pc:docMk/>
          <pc:sldMk cId="629289753" sldId="648"/>
        </pc:sldMkLst>
        <pc:spChg chg="mod">
          <ac:chgData name="Cannell, Michael B" userId="df291291-9ac9-42c2-a976-062f6e2ad9da" providerId="ADAL" clId="{D0F15991-CF6C-8C4B-AD21-DC26DB777E50}" dt="2022-10-18T13:19:02.486" v="8563"/>
          <ac:spMkLst>
            <pc:docMk/>
            <pc:sldMk cId="629289753" sldId="648"/>
            <ac:spMk id="2" creationId="{34A26FDA-687D-EBBA-E242-5CA8E16E43DE}"/>
          </ac:spMkLst>
        </pc:spChg>
        <pc:spChg chg="mod">
          <ac:chgData name="Cannell, Michael B" userId="df291291-9ac9-42c2-a976-062f6e2ad9da" providerId="ADAL" clId="{D0F15991-CF6C-8C4B-AD21-DC26DB777E50}" dt="2022-10-18T13:17:00.330" v="8517" actId="313"/>
          <ac:spMkLst>
            <pc:docMk/>
            <pc:sldMk cId="629289753" sldId="648"/>
            <ac:spMk id="3" creationId="{D0869FDC-B99A-9C71-A7C9-33981EE423A6}"/>
          </ac:spMkLst>
        </pc:spChg>
      </pc:sldChg>
      <pc:sldChg chg="modSp add mod modNotesTx">
        <pc:chgData name="Cannell, Michael B" userId="df291291-9ac9-42c2-a976-062f6e2ad9da" providerId="ADAL" clId="{D0F15991-CF6C-8C4B-AD21-DC26DB777E50}" dt="2022-10-18T13:19:05.974" v="8564"/>
        <pc:sldMkLst>
          <pc:docMk/>
          <pc:sldMk cId="3000035498" sldId="649"/>
        </pc:sldMkLst>
        <pc:spChg chg="mod">
          <ac:chgData name="Cannell, Michael B" userId="df291291-9ac9-42c2-a976-062f6e2ad9da" providerId="ADAL" clId="{D0F15991-CF6C-8C4B-AD21-DC26DB777E50}" dt="2022-10-18T13:19:05.974" v="8564"/>
          <ac:spMkLst>
            <pc:docMk/>
            <pc:sldMk cId="3000035498" sldId="649"/>
            <ac:spMk id="2" creationId="{34A26FDA-687D-EBBA-E242-5CA8E16E43DE}"/>
          </ac:spMkLst>
        </pc:spChg>
        <pc:spChg chg="mod">
          <ac:chgData name="Cannell, Michael B" userId="df291291-9ac9-42c2-a976-062f6e2ad9da" providerId="ADAL" clId="{D0F15991-CF6C-8C4B-AD21-DC26DB777E50}" dt="2022-10-18T13:07:24.920" v="8337" actId="20577"/>
          <ac:spMkLst>
            <pc:docMk/>
            <pc:sldMk cId="3000035498" sldId="649"/>
            <ac:spMk id="3" creationId="{D0869FDC-B99A-9C71-A7C9-33981EE423A6}"/>
          </ac:spMkLst>
        </pc:spChg>
      </pc:sldChg>
      <pc:sldChg chg="modSp add mod modNotesTx">
        <pc:chgData name="Cannell, Michael B" userId="df291291-9ac9-42c2-a976-062f6e2ad9da" providerId="ADAL" clId="{D0F15991-CF6C-8C4B-AD21-DC26DB777E50}" dt="2022-10-18T13:19:08.775" v="8565"/>
        <pc:sldMkLst>
          <pc:docMk/>
          <pc:sldMk cId="1394703527" sldId="650"/>
        </pc:sldMkLst>
        <pc:spChg chg="mod">
          <ac:chgData name="Cannell, Michael B" userId="df291291-9ac9-42c2-a976-062f6e2ad9da" providerId="ADAL" clId="{D0F15991-CF6C-8C4B-AD21-DC26DB777E50}" dt="2022-10-18T13:19:08.775" v="8565"/>
          <ac:spMkLst>
            <pc:docMk/>
            <pc:sldMk cId="1394703527" sldId="650"/>
            <ac:spMk id="2" creationId="{34A26FDA-687D-EBBA-E242-5CA8E16E43DE}"/>
          </ac:spMkLst>
        </pc:spChg>
        <pc:spChg chg="mod">
          <ac:chgData name="Cannell, Michael B" userId="df291291-9ac9-42c2-a976-062f6e2ad9da" providerId="ADAL" clId="{D0F15991-CF6C-8C4B-AD21-DC26DB777E50}" dt="2022-10-18T13:08:45.260" v="8368" actId="313"/>
          <ac:spMkLst>
            <pc:docMk/>
            <pc:sldMk cId="1394703527" sldId="650"/>
            <ac:spMk id="3" creationId="{D0869FDC-B99A-9C71-A7C9-33981EE423A6}"/>
          </ac:spMkLst>
        </pc:spChg>
      </pc:sldChg>
      <pc:sldChg chg="modSp add mod modNotesTx">
        <pc:chgData name="Cannell, Michael B" userId="df291291-9ac9-42c2-a976-062f6e2ad9da" providerId="ADAL" clId="{D0F15991-CF6C-8C4B-AD21-DC26DB777E50}" dt="2022-10-18T13:19:13.253" v="8566"/>
        <pc:sldMkLst>
          <pc:docMk/>
          <pc:sldMk cId="2189034821" sldId="651"/>
        </pc:sldMkLst>
        <pc:spChg chg="mod">
          <ac:chgData name="Cannell, Michael B" userId="df291291-9ac9-42c2-a976-062f6e2ad9da" providerId="ADAL" clId="{D0F15991-CF6C-8C4B-AD21-DC26DB777E50}" dt="2022-10-18T13:19:13.253" v="8566"/>
          <ac:spMkLst>
            <pc:docMk/>
            <pc:sldMk cId="2189034821" sldId="651"/>
            <ac:spMk id="2" creationId="{34A26FDA-687D-EBBA-E242-5CA8E16E43DE}"/>
          </ac:spMkLst>
        </pc:spChg>
        <pc:spChg chg="mod">
          <ac:chgData name="Cannell, Michael B" userId="df291291-9ac9-42c2-a976-062f6e2ad9da" providerId="ADAL" clId="{D0F15991-CF6C-8C4B-AD21-DC26DB777E50}" dt="2022-10-18T13:09:22.855" v="8377" actId="20577"/>
          <ac:spMkLst>
            <pc:docMk/>
            <pc:sldMk cId="2189034821" sldId="651"/>
            <ac:spMk id="3" creationId="{D0869FDC-B99A-9C71-A7C9-33981EE423A6}"/>
          </ac:spMkLst>
        </pc:spChg>
      </pc:sldChg>
      <pc:sldChg chg="modSp add mod modNotesTx">
        <pc:chgData name="Cannell, Michael B" userId="df291291-9ac9-42c2-a976-062f6e2ad9da" providerId="ADAL" clId="{D0F15991-CF6C-8C4B-AD21-DC26DB777E50}" dt="2022-10-18T13:19:16.688" v="8567"/>
        <pc:sldMkLst>
          <pc:docMk/>
          <pc:sldMk cId="345105807" sldId="652"/>
        </pc:sldMkLst>
        <pc:spChg chg="mod">
          <ac:chgData name="Cannell, Michael B" userId="df291291-9ac9-42c2-a976-062f6e2ad9da" providerId="ADAL" clId="{D0F15991-CF6C-8C4B-AD21-DC26DB777E50}" dt="2022-10-18T13:19:16.688" v="8567"/>
          <ac:spMkLst>
            <pc:docMk/>
            <pc:sldMk cId="345105807" sldId="652"/>
            <ac:spMk id="2" creationId="{34A26FDA-687D-EBBA-E242-5CA8E16E43DE}"/>
          </ac:spMkLst>
        </pc:spChg>
        <pc:spChg chg="mod">
          <ac:chgData name="Cannell, Michael B" userId="df291291-9ac9-42c2-a976-062f6e2ad9da" providerId="ADAL" clId="{D0F15991-CF6C-8C4B-AD21-DC26DB777E50}" dt="2022-10-18T13:10:05.537" v="8385"/>
          <ac:spMkLst>
            <pc:docMk/>
            <pc:sldMk cId="345105807" sldId="652"/>
            <ac:spMk id="3" creationId="{D0869FDC-B99A-9C71-A7C9-33981EE423A6}"/>
          </ac:spMkLst>
        </pc:spChg>
      </pc:sldChg>
      <pc:sldChg chg="modSp new mod">
        <pc:chgData name="Cannell, Michael B" userId="df291291-9ac9-42c2-a976-062f6e2ad9da" providerId="ADAL" clId="{D0F15991-CF6C-8C4B-AD21-DC26DB777E50}" dt="2022-10-18T13:21:08.055" v="8790" actId="20577"/>
        <pc:sldMkLst>
          <pc:docMk/>
          <pc:sldMk cId="147366812" sldId="653"/>
        </pc:sldMkLst>
        <pc:spChg chg="mod">
          <ac:chgData name="Cannell, Michael B" userId="df291291-9ac9-42c2-a976-062f6e2ad9da" providerId="ADAL" clId="{D0F15991-CF6C-8C4B-AD21-DC26DB777E50}" dt="2022-10-18T13:20:15.981" v="8629" actId="313"/>
          <ac:spMkLst>
            <pc:docMk/>
            <pc:sldMk cId="147366812" sldId="653"/>
            <ac:spMk id="2" creationId="{39A2F189-EF04-BA82-A8D4-66EF288C390B}"/>
          </ac:spMkLst>
        </pc:spChg>
        <pc:spChg chg="mod">
          <ac:chgData name="Cannell, Michael B" userId="df291291-9ac9-42c2-a976-062f6e2ad9da" providerId="ADAL" clId="{D0F15991-CF6C-8C4B-AD21-DC26DB777E50}" dt="2022-10-18T13:21:08.055" v="8790" actId="20577"/>
          <ac:spMkLst>
            <pc:docMk/>
            <pc:sldMk cId="147366812" sldId="653"/>
            <ac:spMk id="3" creationId="{B46C5AD6-9C58-E4A0-5219-22B36739ECE2}"/>
          </ac:spMkLst>
        </pc:spChg>
      </pc:sldChg>
      <pc:sldChg chg="modSp add mod modNotesTx">
        <pc:chgData name="Cannell, Michael B" userId="df291291-9ac9-42c2-a976-062f6e2ad9da" providerId="ADAL" clId="{D0F15991-CF6C-8C4B-AD21-DC26DB777E50}" dt="2022-10-18T13:30:45.004" v="8918" actId="20577"/>
        <pc:sldMkLst>
          <pc:docMk/>
          <pc:sldMk cId="1388338334" sldId="654"/>
        </pc:sldMkLst>
        <pc:spChg chg="mod">
          <ac:chgData name="Cannell, Michael B" userId="df291291-9ac9-42c2-a976-062f6e2ad9da" providerId="ADAL" clId="{D0F15991-CF6C-8C4B-AD21-DC26DB777E50}" dt="2022-10-18T13:21:32.715" v="8811" actId="20577"/>
          <ac:spMkLst>
            <pc:docMk/>
            <pc:sldMk cId="1388338334" sldId="654"/>
            <ac:spMk id="2" creationId="{34A26FDA-687D-EBBA-E242-5CA8E16E43DE}"/>
          </ac:spMkLst>
        </pc:spChg>
        <pc:spChg chg="mod">
          <ac:chgData name="Cannell, Michael B" userId="df291291-9ac9-42c2-a976-062f6e2ad9da" providerId="ADAL" clId="{D0F15991-CF6C-8C4B-AD21-DC26DB777E50}" dt="2022-10-18T13:30:45.004" v="8918" actId="20577"/>
          <ac:spMkLst>
            <pc:docMk/>
            <pc:sldMk cId="1388338334" sldId="654"/>
            <ac:spMk id="3" creationId="{D0869FDC-B99A-9C71-A7C9-33981EE423A6}"/>
          </ac:spMkLst>
        </pc:spChg>
      </pc:sldChg>
      <pc:sldChg chg="add modNotesTx">
        <pc:chgData name="Cannell, Michael B" userId="df291291-9ac9-42c2-a976-062f6e2ad9da" providerId="ADAL" clId="{D0F15991-CF6C-8C4B-AD21-DC26DB777E50}" dt="2022-10-18T13:23:05.224" v="8848" actId="20577"/>
        <pc:sldMkLst>
          <pc:docMk/>
          <pc:sldMk cId="2660075611" sldId="655"/>
        </pc:sldMkLst>
      </pc:sldChg>
      <pc:sldChg chg="modSp add del mod modNotesTx">
        <pc:chgData name="Cannell, Michael B" userId="df291291-9ac9-42c2-a976-062f6e2ad9da" providerId="ADAL" clId="{D0F15991-CF6C-8C4B-AD21-DC26DB777E50}" dt="2022-10-18T13:32:35.218" v="8927" actId="2696"/>
        <pc:sldMkLst>
          <pc:docMk/>
          <pc:sldMk cId="2143651179" sldId="656"/>
        </pc:sldMkLst>
        <pc:spChg chg="mod">
          <ac:chgData name="Cannell, Michael B" userId="df291291-9ac9-42c2-a976-062f6e2ad9da" providerId="ADAL" clId="{D0F15991-CF6C-8C4B-AD21-DC26DB777E50}" dt="2022-10-18T13:25:42.872" v="8882" actId="20577"/>
          <ac:spMkLst>
            <pc:docMk/>
            <pc:sldMk cId="2143651179" sldId="656"/>
            <ac:spMk id="2" creationId="{34A26FDA-687D-EBBA-E242-5CA8E16E43DE}"/>
          </ac:spMkLst>
        </pc:spChg>
        <pc:spChg chg="mod">
          <ac:chgData name="Cannell, Michael B" userId="df291291-9ac9-42c2-a976-062f6e2ad9da" providerId="ADAL" clId="{D0F15991-CF6C-8C4B-AD21-DC26DB777E50}" dt="2022-10-18T13:30:38.986" v="8916" actId="20577"/>
          <ac:spMkLst>
            <pc:docMk/>
            <pc:sldMk cId="2143651179" sldId="656"/>
            <ac:spMk id="3" creationId="{D0869FDC-B99A-9C71-A7C9-33981EE423A6}"/>
          </ac:spMkLst>
        </pc:spChg>
      </pc:sldChg>
      <pc:sldChg chg="add del">
        <pc:chgData name="Cannell, Michael B" userId="df291291-9ac9-42c2-a976-062f6e2ad9da" providerId="ADAL" clId="{D0F15991-CF6C-8C4B-AD21-DC26DB777E50}" dt="2022-10-18T13:23:53.579" v="8853"/>
        <pc:sldMkLst>
          <pc:docMk/>
          <pc:sldMk cId="850457897" sldId="657"/>
        </pc:sldMkLst>
      </pc:sldChg>
      <pc:sldChg chg="modSp add del mod">
        <pc:chgData name="Cannell, Michael B" userId="df291291-9ac9-42c2-a976-062f6e2ad9da" providerId="ADAL" clId="{D0F15991-CF6C-8C4B-AD21-DC26DB777E50}" dt="2022-10-18T13:32:35.233" v="8928" actId="2696"/>
        <pc:sldMkLst>
          <pc:docMk/>
          <pc:sldMk cId="2925907191" sldId="657"/>
        </pc:sldMkLst>
        <pc:spChg chg="mod">
          <ac:chgData name="Cannell, Michael B" userId="df291291-9ac9-42c2-a976-062f6e2ad9da" providerId="ADAL" clId="{D0F15991-CF6C-8C4B-AD21-DC26DB777E50}" dt="2022-10-18T13:25:46.505" v="8884" actId="20577"/>
          <ac:spMkLst>
            <pc:docMk/>
            <pc:sldMk cId="2925907191" sldId="657"/>
            <ac:spMk id="2" creationId="{34A26FDA-687D-EBBA-E242-5CA8E16E43DE}"/>
          </ac:spMkLst>
        </pc:spChg>
        <pc:spChg chg="mod">
          <ac:chgData name="Cannell, Michael B" userId="df291291-9ac9-42c2-a976-062f6e2ad9da" providerId="ADAL" clId="{D0F15991-CF6C-8C4B-AD21-DC26DB777E50}" dt="2022-10-18T13:31:49.334" v="8925" actId="20577"/>
          <ac:spMkLst>
            <pc:docMk/>
            <pc:sldMk cId="2925907191" sldId="657"/>
            <ac:spMk id="3" creationId="{D0869FDC-B99A-9C71-A7C9-33981EE423A6}"/>
          </ac:spMkLst>
        </pc:spChg>
      </pc:sldChg>
      <pc:sldChg chg="modSp add mod ord modNotesTx">
        <pc:chgData name="Cannell, Michael B" userId="df291291-9ac9-42c2-a976-062f6e2ad9da" providerId="ADAL" clId="{D0F15991-CF6C-8C4B-AD21-DC26DB777E50}" dt="2022-10-18T13:33:03.011" v="8930" actId="20577"/>
        <pc:sldMkLst>
          <pc:docMk/>
          <pc:sldMk cId="3489057674" sldId="658"/>
        </pc:sldMkLst>
        <pc:spChg chg="mod">
          <ac:chgData name="Cannell, Michael B" userId="df291291-9ac9-42c2-a976-062f6e2ad9da" providerId="ADAL" clId="{D0F15991-CF6C-8C4B-AD21-DC26DB777E50}" dt="2022-10-18T13:33:03.011" v="8930" actId="20577"/>
          <ac:spMkLst>
            <pc:docMk/>
            <pc:sldMk cId="3489057674" sldId="658"/>
            <ac:spMk id="2" creationId="{34A26FDA-687D-EBBA-E242-5CA8E16E43DE}"/>
          </ac:spMkLst>
        </pc:spChg>
        <pc:spChg chg="mod">
          <ac:chgData name="Cannell, Michael B" userId="df291291-9ac9-42c2-a976-062f6e2ad9da" providerId="ADAL" clId="{D0F15991-CF6C-8C4B-AD21-DC26DB777E50}" dt="2022-10-18T13:26:01.915" v="8887"/>
          <ac:spMkLst>
            <pc:docMk/>
            <pc:sldMk cId="3489057674" sldId="658"/>
            <ac:spMk id="3" creationId="{D0869FDC-B99A-9C71-A7C9-33981EE423A6}"/>
          </ac:spMkLst>
        </pc:spChg>
      </pc:sldChg>
      <pc:sldChg chg="modSp add mod ord modNotesTx">
        <pc:chgData name="Cannell, Michael B" userId="df291291-9ac9-42c2-a976-062f6e2ad9da" providerId="ADAL" clId="{D0F15991-CF6C-8C4B-AD21-DC26DB777E50}" dt="2022-10-18T13:30:48.784" v="8919" actId="20577"/>
        <pc:sldMkLst>
          <pc:docMk/>
          <pc:sldMk cId="803312072" sldId="659"/>
        </pc:sldMkLst>
        <pc:spChg chg="mod">
          <ac:chgData name="Cannell, Michael B" userId="df291291-9ac9-42c2-a976-062f6e2ad9da" providerId="ADAL" clId="{D0F15991-CF6C-8C4B-AD21-DC26DB777E50}" dt="2022-10-18T13:25:34.840" v="8880" actId="20577"/>
          <ac:spMkLst>
            <pc:docMk/>
            <pc:sldMk cId="803312072" sldId="659"/>
            <ac:spMk id="2" creationId="{34A26FDA-687D-EBBA-E242-5CA8E16E43DE}"/>
          </ac:spMkLst>
        </pc:spChg>
        <pc:spChg chg="mod">
          <ac:chgData name="Cannell, Michael B" userId="df291291-9ac9-42c2-a976-062f6e2ad9da" providerId="ADAL" clId="{D0F15991-CF6C-8C4B-AD21-DC26DB777E50}" dt="2022-10-18T13:30:48.784" v="8919" actId="20577"/>
          <ac:spMkLst>
            <pc:docMk/>
            <pc:sldMk cId="803312072" sldId="659"/>
            <ac:spMk id="3" creationId="{D0869FDC-B99A-9C71-A7C9-33981EE423A6}"/>
          </ac:spMkLst>
        </pc:spChg>
      </pc:sldChg>
      <pc:sldChg chg="modSp add mod modNotesTx">
        <pc:chgData name="Cannell, Michael B" userId="df291291-9ac9-42c2-a976-062f6e2ad9da" providerId="ADAL" clId="{D0F15991-CF6C-8C4B-AD21-DC26DB777E50}" dt="2022-10-18T13:37:55.960" v="8982" actId="20577"/>
        <pc:sldMkLst>
          <pc:docMk/>
          <pc:sldMk cId="1329680563" sldId="660"/>
        </pc:sldMkLst>
        <pc:spChg chg="mod">
          <ac:chgData name="Cannell, Michael B" userId="df291291-9ac9-42c2-a976-062f6e2ad9da" providerId="ADAL" clId="{D0F15991-CF6C-8C4B-AD21-DC26DB777E50}" dt="2022-10-18T13:35:36.510" v="8967" actId="313"/>
          <ac:spMkLst>
            <pc:docMk/>
            <pc:sldMk cId="1329680563" sldId="660"/>
            <ac:spMk id="2" creationId="{34A26FDA-687D-EBBA-E242-5CA8E16E43DE}"/>
          </ac:spMkLst>
        </pc:spChg>
        <pc:spChg chg="mod">
          <ac:chgData name="Cannell, Michael B" userId="df291291-9ac9-42c2-a976-062f6e2ad9da" providerId="ADAL" clId="{D0F15991-CF6C-8C4B-AD21-DC26DB777E50}" dt="2022-10-18T13:37:55.960" v="8982" actId="20577"/>
          <ac:spMkLst>
            <pc:docMk/>
            <pc:sldMk cId="1329680563" sldId="660"/>
            <ac:spMk id="3" creationId="{D0869FDC-B99A-9C71-A7C9-33981EE423A6}"/>
          </ac:spMkLst>
        </pc:spChg>
        <pc:spChg chg="mod">
          <ac:chgData name="Cannell, Michael B" userId="df291291-9ac9-42c2-a976-062f6e2ad9da" providerId="ADAL" clId="{D0F15991-CF6C-8C4B-AD21-DC26DB777E50}" dt="2022-10-18T13:37:05.444" v="8977" actId="255"/>
          <ac:spMkLst>
            <pc:docMk/>
            <pc:sldMk cId="1329680563" sldId="660"/>
            <ac:spMk id="4" creationId="{4C386A78-4F16-4D5C-2587-D24D61646B90}"/>
          </ac:spMkLst>
        </pc:spChg>
      </pc:sldChg>
      <pc:sldChg chg="modSp add mod">
        <pc:chgData name="Cannell, Michael B" userId="df291291-9ac9-42c2-a976-062f6e2ad9da" providerId="ADAL" clId="{D0F15991-CF6C-8C4B-AD21-DC26DB777E50}" dt="2022-10-18T13:39:00.660" v="8992" actId="255"/>
        <pc:sldMkLst>
          <pc:docMk/>
          <pc:sldMk cId="3274359324" sldId="661"/>
        </pc:sldMkLst>
        <pc:spChg chg="mod">
          <ac:chgData name="Cannell, Michael B" userId="df291291-9ac9-42c2-a976-062f6e2ad9da" providerId="ADAL" clId="{D0F15991-CF6C-8C4B-AD21-DC26DB777E50}" dt="2022-10-18T13:38:24.852" v="8989" actId="255"/>
          <ac:spMkLst>
            <pc:docMk/>
            <pc:sldMk cId="3274359324" sldId="661"/>
            <ac:spMk id="3" creationId="{D0869FDC-B99A-9C71-A7C9-33981EE423A6}"/>
          </ac:spMkLst>
        </pc:spChg>
        <pc:spChg chg="mod">
          <ac:chgData name="Cannell, Michael B" userId="df291291-9ac9-42c2-a976-062f6e2ad9da" providerId="ADAL" clId="{D0F15991-CF6C-8C4B-AD21-DC26DB777E50}" dt="2022-10-18T13:39:00.660" v="8992" actId="255"/>
          <ac:spMkLst>
            <pc:docMk/>
            <pc:sldMk cId="3274359324" sldId="661"/>
            <ac:spMk id="4" creationId="{4C386A78-4F16-4D5C-2587-D24D61646B90}"/>
          </ac:spMkLst>
        </pc:spChg>
      </pc:sldChg>
      <pc:sldChg chg="addSp delSp modSp add mod">
        <pc:chgData name="Cannell, Michael B" userId="df291291-9ac9-42c2-a976-062f6e2ad9da" providerId="ADAL" clId="{D0F15991-CF6C-8C4B-AD21-DC26DB777E50}" dt="2022-10-18T13:42:45.301" v="9004" actId="1076"/>
        <pc:sldMkLst>
          <pc:docMk/>
          <pc:sldMk cId="864550932" sldId="662"/>
        </pc:sldMkLst>
        <pc:spChg chg="mod">
          <ac:chgData name="Cannell, Michael B" userId="df291291-9ac9-42c2-a976-062f6e2ad9da" providerId="ADAL" clId="{D0F15991-CF6C-8C4B-AD21-DC26DB777E50}" dt="2022-10-18T13:42:08.735" v="9000" actId="255"/>
          <ac:spMkLst>
            <pc:docMk/>
            <pc:sldMk cId="864550932" sldId="662"/>
            <ac:spMk id="3" creationId="{D0869FDC-B99A-9C71-A7C9-33981EE423A6}"/>
          </ac:spMkLst>
        </pc:spChg>
        <pc:spChg chg="del mod">
          <ac:chgData name="Cannell, Michael B" userId="df291291-9ac9-42c2-a976-062f6e2ad9da" providerId="ADAL" clId="{D0F15991-CF6C-8C4B-AD21-DC26DB777E50}" dt="2022-10-18T13:42:41.309" v="9002" actId="478"/>
          <ac:spMkLst>
            <pc:docMk/>
            <pc:sldMk cId="864550932" sldId="662"/>
            <ac:spMk id="4" creationId="{4C386A78-4F16-4D5C-2587-D24D61646B90}"/>
          </ac:spMkLst>
        </pc:spChg>
        <pc:spChg chg="add mod">
          <ac:chgData name="Cannell, Michael B" userId="df291291-9ac9-42c2-a976-062f6e2ad9da" providerId="ADAL" clId="{D0F15991-CF6C-8C4B-AD21-DC26DB777E50}" dt="2022-10-18T13:42:45.301" v="9004" actId="1076"/>
          <ac:spMkLst>
            <pc:docMk/>
            <pc:sldMk cId="864550932" sldId="662"/>
            <ac:spMk id="5" creationId="{2F2CFBF0-EA5B-EED7-C735-34FA018D803E}"/>
          </ac:spMkLst>
        </pc:spChg>
      </pc:sldChg>
      <pc:sldChg chg="modSp add mod">
        <pc:chgData name="Cannell, Michael B" userId="df291291-9ac9-42c2-a976-062f6e2ad9da" providerId="ADAL" clId="{D0F15991-CF6C-8C4B-AD21-DC26DB777E50}" dt="2022-10-18T13:44:17.046" v="9017" actId="20577"/>
        <pc:sldMkLst>
          <pc:docMk/>
          <pc:sldMk cId="4045797067" sldId="663"/>
        </pc:sldMkLst>
        <pc:spChg chg="mod">
          <ac:chgData name="Cannell, Michael B" userId="df291291-9ac9-42c2-a976-062f6e2ad9da" providerId="ADAL" clId="{D0F15991-CF6C-8C4B-AD21-DC26DB777E50}" dt="2022-10-18T13:44:17.046" v="9017" actId="20577"/>
          <ac:spMkLst>
            <pc:docMk/>
            <pc:sldMk cId="4045797067" sldId="663"/>
            <ac:spMk id="3" creationId="{D0869FDC-B99A-9C71-A7C9-33981EE423A6}"/>
          </ac:spMkLst>
        </pc:spChg>
      </pc:sldChg>
      <pc:sldChg chg="delSp modSp add mod modNotesTx">
        <pc:chgData name="Cannell, Michael B" userId="df291291-9ac9-42c2-a976-062f6e2ad9da" providerId="ADAL" clId="{D0F15991-CF6C-8C4B-AD21-DC26DB777E50}" dt="2022-10-18T13:51:17.858" v="9086" actId="20577"/>
        <pc:sldMkLst>
          <pc:docMk/>
          <pc:sldMk cId="3650403818" sldId="664"/>
        </pc:sldMkLst>
        <pc:spChg chg="mod">
          <ac:chgData name="Cannell, Michael B" userId="df291291-9ac9-42c2-a976-062f6e2ad9da" providerId="ADAL" clId="{D0F15991-CF6C-8C4B-AD21-DC26DB777E50}" dt="2022-10-18T13:44:49.029" v="9030" actId="20577"/>
          <ac:spMkLst>
            <pc:docMk/>
            <pc:sldMk cId="3650403818" sldId="664"/>
            <ac:spMk id="2" creationId="{34A26FDA-687D-EBBA-E242-5CA8E16E43DE}"/>
          </ac:spMkLst>
        </pc:spChg>
        <pc:spChg chg="mod">
          <ac:chgData name="Cannell, Michael B" userId="df291291-9ac9-42c2-a976-062f6e2ad9da" providerId="ADAL" clId="{D0F15991-CF6C-8C4B-AD21-DC26DB777E50}" dt="2022-10-18T13:51:17.858" v="9086" actId="20577"/>
          <ac:spMkLst>
            <pc:docMk/>
            <pc:sldMk cId="3650403818" sldId="664"/>
            <ac:spMk id="3" creationId="{D0869FDC-B99A-9C71-A7C9-33981EE423A6}"/>
          </ac:spMkLst>
        </pc:spChg>
        <pc:spChg chg="del">
          <ac:chgData name="Cannell, Michael B" userId="df291291-9ac9-42c2-a976-062f6e2ad9da" providerId="ADAL" clId="{D0F15991-CF6C-8C4B-AD21-DC26DB777E50}" dt="2022-10-18T13:44:43.485" v="9019" actId="478"/>
          <ac:spMkLst>
            <pc:docMk/>
            <pc:sldMk cId="3650403818" sldId="664"/>
            <ac:spMk id="5" creationId="{2F2CFBF0-EA5B-EED7-C735-34FA018D803E}"/>
          </ac:spMkLst>
        </pc:spChg>
      </pc:sldChg>
      <pc:sldChg chg="modSp add mod">
        <pc:chgData name="Cannell, Michael B" userId="df291291-9ac9-42c2-a976-062f6e2ad9da" providerId="ADAL" clId="{D0F15991-CF6C-8C4B-AD21-DC26DB777E50}" dt="2022-10-18T13:53:16.268" v="9105" actId="207"/>
        <pc:sldMkLst>
          <pc:docMk/>
          <pc:sldMk cId="2803278687" sldId="665"/>
        </pc:sldMkLst>
        <pc:spChg chg="mod">
          <ac:chgData name="Cannell, Michael B" userId="df291291-9ac9-42c2-a976-062f6e2ad9da" providerId="ADAL" clId="{D0F15991-CF6C-8C4B-AD21-DC26DB777E50}" dt="2022-10-18T13:52:09.330" v="9091" actId="208"/>
          <ac:spMkLst>
            <pc:docMk/>
            <pc:sldMk cId="2803278687" sldId="665"/>
            <ac:spMk id="5" creationId="{17D2329D-9A41-8741-8BA4-FBE4BB9B9AB3}"/>
          </ac:spMkLst>
        </pc:spChg>
        <pc:spChg chg="mod">
          <ac:chgData name="Cannell, Michael B" userId="df291291-9ac9-42c2-a976-062f6e2ad9da" providerId="ADAL" clId="{D0F15991-CF6C-8C4B-AD21-DC26DB777E50}" dt="2022-10-18T13:52:36.715" v="9098" actId="207"/>
          <ac:spMkLst>
            <pc:docMk/>
            <pc:sldMk cId="2803278687" sldId="665"/>
            <ac:spMk id="6" creationId="{D2DF2CCE-B3A2-6544-8F46-FA0C5AA94173}"/>
          </ac:spMkLst>
        </pc:spChg>
        <pc:spChg chg="mod">
          <ac:chgData name="Cannell, Michael B" userId="df291291-9ac9-42c2-a976-062f6e2ad9da" providerId="ADAL" clId="{D0F15991-CF6C-8C4B-AD21-DC26DB777E50}" dt="2022-10-18T13:52:09.330" v="9091" actId="208"/>
          <ac:spMkLst>
            <pc:docMk/>
            <pc:sldMk cId="2803278687" sldId="665"/>
            <ac:spMk id="7" creationId="{4F9F5C99-FDEB-9C4E-83C1-5F6C58A92650}"/>
          </ac:spMkLst>
        </pc:spChg>
        <pc:spChg chg="mod">
          <ac:chgData name="Cannell, Michael B" userId="df291291-9ac9-42c2-a976-062f6e2ad9da" providerId="ADAL" clId="{D0F15991-CF6C-8C4B-AD21-DC26DB777E50}" dt="2022-10-18T13:52:09.330" v="9091" actId="208"/>
          <ac:spMkLst>
            <pc:docMk/>
            <pc:sldMk cId="2803278687" sldId="665"/>
            <ac:spMk id="8" creationId="{0696755B-38B1-E448-A0A7-95279C7F38E9}"/>
          </ac:spMkLst>
        </pc:spChg>
        <pc:spChg chg="mod">
          <ac:chgData name="Cannell, Michael B" userId="df291291-9ac9-42c2-a976-062f6e2ad9da" providerId="ADAL" clId="{D0F15991-CF6C-8C4B-AD21-DC26DB777E50}" dt="2022-10-18T13:52:09.330" v="9091" actId="208"/>
          <ac:spMkLst>
            <pc:docMk/>
            <pc:sldMk cId="2803278687" sldId="665"/>
            <ac:spMk id="9" creationId="{7E5E5660-9737-1948-B12C-6668E97F2E95}"/>
          </ac:spMkLst>
        </pc:spChg>
        <pc:spChg chg="mod">
          <ac:chgData name="Cannell, Michael B" userId="df291291-9ac9-42c2-a976-062f6e2ad9da" providerId="ADAL" clId="{D0F15991-CF6C-8C4B-AD21-DC26DB777E50}" dt="2022-10-18T13:52:09.330" v="9091" actId="208"/>
          <ac:spMkLst>
            <pc:docMk/>
            <pc:sldMk cId="2803278687" sldId="665"/>
            <ac:spMk id="10" creationId="{748E8860-1EA2-B24B-9957-A964E894B777}"/>
          </ac:spMkLst>
        </pc:spChg>
        <pc:spChg chg="mod">
          <ac:chgData name="Cannell, Michael B" userId="df291291-9ac9-42c2-a976-062f6e2ad9da" providerId="ADAL" clId="{D0F15991-CF6C-8C4B-AD21-DC26DB777E50}" dt="2022-10-18T13:52:09.330" v="9091" actId="208"/>
          <ac:spMkLst>
            <pc:docMk/>
            <pc:sldMk cId="2803278687" sldId="665"/>
            <ac:spMk id="11" creationId="{5741199A-7615-F84D-9D8D-DC6CF0FDE4A4}"/>
          </ac:spMkLst>
        </pc:spChg>
        <pc:spChg chg="mod">
          <ac:chgData name="Cannell, Michael B" userId="df291291-9ac9-42c2-a976-062f6e2ad9da" providerId="ADAL" clId="{D0F15991-CF6C-8C4B-AD21-DC26DB777E50}" dt="2022-10-18T13:52:09.330" v="9091" actId="208"/>
          <ac:spMkLst>
            <pc:docMk/>
            <pc:sldMk cId="2803278687" sldId="665"/>
            <ac:spMk id="12" creationId="{D9394BDB-B947-AE49-B02B-FDDA3797A138}"/>
          </ac:spMkLst>
        </pc:spChg>
        <pc:spChg chg="mod">
          <ac:chgData name="Cannell, Michael B" userId="df291291-9ac9-42c2-a976-062f6e2ad9da" providerId="ADAL" clId="{D0F15991-CF6C-8C4B-AD21-DC26DB777E50}" dt="2022-10-18T13:52:09.330" v="9091" actId="208"/>
          <ac:spMkLst>
            <pc:docMk/>
            <pc:sldMk cId="2803278687" sldId="665"/>
            <ac:spMk id="13" creationId="{EE0432CC-C2FA-974B-97E8-C5DEC45B459D}"/>
          </ac:spMkLst>
        </pc:spChg>
        <pc:spChg chg="mod">
          <ac:chgData name="Cannell, Michael B" userId="df291291-9ac9-42c2-a976-062f6e2ad9da" providerId="ADAL" clId="{D0F15991-CF6C-8C4B-AD21-DC26DB777E50}" dt="2022-10-18T13:52:09.330" v="9091" actId="208"/>
          <ac:spMkLst>
            <pc:docMk/>
            <pc:sldMk cId="2803278687" sldId="665"/>
            <ac:spMk id="14" creationId="{8490E1FC-2A11-6D43-946D-19192C4E3DE0}"/>
          </ac:spMkLst>
        </pc:spChg>
        <pc:spChg chg="mod">
          <ac:chgData name="Cannell, Michael B" userId="df291291-9ac9-42c2-a976-062f6e2ad9da" providerId="ADAL" clId="{D0F15991-CF6C-8C4B-AD21-DC26DB777E50}" dt="2022-10-18T13:51:57.756" v="9089" actId="1076"/>
          <ac:spMkLst>
            <pc:docMk/>
            <pc:sldMk cId="2803278687" sldId="665"/>
            <ac:spMk id="15" creationId="{BE80D30C-584F-A142-ACE7-8C1C1831CE54}"/>
          </ac:spMkLst>
        </pc:spChg>
        <pc:spChg chg="mod">
          <ac:chgData name="Cannell, Michael B" userId="df291291-9ac9-42c2-a976-062f6e2ad9da" providerId="ADAL" clId="{D0F15991-CF6C-8C4B-AD21-DC26DB777E50}" dt="2022-10-18T13:52:09.330" v="9091" actId="208"/>
          <ac:spMkLst>
            <pc:docMk/>
            <pc:sldMk cId="2803278687" sldId="665"/>
            <ac:spMk id="28" creationId="{F6427032-CF3D-584E-87CB-2A29790F00BB}"/>
          </ac:spMkLst>
        </pc:spChg>
        <pc:spChg chg="mod">
          <ac:chgData name="Cannell, Michael B" userId="df291291-9ac9-42c2-a976-062f6e2ad9da" providerId="ADAL" clId="{D0F15991-CF6C-8C4B-AD21-DC26DB777E50}" dt="2022-10-18T13:52:09.330" v="9091" actId="208"/>
          <ac:spMkLst>
            <pc:docMk/>
            <pc:sldMk cId="2803278687" sldId="665"/>
            <ac:spMk id="29" creationId="{D0AE0477-E9CB-7242-AA34-4D4F4A22A27D}"/>
          </ac:spMkLst>
        </pc:spChg>
        <pc:spChg chg="mod">
          <ac:chgData name="Cannell, Michael B" userId="df291291-9ac9-42c2-a976-062f6e2ad9da" providerId="ADAL" clId="{D0F15991-CF6C-8C4B-AD21-DC26DB777E50}" dt="2022-10-18T13:52:09.330" v="9091" actId="208"/>
          <ac:spMkLst>
            <pc:docMk/>
            <pc:sldMk cId="2803278687" sldId="665"/>
            <ac:spMk id="30" creationId="{891F351C-8DDB-0A48-9ECE-9B5FA6122A23}"/>
          </ac:spMkLst>
        </pc:spChg>
        <pc:spChg chg="mod">
          <ac:chgData name="Cannell, Michael B" userId="df291291-9ac9-42c2-a976-062f6e2ad9da" providerId="ADAL" clId="{D0F15991-CF6C-8C4B-AD21-DC26DB777E50}" dt="2022-10-18T13:52:09.330" v="9091" actId="208"/>
          <ac:spMkLst>
            <pc:docMk/>
            <pc:sldMk cId="2803278687" sldId="665"/>
            <ac:spMk id="31" creationId="{8281A542-F72D-6C4E-A5F6-C7DB3944E13C}"/>
          </ac:spMkLst>
        </pc:spChg>
        <pc:spChg chg="mod">
          <ac:chgData name="Cannell, Michael B" userId="df291291-9ac9-42c2-a976-062f6e2ad9da" providerId="ADAL" clId="{D0F15991-CF6C-8C4B-AD21-DC26DB777E50}" dt="2022-10-18T13:52:09.330" v="9091" actId="208"/>
          <ac:spMkLst>
            <pc:docMk/>
            <pc:sldMk cId="2803278687" sldId="665"/>
            <ac:spMk id="32" creationId="{2457C419-2B5B-BB4A-984C-988595AF6702}"/>
          </ac:spMkLst>
        </pc:spChg>
        <pc:spChg chg="mod">
          <ac:chgData name="Cannell, Michael B" userId="df291291-9ac9-42c2-a976-062f6e2ad9da" providerId="ADAL" clId="{D0F15991-CF6C-8C4B-AD21-DC26DB777E50}" dt="2022-10-18T13:52:09.330" v="9091" actId="208"/>
          <ac:spMkLst>
            <pc:docMk/>
            <pc:sldMk cId="2803278687" sldId="665"/>
            <ac:spMk id="33" creationId="{BD07EE27-7772-CD47-B3D6-4678B245EA54}"/>
          </ac:spMkLst>
        </pc:spChg>
        <pc:spChg chg="mod">
          <ac:chgData name="Cannell, Michael B" userId="df291291-9ac9-42c2-a976-062f6e2ad9da" providerId="ADAL" clId="{D0F15991-CF6C-8C4B-AD21-DC26DB777E50}" dt="2022-10-18T13:52:09.330" v="9091" actId="208"/>
          <ac:spMkLst>
            <pc:docMk/>
            <pc:sldMk cId="2803278687" sldId="665"/>
            <ac:spMk id="34" creationId="{6CC933B7-C8E1-CA4A-B238-595A3646284B}"/>
          </ac:spMkLst>
        </pc:spChg>
        <pc:spChg chg="mod">
          <ac:chgData name="Cannell, Michael B" userId="df291291-9ac9-42c2-a976-062f6e2ad9da" providerId="ADAL" clId="{D0F15991-CF6C-8C4B-AD21-DC26DB777E50}" dt="2022-10-18T13:52:09.330" v="9091" actId="208"/>
          <ac:spMkLst>
            <pc:docMk/>
            <pc:sldMk cId="2803278687" sldId="665"/>
            <ac:spMk id="35" creationId="{5CA5E779-400E-A840-AB6C-D96D725B6499}"/>
          </ac:spMkLst>
        </pc:spChg>
        <pc:spChg chg="mod">
          <ac:chgData name="Cannell, Michael B" userId="df291291-9ac9-42c2-a976-062f6e2ad9da" providerId="ADAL" clId="{D0F15991-CF6C-8C4B-AD21-DC26DB777E50}" dt="2022-10-18T13:52:09.330" v="9091" actId="208"/>
          <ac:spMkLst>
            <pc:docMk/>
            <pc:sldMk cId="2803278687" sldId="665"/>
            <ac:spMk id="36" creationId="{0EAB3486-F1ED-4C4A-B2CA-0B20166761BF}"/>
          </ac:spMkLst>
        </pc:spChg>
        <pc:spChg chg="mod">
          <ac:chgData name="Cannell, Michael B" userId="df291291-9ac9-42c2-a976-062f6e2ad9da" providerId="ADAL" clId="{D0F15991-CF6C-8C4B-AD21-DC26DB777E50}" dt="2022-10-18T13:52:09.330" v="9091" actId="208"/>
          <ac:spMkLst>
            <pc:docMk/>
            <pc:sldMk cId="2803278687" sldId="665"/>
            <ac:spMk id="39" creationId="{016B6C88-00D2-4545-B840-8CDD5A7241F5}"/>
          </ac:spMkLst>
        </pc:spChg>
        <pc:spChg chg="mod">
          <ac:chgData name="Cannell, Michael B" userId="df291291-9ac9-42c2-a976-062f6e2ad9da" providerId="ADAL" clId="{D0F15991-CF6C-8C4B-AD21-DC26DB777E50}" dt="2022-10-18T13:52:09.330" v="9091" actId="208"/>
          <ac:spMkLst>
            <pc:docMk/>
            <pc:sldMk cId="2803278687" sldId="665"/>
            <ac:spMk id="40" creationId="{FBDB1E99-0BD2-1C44-B732-AE70DAE6BDF7}"/>
          </ac:spMkLst>
        </pc:spChg>
        <pc:spChg chg="mod">
          <ac:chgData name="Cannell, Michael B" userId="df291291-9ac9-42c2-a976-062f6e2ad9da" providerId="ADAL" clId="{D0F15991-CF6C-8C4B-AD21-DC26DB777E50}" dt="2022-10-18T13:52:42.816" v="9099" actId="207"/>
          <ac:spMkLst>
            <pc:docMk/>
            <pc:sldMk cId="2803278687" sldId="665"/>
            <ac:spMk id="41" creationId="{86A7432C-10EF-454E-9D4A-6A42DE8AA377}"/>
          </ac:spMkLst>
        </pc:spChg>
        <pc:spChg chg="mod">
          <ac:chgData name="Cannell, Michael B" userId="df291291-9ac9-42c2-a976-062f6e2ad9da" providerId="ADAL" clId="{D0F15991-CF6C-8C4B-AD21-DC26DB777E50}" dt="2022-10-18T13:52:09.330" v="9091" actId="208"/>
          <ac:spMkLst>
            <pc:docMk/>
            <pc:sldMk cId="2803278687" sldId="665"/>
            <ac:spMk id="42" creationId="{F7815AAE-CCF9-CB43-AEEB-ADB3D0820BE7}"/>
          </ac:spMkLst>
        </pc:spChg>
        <pc:spChg chg="mod">
          <ac:chgData name="Cannell, Michael B" userId="df291291-9ac9-42c2-a976-062f6e2ad9da" providerId="ADAL" clId="{D0F15991-CF6C-8C4B-AD21-DC26DB777E50}" dt="2022-10-18T13:52:09.330" v="9091" actId="208"/>
          <ac:spMkLst>
            <pc:docMk/>
            <pc:sldMk cId="2803278687" sldId="665"/>
            <ac:spMk id="43" creationId="{15CCF6E7-9FBC-A54B-80FE-B0196EEF31E2}"/>
          </ac:spMkLst>
        </pc:spChg>
        <pc:spChg chg="mod">
          <ac:chgData name="Cannell, Michael B" userId="df291291-9ac9-42c2-a976-062f6e2ad9da" providerId="ADAL" clId="{D0F15991-CF6C-8C4B-AD21-DC26DB777E50}" dt="2022-10-18T13:52:09.330" v="9091" actId="208"/>
          <ac:spMkLst>
            <pc:docMk/>
            <pc:sldMk cId="2803278687" sldId="665"/>
            <ac:spMk id="44" creationId="{D32C1681-E080-7140-AAB5-37F99BAA02B3}"/>
          </ac:spMkLst>
        </pc:spChg>
        <pc:spChg chg="mod">
          <ac:chgData name="Cannell, Michael B" userId="df291291-9ac9-42c2-a976-062f6e2ad9da" providerId="ADAL" clId="{D0F15991-CF6C-8C4B-AD21-DC26DB777E50}" dt="2022-10-18T13:52:09.330" v="9091" actId="208"/>
          <ac:spMkLst>
            <pc:docMk/>
            <pc:sldMk cId="2803278687" sldId="665"/>
            <ac:spMk id="45" creationId="{7412892D-4651-DE43-95A7-E4983F12DBC0}"/>
          </ac:spMkLst>
        </pc:spChg>
        <pc:spChg chg="mod">
          <ac:chgData name="Cannell, Michael B" userId="df291291-9ac9-42c2-a976-062f6e2ad9da" providerId="ADAL" clId="{D0F15991-CF6C-8C4B-AD21-DC26DB777E50}" dt="2022-10-18T13:52:09.330" v="9091" actId="208"/>
          <ac:spMkLst>
            <pc:docMk/>
            <pc:sldMk cId="2803278687" sldId="665"/>
            <ac:spMk id="46" creationId="{229837D5-0A50-8546-B9A5-E3D50487A89F}"/>
          </ac:spMkLst>
        </pc:spChg>
        <pc:spChg chg="mod">
          <ac:chgData name="Cannell, Michael B" userId="df291291-9ac9-42c2-a976-062f6e2ad9da" providerId="ADAL" clId="{D0F15991-CF6C-8C4B-AD21-DC26DB777E50}" dt="2022-10-18T13:52:09.330" v="9091" actId="208"/>
          <ac:spMkLst>
            <pc:docMk/>
            <pc:sldMk cId="2803278687" sldId="665"/>
            <ac:spMk id="47" creationId="{4E723203-4B10-874B-A794-66E04DA2ECF9}"/>
          </ac:spMkLst>
        </pc:spChg>
        <pc:spChg chg="mod">
          <ac:chgData name="Cannell, Michael B" userId="df291291-9ac9-42c2-a976-062f6e2ad9da" providerId="ADAL" clId="{D0F15991-CF6C-8C4B-AD21-DC26DB777E50}" dt="2022-10-18T13:52:09.330" v="9091" actId="208"/>
          <ac:spMkLst>
            <pc:docMk/>
            <pc:sldMk cId="2803278687" sldId="665"/>
            <ac:spMk id="48" creationId="{0F74BE03-1DD4-BB41-B7DA-9649E6670EFB}"/>
          </ac:spMkLst>
        </pc:spChg>
        <pc:spChg chg="mod">
          <ac:chgData name="Cannell, Michael B" userId="df291291-9ac9-42c2-a976-062f6e2ad9da" providerId="ADAL" clId="{D0F15991-CF6C-8C4B-AD21-DC26DB777E50}" dt="2022-10-18T13:52:09.330" v="9091" actId="208"/>
          <ac:spMkLst>
            <pc:docMk/>
            <pc:sldMk cId="2803278687" sldId="665"/>
            <ac:spMk id="49" creationId="{ECE0DBA6-3583-7C42-A0F9-D83C6A760096}"/>
          </ac:spMkLst>
        </pc:spChg>
        <pc:spChg chg="mod">
          <ac:chgData name="Cannell, Michael B" userId="df291291-9ac9-42c2-a976-062f6e2ad9da" providerId="ADAL" clId="{D0F15991-CF6C-8C4B-AD21-DC26DB777E50}" dt="2022-10-18T13:52:09.330" v="9091" actId="208"/>
          <ac:spMkLst>
            <pc:docMk/>
            <pc:sldMk cId="2803278687" sldId="665"/>
            <ac:spMk id="50" creationId="{E4DF1600-4AE3-2B40-98D6-EC2D90C62BD4}"/>
          </ac:spMkLst>
        </pc:spChg>
        <pc:spChg chg="mod">
          <ac:chgData name="Cannell, Michael B" userId="df291291-9ac9-42c2-a976-062f6e2ad9da" providerId="ADAL" clId="{D0F15991-CF6C-8C4B-AD21-DC26DB777E50}" dt="2022-10-18T13:52:09.330" v="9091" actId="208"/>
          <ac:spMkLst>
            <pc:docMk/>
            <pc:sldMk cId="2803278687" sldId="665"/>
            <ac:spMk id="51" creationId="{DC7F4219-251B-044C-BC90-55FCCA69C25D}"/>
          </ac:spMkLst>
        </pc:spChg>
        <pc:spChg chg="mod">
          <ac:chgData name="Cannell, Michael B" userId="df291291-9ac9-42c2-a976-062f6e2ad9da" providerId="ADAL" clId="{D0F15991-CF6C-8C4B-AD21-DC26DB777E50}" dt="2022-10-18T13:52:09.330" v="9091" actId="208"/>
          <ac:spMkLst>
            <pc:docMk/>
            <pc:sldMk cId="2803278687" sldId="665"/>
            <ac:spMk id="52" creationId="{85D91090-143B-5244-AC57-2F256813C75B}"/>
          </ac:spMkLst>
        </pc:spChg>
        <pc:spChg chg="mod">
          <ac:chgData name="Cannell, Michael B" userId="df291291-9ac9-42c2-a976-062f6e2ad9da" providerId="ADAL" clId="{D0F15991-CF6C-8C4B-AD21-DC26DB777E50}" dt="2022-10-18T13:52:09.330" v="9091" actId="208"/>
          <ac:spMkLst>
            <pc:docMk/>
            <pc:sldMk cId="2803278687" sldId="665"/>
            <ac:spMk id="53" creationId="{3730BB55-1563-6048-BC95-8936781E400C}"/>
          </ac:spMkLst>
        </pc:spChg>
        <pc:spChg chg="mod">
          <ac:chgData name="Cannell, Michael B" userId="df291291-9ac9-42c2-a976-062f6e2ad9da" providerId="ADAL" clId="{D0F15991-CF6C-8C4B-AD21-DC26DB777E50}" dt="2022-10-18T13:52:46.518" v="9100" actId="207"/>
          <ac:spMkLst>
            <pc:docMk/>
            <pc:sldMk cId="2803278687" sldId="665"/>
            <ac:spMk id="54" creationId="{CA703812-087B-CF45-BA2A-FB3C20C9A4A1}"/>
          </ac:spMkLst>
        </pc:spChg>
        <pc:spChg chg="mod">
          <ac:chgData name="Cannell, Michael B" userId="df291291-9ac9-42c2-a976-062f6e2ad9da" providerId="ADAL" clId="{D0F15991-CF6C-8C4B-AD21-DC26DB777E50}" dt="2022-10-18T13:52:09.330" v="9091" actId="208"/>
          <ac:spMkLst>
            <pc:docMk/>
            <pc:sldMk cId="2803278687" sldId="665"/>
            <ac:spMk id="55" creationId="{8B36C3C7-8FD4-0A40-884E-9BCE143F41B7}"/>
          </ac:spMkLst>
        </pc:spChg>
        <pc:spChg chg="mod">
          <ac:chgData name="Cannell, Michael B" userId="df291291-9ac9-42c2-a976-062f6e2ad9da" providerId="ADAL" clId="{D0F15991-CF6C-8C4B-AD21-DC26DB777E50}" dt="2022-10-18T13:52:09.330" v="9091" actId="208"/>
          <ac:spMkLst>
            <pc:docMk/>
            <pc:sldMk cId="2803278687" sldId="665"/>
            <ac:spMk id="56" creationId="{C5068F4D-19B8-4C48-9248-1281ADB5F5D9}"/>
          </ac:spMkLst>
        </pc:spChg>
        <pc:spChg chg="mod">
          <ac:chgData name="Cannell, Michael B" userId="df291291-9ac9-42c2-a976-062f6e2ad9da" providerId="ADAL" clId="{D0F15991-CF6C-8C4B-AD21-DC26DB777E50}" dt="2022-10-18T13:52:54.567" v="9101" actId="207"/>
          <ac:spMkLst>
            <pc:docMk/>
            <pc:sldMk cId="2803278687" sldId="665"/>
            <ac:spMk id="57" creationId="{A56A7695-26E8-234E-9948-CD2E851D62CB}"/>
          </ac:spMkLst>
        </pc:spChg>
        <pc:spChg chg="mod">
          <ac:chgData name="Cannell, Michael B" userId="df291291-9ac9-42c2-a976-062f6e2ad9da" providerId="ADAL" clId="{D0F15991-CF6C-8C4B-AD21-DC26DB777E50}" dt="2022-10-18T13:52:09.330" v="9091" actId="208"/>
          <ac:spMkLst>
            <pc:docMk/>
            <pc:sldMk cId="2803278687" sldId="665"/>
            <ac:spMk id="58" creationId="{F2F70FE9-7F47-5D4D-8BC6-C4A30C1AC4F6}"/>
          </ac:spMkLst>
        </pc:spChg>
        <pc:spChg chg="mod">
          <ac:chgData name="Cannell, Michael B" userId="df291291-9ac9-42c2-a976-062f6e2ad9da" providerId="ADAL" clId="{D0F15991-CF6C-8C4B-AD21-DC26DB777E50}" dt="2022-10-18T13:52:09.330" v="9091" actId="208"/>
          <ac:spMkLst>
            <pc:docMk/>
            <pc:sldMk cId="2803278687" sldId="665"/>
            <ac:spMk id="59" creationId="{923461FE-CA07-194C-961A-AEDE4B45F682}"/>
          </ac:spMkLst>
        </pc:spChg>
        <pc:spChg chg="mod">
          <ac:chgData name="Cannell, Michael B" userId="df291291-9ac9-42c2-a976-062f6e2ad9da" providerId="ADAL" clId="{D0F15991-CF6C-8C4B-AD21-DC26DB777E50}" dt="2022-10-18T13:52:09.330" v="9091" actId="208"/>
          <ac:spMkLst>
            <pc:docMk/>
            <pc:sldMk cId="2803278687" sldId="665"/>
            <ac:spMk id="60" creationId="{050BF6AE-BE42-4645-B445-360B539DB719}"/>
          </ac:spMkLst>
        </pc:spChg>
        <pc:spChg chg="mod">
          <ac:chgData name="Cannell, Michael B" userId="df291291-9ac9-42c2-a976-062f6e2ad9da" providerId="ADAL" clId="{D0F15991-CF6C-8C4B-AD21-DC26DB777E50}" dt="2022-10-18T13:52:09.330" v="9091" actId="208"/>
          <ac:spMkLst>
            <pc:docMk/>
            <pc:sldMk cId="2803278687" sldId="665"/>
            <ac:spMk id="61" creationId="{9A25D832-9882-F145-B243-E4DC3E4B5ECB}"/>
          </ac:spMkLst>
        </pc:spChg>
        <pc:spChg chg="mod">
          <ac:chgData name="Cannell, Michael B" userId="df291291-9ac9-42c2-a976-062f6e2ad9da" providerId="ADAL" clId="{D0F15991-CF6C-8C4B-AD21-DC26DB777E50}" dt="2022-10-18T13:52:09.330" v="9091" actId="208"/>
          <ac:spMkLst>
            <pc:docMk/>
            <pc:sldMk cId="2803278687" sldId="665"/>
            <ac:spMk id="62" creationId="{8E44E16B-AF58-8045-A448-73BB707A2B8B}"/>
          </ac:spMkLst>
        </pc:spChg>
        <pc:spChg chg="mod">
          <ac:chgData name="Cannell, Michael B" userId="df291291-9ac9-42c2-a976-062f6e2ad9da" providerId="ADAL" clId="{D0F15991-CF6C-8C4B-AD21-DC26DB777E50}" dt="2022-10-18T13:52:09.330" v="9091" actId="208"/>
          <ac:spMkLst>
            <pc:docMk/>
            <pc:sldMk cId="2803278687" sldId="665"/>
            <ac:spMk id="63" creationId="{19365D9D-C9A0-B541-9173-EBB069ADADE3}"/>
          </ac:spMkLst>
        </pc:spChg>
        <pc:spChg chg="mod">
          <ac:chgData name="Cannell, Michael B" userId="df291291-9ac9-42c2-a976-062f6e2ad9da" providerId="ADAL" clId="{D0F15991-CF6C-8C4B-AD21-DC26DB777E50}" dt="2022-10-18T13:52:09.330" v="9091" actId="208"/>
          <ac:spMkLst>
            <pc:docMk/>
            <pc:sldMk cId="2803278687" sldId="665"/>
            <ac:spMk id="64" creationId="{BC622482-4C67-6345-B256-2C063A0CF37A}"/>
          </ac:spMkLst>
        </pc:spChg>
        <pc:spChg chg="mod">
          <ac:chgData name="Cannell, Michael B" userId="df291291-9ac9-42c2-a976-062f6e2ad9da" providerId="ADAL" clId="{D0F15991-CF6C-8C4B-AD21-DC26DB777E50}" dt="2022-10-18T13:52:09.330" v="9091" actId="208"/>
          <ac:spMkLst>
            <pc:docMk/>
            <pc:sldMk cId="2803278687" sldId="665"/>
            <ac:spMk id="65" creationId="{88D87999-8B38-0645-8149-D820323A64C4}"/>
          </ac:spMkLst>
        </pc:spChg>
        <pc:spChg chg="mod">
          <ac:chgData name="Cannell, Michael B" userId="df291291-9ac9-42c2-a976-062f6e2ad9da" providerId="ADAL" clId="{D0F15991-CF6C-8C4B-AD21-DC26DB777E50}" dt="2022-10-18T13:52:09.330" v="9091" actId="208"/>
          <ac:spMkLst>
            <pc:docMk/>
            <pc:sldMk cId="2803278687" sldId="665"/>
            <ac:spMk id="66" creationId="{3C575CAF-1183-E84B-95AF-391698C6AF6D}"/>
          </ac:spMkLst>
        </pc:spChg>
        <pc:spChg chg="mod">
          <ac:chgData name="Cannell, Michael B" userId="df291291-9ac9-42c2-a976-062f6e2ad9da" providerId="ADAL" clId="{D0F15991-CF6C-8C4B-AD21-DC26DB777E50}" dt="2022-10-18T13:52:09.330" v="9091" actId="208"/>
          <ac:spMkLst>
            <pc:docMk/>
            <pc:sldMk cId="2803278687" sldId="665"/>
            <ac:spMk id="67" creationId="{FB187D9D-76C7-304A-97D6-3DF4F77D4B24}"/>
          </ac:spMkLst>
        </pc:spChg>
        <pc:spChg chg="mod">
          <ac:chgData name="Cannell, Michael B" userId="df291291-9ac9-42c2-a976-062f6e2ad9da" providerId="ADAL" clId="{D0F15991-CF6C-8C4B-AD21-DC26DB777E50}" dt="2022-10-18T13:53:00.489" v="9102" actId="207"/>
          <ac:spMkLst>
            <pc:docMk/>
            <pc:sldMk cId="2803278687" sldId="665"/>
            <ac:spMk id="68" creationId="{762D0BAD-9BDE-BE45-99D1-F9786F5ECEDA}"/>
          </ac:spMkLst>
        </pc:spChg>
        <pc:spChg chg="mod">
          <ac:chgData name="Cannell, Michael B" userId="df291291-9ac9-42c2-a976-062f6e2ad9da" providerId="ADAL" clId="{D0F15991-CF6C-8C4B-AD21-DC26DB777E50}" dt="2022-10-18T13:52:09.330" v="9091" actId="208"/>
          <ac:spMkLst>
            <pc:docMk/>
            <pc:sldMk cId="2803278687" sldId="665"/>
            <ac:spMk id="69" creationId="{63B049CF-FC31-4D4F-8692-599C90C1C709}"/>
          </ac:spMkLst>
        </pc:spChg>
        <pc:spChg chg="mod">
          <ac:chgData name="Cannell, Michael B" userId="df291291-9ac9-42c2-a976-062f6e2ad9da" providerId="ADAL" clId="{D0F15991-CF6C-8C4B-AD21-DC26DB777E50}" dt="2022-10-18T13:52:09.330" v="9091" actId="208"/>
          <ac:spMkLst>
            <pc:docMk/>
            <pc:sldMk cId="2803278687" sldId="665"/>
            <ac:spMk id="70" creationId="{A019A9F0-6570-104F-882F-C6061E46FA1C}"/>
          </ac:spMkLst>
        </pc:spChg>
        <pc:spChg chg="mod">
          <ac:chgData name="Cannell, Michael B" userId="df291291-9ac9-42c2-a976-062f6e2ad9da" providerId="ADAL" clId="{D0F15991-CF6C-8C4B-AD21-DC26DB777E50}" dt="2022-10-18T13:52:09.330" v="9091" actId="208"/>
          <ac:spMkLst>
            <pc:docMk/>
            <pc:sldMk cId="2803278687" sldId="665"/>
            <ac:spMk id="71" creationId="{8707F019-8111-BF43-89AE-6C5DA6636DE7}"/>
          </ac:spMkLst>
        </pc:spChg>
        <pc:spChg chg="mod">
          <ac:chgData name="Cannell, Michael B" userId="df291291-9ac9-42c2-a976-062f6e2ad9da" providerId="ADAL" clId="{D0F15991-CF6C-8C4B-AD21-DC26DB777E50}" dt="2022-10-18T13:52:09.330" v="9091" actId="208"/>
          <ac:spMkLst>
            <pc:docMk/>
            <pc:sldMk cId="2803278687" sldId="665"/>
            <ac:spMk id="72" creationId="{546679BB-6637-7A4B-86E0-5D0345A20C60}"/>
          </ac:spMkLst>
        </pc:spChg>
        <pc:spChg chg="mod">
          <ac:chgData name="Cannell, Michael B" userId="df291291-9ac9-42c2-a976-062f6e2ad9da" providerId="ADAL" clId="{D0F15991-CF6C-8C4B-AD21-DC26DB777E50}" dt="2022-10-18T13:52:09.330" v="9091" actId="208"/>
          <ac:spMkLst>
            <pc:docMk/>
            <pc:sldMk cId="2803278687" sldId="665"/>
            <ac:spMk id="73" creationId="{818A37D7-60CE-854B-AADE-1FC860227D74}"/>
          </ac:spMkLst>
        </pc:spChg>
        <pc:spChg chg="mod">
          <ac:chgData name="Cannell, Michael B" userId="df291291-9ac9-42c2-a976-062f6e2ad9da" providerId="ADAL" clId="{D0F15991-CF6C-8C4B-AD21-DC26DB777E50}" dt="2022-10-18T13:52:09.330" v="9091" actId="208"/>
          <ac:spMkLst>
            <pc:docMk/>
            <pc:sldMk cId="2803278687" sldId="665"/>
            <ac:spMk id="74" creationId="{F1011165-1D4D-1841-B046-39DC749FE486}"/>
          </ac:spMkLst>
        </pc:spChg>
        <pc:spChg chg="mod">
          <ac:chgData name="Cannell, Michael B" userId="df291291-9ac9-42c2-a976-062f6e2ad9da" providerId="ADAL" clId="{D0F15991-CF6C-8C4B-AD21-DC26DB777E50}" dt="2022-10-18T13:52:09.330" v="9091" actId="208"/>
          <ac:spMkLst>
            <pc:docMk/>
            <pc:sldMk cId="2803278687" sldId="665"/>
            <ac:spMk id="75" creationId="{F64D9F7B-D257-DC4F-8341-29C3FB1784EF}"/>
          </ac:spMkLst>
        </pc:spChg>
        <pc:spChg chg="mod">
          <ac:chgData name="Cannell, Michael B" userId="df291291-9ac9-42c2-a976-062f6e2ad9da" providerId="ADAL" clId="{D0F15991-CF6C-8C4B-AD21-DC26DB777E50}" dt="2022-10-18T13:52:09.330" v="9091" actId="208"/>
          <ac:spMkLst>
            <pc:docMk/>
            <pc:sldMk cId="2803278687" sldId="665"/>
            <ac:spMk id="76" creationId="{B9E2DE47-01D1-6946-952C-11586564F166}"/>
          </ac:spMkLst>
        </pc:spChg>
        <pc:spChg chg="mod">
          <ac:chgData name="Cannell, Michael B" userId="df291291-9ac9-42c2-a976-062f6e2ad9da" providerId="ADAL" clId="{D0F15991-CF6C-8C4B-AD21-DC26DB777E50}" dt="2022-10-18T13:52:09.330" v="9091" actId="208"/>
          <ac:spMkLst>
            <pc:docMk/>
            <pc:sldMk cId="2803278687" sldId="665"/>
            <ac:spMk id="77" creationId="{4F56B711-38F1-4247-88C9-C45F1B597C5E}"/>
          </ac:spMkLst>
        </pc:spChg>
        <pc:spChg chg="mod">
          <ac:chgData name="Cannell, Michael B" userId="df291291-9ac9-42c2-a976-062f6e2ad9da" providerId="ADAL" clId="{D0F15991-CF6C-8C4B-AD21-DC26DB777E50}" dt="2022-10-18T13:52:09.330" v="9091" actId="208"/>
          <ac:spMkLst>
            <pc:docMk/>
            <pc:sldMk cId="2803278687" sldId="665"/>
            <ac:spMk id="78" creationId="{FE548739-EFD1-AF49-A821-DE79C18C4F1A}"/>
          </ac:spMkLst>
        </pc:spChg>
        <pc:spChg chg="mod">
          <ac:chgData name="Cannell, Michael B" userId="df291291-9ac9-42c2-a976-062f6e2ad9da" providerId="ADAL" clId="{D0F15991-CF6C-8C4B-AD21-DC26DB777E50}" dt="2022-10-18T13:52:09.330" v="9091" actId="208"/>
          <ac:spMkLst>
            <pc:docMk/>
            <pc:sldMk cId="2803278687" sldId="665"/>
            <ac:spMk id="79" creationId="{5CC9D922-613E-9E46-8E3D-AB1CFA2C0046}"/>
          </ac:spMkLst>
        </pc:spChg>
        <pc:spChg chg="mod">
          <ac:chgData name="Cannell, Michael B" userId="df291291-9ac9-42c2-a976-062f6e2ad9da" providerId="ADAL" clId="{D0F15991-CF6C-8C4B-AD21-DC26DB777E50}" dt="2022-10-18T13:52:09.330" v="9091" actId="208"/>
          <ac:spMkLst>
            <pc:docMk/>
            <pc:sldMk cId="2803278687" sldId="665"/>
            <ac:spMk id="80" creationId="{2BFD2E03-D2B1-174D-AE96-7AD02D8FA75C}"/>
          </ac:spMkLst>
        </pc:spChg>
        <pc:spChg chg="mod">
          <ac:chgData name="Cannell, Michael B" userId="df291291-9ac9-42c2-a976-062f6e2ad9da" providerId="ADAL" clId="{D0F15991-CF6C-8C4B-AD21-DC26DB777E50}" dt="2022-10-18T13:52:09.330" v="9091" actId="208"/>
          <ac:spMkLst>
            <pc:docMk/>
            <pc:sldMk cId="2803278687" sldId="665"/>
            <ac:spMk id="81" creationId="{002896B6-3981-024D-9CEF-0B4465F689FA}"/>
          </ac:spMkLst>
        </pc:spChg>
        <pc:spChg chg="mod">
          <ac:chgData name="Cannell, Michael B" userId="df291291-9ac9-42c2-a976-062f6e2ad9da" providerId="ADAL" clId="{D0F15991-CF6C-8C4B-AD21-DC26DB777E50}" dt="2022-10-18T13:53:08.018" v="9103" actId="207"/>
          <ac:spMkLst>
            <pc:docMk/>
            <pc:sldMk cId="2803278687" sldId="665"/>
            <ac:spMk id="82" creationId="{44F3139E-A790-A247-A9EF-A9EEC2BD191E}"/>
          </ac:spMkLst>
        </pc:spChg>
        <pc:spChg chg="mod">
          <ac:chgData name="Cannell, Michael B" userId="df291291-9ac9-42c2-a976-062f6e2ad9da" providerId="ADAL" clId="{D0F15991-CF6C-8C4B-AD21-DC26DB777E50}" dt="2022-10-18T13:52:09.330" v="9091" actId="208"/>
          <ac:spMkLst>
            <pc:docMk/>
            <pc:sldMk cId="2803278687" sldId="665"/>
            <ac:spMk id="83" creationId="{4F9D883D-4E1F-F049-A559-5E0CF175E223}"/>
          </ac:spMkLst>
        </pc:spChg>
        <pc:spChg chg="mod">
          <ac:chgData name="Cannell, Michael B" userId="df291291-9ac9-42c2-a976-062f6e2ad9da" providerId="ADAL" clId="{D0F15991-CF6C-8C4B-AD21-DC26DB777E50}" dt="2022-10-18T13:52:09.330" v="9091" actId="208"/>
          <ac:spMkLst>
            <pc:docMk/>
            <pc:sldMk cId="2803278687" sldId="665"/>
            <ac:spMk id="84" creationId="{9B6E7991-E1B9-A84D-94BA-EC1FCAB4BA8F}"/>
          </ac:spMkLst>
        </pc:spChg>
        <pc:spChg chg="mod">
          <ac:chgData name="Cannell, Michael B" userId="df291291-9ac9-42c2-a976-062f6e2ad9da" providerId="ADAL" clId="{D0F15991-CF6C-8C4B-AD21-DC26DB777E50}" dt="2022-10-18T13:52:09.330" v="9091" actId="208"/>
          <ac:spMkLst>
            <pc:docMk/>
            <pc:sldMk cId="2803278687" sldId="665"/>
            <ac:spMk id="85" creationId="{5241DA34-F3D9-C54E-B8FE-564B578B77C7}"/>
          </ac:spMkLst>
        </pc:spChg>
        <pc:spChg chg="mod">
          <ac:chgData name="Cannell, Michael B" userId="df291291-9ac9-42c2-a976-062f6e2ad9da" providerId="ADAL" clId="{D0F15991-CF6C-8C4B-AD21-DC26DB777E50}" dt="2022-10-18T13:52:09.330" v="9091" actId="208"/>
          <ac:spMkLst>
            <pc:docMk/>
            <pc:sldMk cId="2803278687" sldId="665"/>
            <ac:spMk id="86" creationId="{A6C59E07-46B4-DD43-9417-1235E75723B4}"/>
          </ac:spMkLst>
        </pc:spChg>
        <pc:spChg chg="mod">
          <ac:chgData name="Cannell, Michael B" userId="df291291-9ac9-42c2-a976-062f6e2ad9da" providerId="ADAL" clId="{D0F15991-CF6C-8C4B-AD21-DC26DB777E50}" dt="2022-10-18T13:52:09.330" v="9091" actId="208"/>
          <ac:spMkLst>
            <pc:docMk/>
            <pc:sldMk cId="2803278687" sldId="665"/>
            <ac:spMk id="87" creationId="{AC8A8599-1412-3C40-BDC5-F66EE93C41C4}"/>
          </ac:spMkLst>
        </pc:spChg>
        <pc:spChg chg="mod">
          <ac:chgData name="Cannell, Michael B" userId="df291291-9ac9-42c2-a976-062f6e2ad9da" providerId="ADAL" clId="{D0F15991-CF6C-8C4B-AD21-DC26DB777E50}" dt="2022-10-18T13:52:09.330" v="9091" actId="208"/>
          <ac:spMkLst>
            <pc:docMk/>
            <pc:sldMk cId="2803278687" sldId="665"/>
            <ac:spMk id="88" creationId="{71ECED41-C8CD-154F-B1B1-F9B117DDE8B4}"/>
          </ac:spMkLst>
        </pc:spChg>
        <pc:spChg chg="mod">
          <ac:chgData name="Cannell, Michael B" userId="df291291-9ac9-42c2-a976-062f6e2ad9da" providerId="ADAL" clId="{D0F15991-CF6C-8C4B-AD21-DC26DB777E50}" dt="2022-10-18T13:52:09.330" v="9091" actId="208"/>
          <ac:spMkLst>
            <pc:docMk/>
            <pc:sldMk cId="2803278687" sldId="665"/>
            <ac:spMk id="89" creationId="{FC1C49C5-13B7-F447-8299-B95FCDC5843A}"/>
          </ac:spMkLst>
        </pc:spChg>
        <pc:spChg chg="mod">
          <ac:chgData name="Cannell, Michael B" userId="df291291-9ac9-42c2-a976-062f6e2ad9da" providerId="ADAL" clId="{D0F15991-CF6C-8C4B-AD21-DC26DB777E50}" dt="2022-10-18T13:52:09.330" v="9091" actId="208"/>
          <ac:spMkLst>
            <pc:docMk/>
            <pc:sldMk cId="2803278687" sldId="665"/>
            <ac:spMk id="90" creationId="{0B7B4CBB-D20A-9841-A82C-BAD59ABBEBED}"/>
          </ac:spMkLst>
        </pc:spChg>
        <pc:spChg chg="mod">
          <ac:chgData name="Cannell, Michael B" userId="df291291-9ac9-42c2-a976-062f6e2ad9da" providerId="ADAL" clId="{D0F15991-CF6C-8C4B-AD21-DC26DB777E50}" dt="2022-10-18T13:52:09.330" v="9091" actId="208"/>
          <ac:spMkLst>
            <pc:docMk/>
            <pc:sldMk cId="2803278687" sldId="665"/>
            <ac:spMk id="91" creationId="{17571FCA-D7F5-7249-8E22-3AB3AAE5AF4E}"/>
          </ac:spMkLst>
        </pc:spChg>
        <pc:spChg chg="mod">
          <ac:chgData name="Cannell, Michael B" userId="df291291-9ac9-42c2-a976-062f6e2ad9da" providerId="ADAL" clId="{D0F15991-CF6C-8C4B-AD21-DC26DB777E50}" dt="2022-10-18T13:52:09.330" v="9091" actId="208"/>
          <ac:spMkLst>
            <pc:docMk/>
            <pc:sldMk cId="2803278687" sldId="665"/>
            <ac:spMk id="92" creationId="{C2ACE18C-3EFB-C440-8220-C3F45E48D8C4}"/>
          </ac:spMkLst>
        </pc:spChg>
        <pc:spChg chg="mod">
          <ac:chgData name="Cannell, Michael B" userId="df291291-9ac9-42c2-a976-062f6e2ad9da" providerId="ADAL" clId="{D0F15991-CF6C-8C4B-AD21-DC26DB777E50}" dt="2022-10-18T13:52:09.330" v="9091" actId="208"/>
          <ac:spMkLst>
            <pc:docMk/>
            <pc:sldMk cId="2803278687" sldId="665"/>
            <ac:spMk id="93" creationId="{F212DA5C-4B65-044F-B3B2-B55B8856F497}"/>
          </ac:spMkLst>
        </pc:spChg>
        <pc:spChg chg="mod">
          <ac:chgData name="Cannell, Michael B" userId="df291291-9ac9-42c2-a976-062f6e2ad9da" providerId="ADAL" clId="{D0F15991-CF6C-8C4B-AD21-DC26DB777E50}" dt="2022-10-18T13:52:09.330" v="9091" actId="208"/>
          <ac:spMkLst>
            <pc:docMk/>
            <pc:sldMk cId="2803278687" sldId="665"/>
            <ac:spMk id="94" creationId="{D5FD3A08-A58C-6F4A-AFBC-7CED070A8546}"/>
          </ac:spMkLst>
        </pc:spChg>
        <pc:spChg chg="mod">
          <ac:chgData name="Cannell, Michael B" userId="df291291-9ac9-42c2-a976-062f6e2ad9da" providerId="ADAL" clId="{D0F15991-CF6C-8C4B-AD21-DC26DB777E50}" dt="2022-10-18T13:52:09.330" v="9091" actId="208"/>
          <ac:spMkLst>
            <pc:docMk/>
            <pc:sldMk cId="2803278687" sldId="665"/>
            <ac:spMk id="95" creationId="{96D554C9-FFFD-D540-8EF5-87AD05B885CF}"/>
          </ac:spMkLst>
        </pc:spChg>
        <pc:spChg chg="mod">
          <ac:chgData name="Cannell, Michael B" userId="df291291-9ac9-42c2-a976-062f6e2ad9da" providerId="ADAL" clId="{D0F15991-CF6C-8C4B-AD21-DC26DB777E50}" dt="2022-10-18T13:52:09.330" v="9091" actId="208"/>
          <ac:spMkLst>
            <pc:docMk/>
            <pc:sldMk cId="2803278687" sldId="665"/>
            <ac:spMk id="96" creationId="{A1D5EC62-6D50-B349-8BF6-4F9C54C0233C}"/>
          </ac:spMkLst>
        </pc:spChg>
        <pc:spChg chg="mod">
          <ac:chgData name="Cannell, Michael B" userId="df291291-9ac9-42c2-a976-062f6e2ad9da" providerId="ADAL" clId="{D0F15991-CF6C-8C4B-AD21-DC26DB777E50}" dt="2022-10-18T13:52:09.330" v="9091" actId="208"/>
          <ac:spMkLst>
            <pc:docMk/>
            <pc:sldMk cId="2803278687" sldId="665"/>
            <ac:spMk id="97" creationId="{EFA0F769-FAD0-9E43-AC69-D8347CF4673E}"/>
          </ac:spMkLst>
        </pc:spChg>
        <pc:spChg chg="mod">
          <ac:chgData name="Cannell, Michael B" userId="df291291-9ac9-42c2-a976-062f6e2ad9da" providerId="ADAL" clId="{D0F15991-CF6C-8C4B-AD21-DC26DB777E50}" dt="2022-10-18T13:52:09.330" v="9091" actId="208"/>
          <ac:spMkLst>
            <pc:docMk/>
            <pc:sldMk cId="2803278687" sldId="665"/>
            <ac:spMk id="98" creationId="{0D4E944A-7C68-CB4F-9306-81C758E8C5A0}"/>
          </ac:spMkLst>
        </pc:spChg>
        <pc:spChg chg="mod">
          <ac:chgData name="Cannell, Michael B" userId="df291291-9ac9-42c2-a976-062f6e2ad9da" providerId="ADAL" clId="{D0F15991-CF6C-8C4B-AD21-DC26DB777E50}" dt="2022-10-18T13:52:09.330" v="9091" actId="208"/>
          <ac:spMkLst>
            <pc:docMk/>
            <pc:sldMk cId="2803278687" sldId="665"/>
            <ac:spMk id="99" creationId="{30D9596F-6A24-1448-A21A-7CCB06A7262D}"/>
          </ac:spMkLst>
        </pc:spChg>
        <pc:spChg chg="mod">
          <ac:chgData name="Cannell, Michael B" userId="df291291-9ac9-42c2-a976-062f6e2ad9da" providerId="ADAL" clId="{D0F15991-CF6C-8C4B-AD21-DC26DB777E50}" dt="2022-10-18T13:52:09.330" v="9091" actId="208"/>
          <ac:spMkLst>
            <pc:docMk/>
            <pc:sldMk cId="2803278687" sldId="665"/>
            <ac:spMk id="100" creationId="{BE060D26-0B91-8642-8BD9-169606D22E3E}"/>
          </ac:spMkLst>
        </pc:spChg>
        <pc:spChg chg="mod">
          <ac:chgData name="Cannell, Michael B" userId="df291291-9ac9-42c2-a976-062f6e2ad9da" providerId="ADAL" clId="{D0F15991-CF6C-8C4B-AD21-DC26DB777E50}" dt="2022-10-18T13:52:09.330" v="9091" actId="208"/>
          <ac:spMkLst>
            <pc:docMk/>
            <pc:sldMk cId="2803278687" sldId="665"/>
            <ac:spMk id="101" creationId="{79064B0E-17D0-694D-983B-9C00510A0722}"/>
          </ac:spMkLst>
        </pc:spChg>
        <pc:spChg chg="mod">
          <ac:chgData name="Cannell, Michael B" userId="df291291-9ac9-42c2-a976-062f6e2ad9da" providerId="ADAL" clId="{D0F15991-CF6C-8C4B-AD21-DC26DB777E50}" dt="2022-10-18T13:53:12.659" v="9104" actId="207"/>
          <ac:spMkLst>
            <pc:docMk/>
            <pc:sldMk cId="2803278687" sldId="665"/>
            <ac:spMk id="102" creationId="{5EE6C805-FFFC-E54D-97F6-9FEA43333566}"/>
          </ac:spMkLst>
        </pc:spChg>
        <pc:spChg chg="mod">
          <ac:chgData name="Cannell, Michael B" userId="df291291-9ac9-42c2-a976-062f6e2ad9da" providerId="ADAL" clId="{D0F15991-CF6C-8C4B-AD21-DC26DB777E50}" dt="2022-10-18T13:52:09.330" v="9091" actId="208"/>
          <ac:spMkLst>
            <pc:docMk/>
            <pc:sldMk cId="2803278687" sldId="665"/>
            <ac:spMk id="103" creationId="{BD8B753D-E57D-EC46-BC73-20753EDC48A8}"/>
          </ac:spMkLst>
        </pc:spChg>
        <pc:spChg chg="mod">
          <ac:chgData name="Cannell, Michael B" userId="df291291-9ac9-42c2-a976-062f6e2ad9da" providerId="ADAL" clId="{D0F15991-CF6C-8C4B-AD21-DC26DB777E50}" dt="2022-10-18T13:52:09.330" v="9091" actId="208"/>
          <ac:spMkLst>
            <pc:docMk/>
            <pc:sldMk cId="2803278687" sldId="665"/>
            <ac:spMk id="104" creationId="{10539A21-7B96-D74E-8C06-3916E3120FB1}"/>
          </ac:spMkLst>
        </pc:spChg>
        <pc:spChg chg="mod">
          <ac:chgData name="Cannell, Michael B" userId="df291291-9ac9-42c2-a976-062f6e2ad9da" providerId="ADAL" clId="{D0F15991-CF6C-8C4B-AD21-DC26DB777E50}" dt="2022-10-18T13:52:09.330" v="9091" actId="208"/>
          <ac:spMkLst>
            <pc:docMk/>
            <pc:sldMk cId="2803278687" sldId="665"/>
            <ac:spMk id="105" creationId="{CBAB0A9A-88F4-DF46-82A5-B937C8C99B5D}"/>
          </ac:spMkLst>
        </pc:spChg>
        <pc:spChg chg="mod">
          <ac:chgData name="Cannell, Michael B" userId="df291291-9ac9-42c2-a976-062f6e2ad9da" providerId="ADAL" clId="{D0F15991-CF6C-8C4B-AD21-DC26DB777E50}" dt="2022-10-18T13:52:09.330" v="9091" actId="208"/>
          <ac:spMkLst>
            <pc:docMk/>
            <pc:sldMk cId="2803278687" sldId="665"/>
            <ac:spMk id="106" creationId="{3B3624F3-179E-D444-ADA7-8F8F0583C3F8}"/>
          </ac:spMkLst>
        </pc:spChg>
        <pc:spChg chg="mod">
          <ac:chgData name="Cannell, Michael B" userId="df291291-9ac9-42c2-a976-062f6e2ad9da" providerId="ADAL" clId="{D0F15991-CF6C-8C4B-AD21-DC26DB777E50}" dt="2022-10-18T13:52:09.330" v="9091" actId="208"/>
          <ac:spMkLst>
            <pc:docMk/>
            <pc:sldMk cId="2803278687" sldId="665"/>
            <ac:spMk id="107" creationId="{67002843-9A20-A944-8B86-9628D4BD4507}"/>
          </ac:spMkLst>
        </pc:spChg>
        <pc:spChg chg="mod">
          <ac:chgData name="Cannell, Michael B" userId="df291291-9ac9-42c2-a976-062f6e2ad9da" providerId="ADAL" clId="{D0F15991-CF6C-8C4B-AD21-DC26DB777E50}" dt="2022-10-18T13:52:09.330" v="9091" actId="208"/>
          <ac:spMkLst>
            <pc:docMk/>
            <pc:sldMk cId="2803278687" sldId="665"/>
            <ac:spMk id="108" creationId="{374F2E2A-8433-DB40-AA37-F24BDF9D9367}"/>
          </ac:spMkLst>
        </pc:spChg>
        <pc:spChg chg="mod">
          <ac:chgData name="Cannell, Michael B" userId="df291291-9ac9-42c2-a976-062f6e2ad9da" providerId="ADAL" clId="{D0F15991-CF6C-8C4B-AD21-DC26DB777E50}" dt="2022-10-18T13:52:09.330" v="9091" actId="208"/>
          <ac:spMkLst>
            <pc:docMk/>
            <pc:sldMk cId="2803278687" sldId="665"/>
            <ac:spMk id="109" creationId="{FCBF156A-1E86-334C-8399-F41060F00B82}"/>
          </ac:spMkLst>
        </pc:spChg>
        <pc:spChg chg="mod">
          <ac:chgData name="Cannell, Michael B" userId="df291291-9ac9-42c2-a976-062f6e2ad9da" providerId="ADAL" clId="{D0F15991-CF6C-8C4B-AD21-DC26DB777E50}" dt="2022-10-18T13:52:09.330" v="9091" actId="208"/>
          <ac:spMkLst>
            <pc:docMk/>
            <pc:sldMk cId="2803278687" sldId="665"/>
            <ac:spMk id="110" creationId="{B4B67286-079F-7649-A10F-14C38E1D5EDD}"/>
          </ac:spMkLst>
        </pc:spChg>
        <pc:spChg chg="mod">
          <ac:chgData name="Cannell, Michael B" userId="df291291-9ac9-42c2-a976-062f6e2ad9da" providerId="ADAL" clId="{D0F15991-CF6C-8C4B-AD21-DC26DB777E50}" dt="2022-10-18T13:52:09.330" v="9091" actId="208"/>
          <ac:spMkLst>
            <pc:docMk/>
            <pc:sldMk cId="2803278687" sldId="665"/>
            <ac:spMk id="111" creationId="{C31A1186-E8DE-C542-B336-497519141AC3}"/>
          </ac:spMkLst>
        </pc:spChg>
        <pc:spChg chg="mod">
          <ac:chgData name="Cannell, Michael B" userId="df291291-9ac9-42c2-a976-062f6e2ad9da" providerId="ADAL" clId="{D0F15991-CF6C-8C4B-AD21-DC26DB777E50}" dt="2022-10-18T13:52:09.330" v="9091" actId="208"/>
          <ac:spMkLst>
            <pc:docMk/>
            <pc:sldMk cId="2803278687" sldId="665"/>
            <ac:spMk id="112" creationId="{8DE757E4-F90E-7C4F-BFB7-E7F9C06A27D4}"/>
          </ac:spMkLst>
        </pc:spChg>
        <pc:spChg chg="mod">
          <ac:chgData name="Cannell, Michael B" userId="df291291-9ac9-42c2-a976-062f6e2ad9da" providerId="ADAL" clId="{D0F15991-CF6C-8C4B-AD21-DC26DB777E50}" dt="2022-10-18T13:52:09.330" v="9091" actId="208"/>
          <ac:spMkLst>
            <pc:docMk/>
            <pc:sldMk cId="2803278687" sldId="665"/>
            <ac:spMk id="113" creationId="{3FE3E23C-C917-8043-9B6B-C66BE712F3A2}"/>
          </ac:spMkLst>
        </pc:spChg>
        <pc:spChg chg="mod">
          <ac:chgData name="Cannell, Michael B" userId="df291291-9ac9-42c2-a976-062f6e2ad9da" providerId="ADAL" clId="{D0F15991-CF6C-8C4B-AD21-DC26DB777E50}" dt="2022-10-18T13:52:09.330" v="9091" actId="208"/>
          <ac:spMkLst>
            <pc:docMk/>
            <pc:sldMk cId="2803278687" sldId="665"/>
            <ac:spMk id="114" creationId="{4E3876FD-FF21-7C49-AAF8-EE0E7D98BB98}"/>
          </ac:spMkLst>
        </pc:spChg>
        <pc:spChg chg="mod">
          <ac:chgData name="Cannell, Michael B" userId="df291291-9ac9-42c2-a976-062f6e2ad9da" providerId="ADAL" clId="{D0F15991-CF6C-8C4B-AD21-DC26DB777E50}" dt="2022-10-18T13:52:09.330" v="9091" actId="208"/>
          <ac:spMkLst>
            <pc:docMk/>
            <pc:sldMk cId="2803278687" sldId="665"/>
            <ac:spMk id="115" creationId="{706C7A6A-6B38-3046-9AF0-661B721C6BFB}"/>
          </ac:spMkLst>
        </pc:spChg>
        <pc:spChg chg="mod">
          <ac:chgData name="Cannell, Michael B" userId="df291291-9ac9-42c2-a976-062f6e2ad9da" providerId="ADAL" clId="{D0F15991-CF6C-8C4B-AD21-DC26DB777E50}" dt="2022-10-18T13:53:16.268" v="9105" actId="207"/>
          <ac:spMkLst>
            <pc:docMk/>
            <pc:sldMk cId="2803278687" sldId="665"/>
            <ac:spMk id="116" creationId="{09869151-D173-0E49-9FAC-814A593B45F6}"/>
          </ac:spMkLst>
        </pc:spChg>
        <pc:spChg chg="mod">
          <ac:chgData name="Cannell, Michael B" userId="df291291-9ac9-42c2-a976-062f6e2ad9da" providerId="ADAL" clId="{D0F15991-CF6C-8C4B-AD21-DC26DB777E50}" dt="2022-10-18T13:52:09.330" v="9091" actId="208"/>
          <ac:spMkLst>
            <pc:docMk/>
            <pc:sldMk cId="2803278687" sldId="665"/>
            <ac:spMk id="117" creationId="{44639460-C7F9-8049-ABB8-2BFF210AED9B}"/>
          </ac:spMkLst>
        </pc:spChg>
        <pc:spChg chg="mod">
          <ac:chgData name="Cannell, Michael B" userId="df291291-9ac9-42c2-a976-062f6e2ad9da" providerId="ADAL" clId="{D0F15991-CF6C-8C4B-AD21-DC26DB777E50}" dt="2022-10-18T13:52:09.330" v="9091" actId="208"/>
          <ac:spMkLst>
            <pc:docMk/>
            <pc:sldMk cId="2803278687" sldId="665"/>
            <ac:spMk id="118" creationId="{B3F5EA1E-0B05-B24F-B31D-5D6CCE3B5E20}"/>
          </ac:spMkLst>
        </pc:spChg>
        <pc:spChg chg="mod">
          <ac:chgData name="Cannell, Michael B" userId="df291291-9ac9-42c2-a976-062f6e2ad9da" providerId="ADAL" clId="{D0F15991-CF6C-8C4B-AD21-DC26DB777E50}" dt="2022-10-18T13:52:09.330" v="9091" actId="208"/>
          <ac:spMkLst>
            <pc:docMk/>
            <pc:sldMk cId="2803278687" sldId="665"/>
            <ac:spMk id="119" creationId="{AE73BD50-A6BB-5143-81A6-A94069BCBC9D}"/>
          </ac:spMkLst>
        </pc:spChg>
        <pc:spChg chg="mod">
          <ac:chgData name="Cannell, Michael B" userId="df291291-9ac9-42c2-a976-062f6e2ad9da" providerId="ADAL" clId="{D0F15991-CF6C-8C4B-AD21-DC26DB777E50}" dt="2022-10-18T13:52:28.080" v="9095" actId="208"/>
          <ac:spMkLst>
            <pc:docMk/>
            <pc:sldMk cId="2803278687" sldId="665"/>
            <ac:spMk id="120" creationId="{36E8ABB4-C975-6841-9171-29E4F6527C40}"/>
          </ac:spMkLst>
        </pc:spChg>
        <pc:spChg chg="mod">
          <ac:chgData name="Cannell, Michael B" userId="df291291-9ac9-42c2-a976-062f6e2ad9da" providerId="ADAL" clId="{D0F15991-CF6C-8C4B-AD21-DC26DB777E50}" dt="2022-10-18T13:52:28.080" v="9095" actId="208"/>
          <ac:spMkLst>
            <pc:docMk/>
            <pc:sldMk cId="2803278687" sldId="665"/>
            <ac:spMk id="121" creationId="{BE74BBC2-B18E-D542-9B7E-59E26ACFE915}"/>
          </ac:spMkLst>
        </pc:spChg>
        <pc:spChg chg="mod">
          <ac:chgData name="Cannell, Michael B" userId="df291291-9ac9-42c2-a976-062f6e2ad9da" providerId="ADAL" clId="{D0F15991-CF6C-8C4B-AD21-DC26DB777E50}" dt="2022-10-18T13:52:28.080" v="9095" actId="208"/>
          <ac:spMkLst>
            <pc:docMk/>
            <pc:sldMk cId="2803278687" sldId="665"/>
            <ac:spMk id="122" creationId="{94888AF0-34E9-2241-9CEC-99164A6105C6}"/>
          </ac:spMkLst>
        </pc:spChg>
        <pc:spChg chg="mod">
          <ac:chgData name="Cannell, Michael B" userId="df291291-9ac9-42c2-a976-062f6e2ad9da" providerId="ADAL" clId="{D0F15991-CF6C-8C4B-AD21-DC26DB777E50}" dt="2022-10-18T13:52:28.080" v="9095" actId="208"/>
          <ac:spMkLst>
            <pc:docMk/>
            <pc:sldMk cId="2803278687" sldId="665"/>
            <ac:spMk id="123" creationId="{1A4EC265-4319-FD45-BEEC-D67C5C054A4C}"/>
          </ac:spMkLst>
        </pc:spChg>
        <pc:spChg chg="mod">
          <ac:chgData name="Cannell, Michael B" userId="df291291-9ac9-42c2-a976-062f6e2ad9da" providerId="ADAL" clId="{D0F15991-CF6C-8C4B-AD21-DC26DB777E50}" dt="2022-10-18T13:52:28.080" v="9095" actId="208"/>
          <ac:spMkLst>
            <pc:docMk/>
            <pc:sldMk cId="2803278687" sldId="665"/>
            <ac:spMk id="124" creationId="{E8CF33B6-EE3D-7543-B392-B18088E9BDEC}"/>
          </ac:spMkLst>
        </pc:spChg>
        <pc:spChg chg="mod">
          <ac:chgData name="Cannell, Michael B" userId="df291291-9ac9-42c2-a976-062f6e2ad9da" providerId="ADAL" clId="{D0F15991-CF6C-8C4B-AD21-DC26DB777E50}" dt="2022-10-18T13:52:28.080" v="9095" actId="208"/>
          <ac:spMkLst>
            <pc:docMk/>
            <pc:sldMk cId="2803278687" sldId="665"/>
            <ac:spMk id="125" creationId="{08A73DC7-6BCA-5B47-9459-8BAEA3E33CEE}"/>
          </ac:spMkLst>
        </pc:spChg>
        <pc:spChg chg="mod">
          <ac:chgData name="Cannell, Michael B" userId="df291291-9ac9-42c2-a976-062f6e2ad9da" providerId="ADAL" clId="{D0F15991-CF6C-8C4B-AD21-DC26DB777E50}" dt="2022-10-18T13:52:28.080" v="9095" actId="208"/>
          <ac:spMkLst>
            <pc:docMk/>
            <pc:sldMk cId="2803278687" sldId="665"/>
            <ac:spMk id="126" creationId="{43879313-2FEA-2042-982E-6D10DD2623E9}"/>
          </ac:spMkLst>
        </pc:spChg>
        <pc:spChg chg="mod">
          <ac:chgData name="Cannell, Michael B" userId="df291291-9ac9-42c2-a976-062f6e2ad9da" providerId="ADAL" clId="{D0F15991-CF6C-8C4B-AD21-DC26DB777E50}" dt="2022-10-18T13:52:28.080" v="9095" actId="208"/>
          <ac:spMkLst>
            <pc:docMk/>
            <pc:sldMk cId="2803278687" sldId="665"/>
            <ac:spMk id="127" creationId="{089E5904-E0C0-604D-AAC5-73F71B38A887}"/>
          </ac:spMkLst>
        </pc:spChg>
        <pc:spChg chg="mod">
          <ac:chgData name="Cannell, Michael B" userId="df291291-9ac9-42c2-a976-062f6e2ad9da" providerId="ADAL" clId="{D0F15991-CF6C-8C4B-AD21-DC26DB777E50}" dt="2022-10-18T13:52:28.080" v="9095" actId="208"/>
          <ac:spMkLst>
            <pc:docMk/>
            <pc:sldMk cId="2803278687" sldId="665"/>
            <ac:spMk id="128" creationId="{B7A543FD-C9A9-8042-99FF-672CCCC303F6}"/>
          </ac:spMkLst>
        </pc:spChg>
        <pc:spChg chg="mod">
          <ac:chgData name="Cannell, Michael B" userId="df291291-9ac9-42c2-a976-062f6e2ad9da" providerId="ADAL" clId="{D0F15991-CF6C-8C4B-AD21-DC26DB777E50}" dt="2022-10-18T13:52:28.080" v="9095" actId="208"/>
          <ac:spMkLst>
            <pc:docMk/>
            <pc:sldMk cId="2803278687" sldId="665"/>
            <ac:spMk id="129" creationId="{A7F03C5C-F422-4A4B-97A5-455B83940D93}"/>
          </ac:spMkLst>
        </pc:spChg>
        <pc:spChg chg="mod">
          <ac:chgData name="Cannell, Michael B" userId="df291291-9ac9-42c2-a976-062f6e2ad9da" providerId="ADAL" clId="{D0F15991-CF6C-8C4B-AD21-DC26DB777E50}" dt="2022-10-18T13:52:28.080" v="9095" actId="208"/>
          <ac:spMkLst>
            <pc:docMk/>
            <pc:sldMk cId="2803278687" sldId="665"/>
            <ac:spMk id="130" creationId="{C9789272-7031-8145-A39B-9A14CC88D3A4}"/>
          </ac:spMkLst>
        </pc:spChg>
        <pc:spChg chg="mod">
          <ac:chgData name="Cannell, Michael B" userId="df291291-9ac9-42c2-a976-062f6e2ad9da" providerId="ADAL" clId="{D0F15991-CF6C-8C4B-AD21-DC26DB777E50}" dt="2022-10-18T13:52:28.080" v="9095" actId="208"/>
          <ac:spMkLst>
            <pc:docMk/>
            <pc:sldMk cId="2803278687" sldId="665"/>
            <ac:spMk id="131" creationId="{9A9A1F59-1C76-D34E-BACE-BA83FBA8E982}"/>
          </ac:spMkLst>
        </pc:spChg>
        <pc:spChg chg="mod">
          <ac:chgData name="Cannell, Michael B" userId="df291291-9ac9-42c2-a976-062f6e2ad9da" providerId="ADAL" clId="{D0F15991-CF6C-8C4B-AD21-DC26DB777E50}" dt="2022-10-18T13:52:28.080" v="9095" actId="208"/>
          <ac:spMkLst>
            <pc:docMk/>
            <pc:sldMk cId="2803278687" sldId="665"/>
            <ac:spMk id="132" creationId="{9353C62F-44AA-1D4B-94F9-E12937D73E43}"/>
          </ac:spMkLst>
        </pc:spChg>
        <pc:spChg chg="mod">
          <ac:chgData name="Cannell, Michael B" userId="df291291-9ac9-42c2-a976-062f6e2ad9da" providerId="ADAL" clId="{D0F15991-CF6C-8C4B-AD21-DC26DB777E50}" dt="2022-10-18T13:52:28.080" v="9095" actId="208"/>
          <ac:spMkLst>
            <pc:docMk/>
            <pc:sldMk cId="2803278687" sldId="665"/>
            <ac:spMk id="133" creationId="{BE9CD44F-84AE-E74D-BAA7-BA711DEABF17}"/>
          </ac:spMkLst>
        </pc:spChg>
        <pc:spChg chg="mod">
          <ac:chgData name="Cannell, Michael B" userId="df291291-9ac9-42c2-a976-062f6e2ad9da" providerId="ADAL" clId="{D0F15991-CF6C-8C4B-AD21-DC26DB777E50}" dt="2022-10-18T13:52:28.080" v="9095" actId="208"/>
          <ac:spMkLst>
            <pc:docMk/>
            <pc:sldMk cId="2803278687" sldId="665"/>
            <ac:spMk id="134" creationId="{6C7D5F85-A10A-A34A-8552-157D89390DDF}"/>
          </ac:spMkLst>
        </pc:spChg>
        <pc:spChg chg="mod">
          <ac:chgData name="Cannell, Michael B" userId="df291291-9ac9-42c2-a976-062f6e2ad9da" providerId="ADAL" clId="{D0F15991-CF6C-8C4B-AD21-DC26DB777E50}" dt="2022-10-18T13:52:28.080" v="9095" actId="208"/>
          <ac:spMkLst>
            <pc:docMk/>
            <pc:sldMk cId="2803278687" sldId="665"/>
            <ac:spMk id="135" creationId="{864FE408-1C85-EA43-82BD-B37EA6476C0A}"/>
          </ac:spMkLst>
        </pc:spChg>
        <pc:spChg chg="mod">
          <ac:chgData name="Cannell, Michael B" userId="df291291-9ac9-42c2-a976-062f6e2ad9da" providerId="ADAL" clId="{D0F15991-CF6C-8C4B-AD21-DC26DB777E50}" dt="2022-10-18T13:52:28.080" v="9095" actId="208"/>
          <ac:spMkLst>
            <pc:docMk/>
            <pc:sldMk cId="2803278687" sldId="665"/>
            <ac:spMk id="136" creationId="{1720655A-7174-AF42-A935-9A47DD5860D9}"/>
          </ac:spMkLst>
        </pc:spChg>
        <pc:spChg chg="mod">
          <ac:chgData name="Cannell, Michael B" userId="df291291-9ac9-42c2-a976-062f6e2ad9da" providerId="ADAL" clId="{D0F15991-CF6C-8C4B-AD21-DC26DB777E50}" dt="2022-10-18T13:52:28.080" v="9095" actId="208"/>
          <ac:spMkLst>
            <pc:docMk/>
            <pc:sldMk cId="2803278687" sldId="665"/>
            <ac:spMk id="137" creationId="{4B3FA760-E41E-3649-9D48-5B153CB87F29}"/>
          </ac:spMkLst>
        </pc:spChg>
        <pc:spChg chg="mod">
          <ac:chgData name="Cannell, Michael B" userId="df291291-9ac9-42c2-a976-062f6e2ad9da" providerId="ADAL" clId="{D0F15991-CF6C-8C4B-AD21-DC26DB777E50}" dt="2022-10-18T13:52:28.080" v="9095" actId="208"/>
          <ac:spMkLst>
            <pc:docMk/>
            <pc:sldMk cId="2803278687" sldId="665"/>
            <ac:spMk id="138" creationId="{0DFD26EA-DB40-0746-95C5-3EC8FE89ACE2}"/>
          </ac:spMkLst>
        </pc:spChg>
        <pc:spChg chg="mod">
          <ac:chgData name="Cannell, Michael B" userId="df291291-9ac9-42c2-a976-062f6e2ad9da" providerId="ADAL" clId="{D0F15991-CF6C-8C4B-AD21-DC26DB777E50}" dt="2022-10-18T13:52:28.080" v="9095" actId="208"/>
          <ac:spMkLst>
            <pc:docMk/>
            <pc:sldMk cId="2803278687" sldId="665"/>
            <ac:spMk id="139" creationId="{2D25D026-BEBF-3A4B-B641-BEDBAF25445D}"/>
          </ac:spMkLst>
        </pc:spChg>
        <pc:spChg chg="mod">
          <ac:chgData name="Cannell, Michael B" userId="df291291-9ac9-42c2-a976-062f6e2ad9da" providerId="ADAL" clId="{D0F15991-CF6C-8C4B-AD21-DC26DB777E50}" dt="2022-10-18T13:52:28.080" v="9095" actId="208"/>
          <ac:spMkLst>
            <pc:docMk/>
            <pc:sldMk cId="2803278687" sldId="665"/>
            <ac:spMk id="140" creationId="{3F4B4359-5B09-9444-9678-28D9F0EBEE5B}"/>
          </ac:spMkLst>
        </pc:spChg>
        <pc:spChg chg="mod">
          <ac:chgData name="Cannell, Michael B" userId="df291291-9ac9-42c2-a976-062f6e2ad9da" providerId="ADAL" clId="{D0F15991-CF6C-8C4B-AD21-DC26DB777E50}" dt="2022-10-18T13:52:28.080" v="9095" actId="208"/>
          <ac:spMkLst>
            <pc:docMk/>
            <pc:sldMk cId="2803278687" sldId="665"/>
            <ac:spMk id="141" creationId="{2FAE8446-6AAC-0A4D-953B-97FF310811B8}"/>
          </ac:spMkLst>
        </pc:spChg>
        <pc:spChg chg="mod">
          <ac:chgData name="Cannell, Michael B" userId="df291291-9ac9-42c2-a976-062f6e2ad9da" providerId="ADAL" clId="{D0F15991-CF6C-8C4B-AD21-DC26DB777E50}" dt="2022-10-18T13:52:28.080" v="9095" actId="208"/>
          <ac:spMkLst>
            <pc:docMk/>
            <pc:sldMk cId="2803278687" sldId="665"/>
            <ac:spMk id="142" creationId="{28CD5BBE-CA1F-1648-AFAC-516A47AD3DE0}"/>
          </ac:spMkLst>
        </pc:spChg>
        <pc:spChg chg="mod">
          <ac:chgData name="Cannell, Michael B" userId="df291291-9ac9-42c2-a976-062f6e2ad9da" providerId="ADAL" clId="{D0F15991-CF6C-8C4B-AD21-DC26DB777E50}" dt="2022-10-18T13:52:28.080" v="9095" actId="208"/>
          <ac:spMkLst>
            <pc:docMk/>
            <pc:sldMk cId="2803278687" sldId="665"/>
            <ac:spMk id="143" creationId="{F158F027-00AB-3047-9749-B9ED050F44C2}"/>
          </ac:spMkLst>
        </pc:spChg>
        <pc:spChg chg="mod">
          <ac:chgData name="Cannell, Michael B" userId="df291291-9ac9-42c2-a976-062f6e2ad9da" providerId="ADAL" clId="{D0F15991-CF6C-8C4B-AD21-DC26DB777E50}" dt="2022-10-18T13:52:28.080" v="9095" actId="208"/>
          <ac:spMkLst>
            <pc:docMk/>
            <pc:sldMk cId="2803278687" sldId="665"/>
            <ac:spMk id="144" creationId="{2C500A03-FD0F-914E-BECB-2E350795F669}"/>
          </ac:spMkLst>
        </pc:spChg>
        <pc:spChg chg="mod">
          <ac:chgData name="Cannell, Michael B" userId="df291291-9ac9-42c2-a976-062f6e2ad9da" providerId="ADAL" clId="{D0F15991-CF6C-8C4B-AD21-DC26DB777E50}" dt="2022-10-18T13:52:18.176" v="9093" actId="208"/>
          <ac:spMkLst>
            <pc:docMk/>
            <pc:sldMk cId="2803278687" sldId="665"/>
            <ac:spMk id="146" creationId="{FE34BB60-4D19-B94C-84C4-65F008A49B43}"/>
          </ac:spMkLst>
        </pc:spChg>
        <pc:spChg chg="mod">
          <ac:chgData name="Cannell, Michael B" userId="df291291-9ac9-42c2-a976-062f6e2ad9da" providerId="ADAL" clId="{D0F15991-CF6C-8C4B-AD21-DC26DB777E50}" dt="2022-10-18T13:52:32.480" v="9097" actId="208"/>
          <ac:spMkLst>
            <pc:docMk/>
            <pc:sldMk cId="2803278687" sldId="665"/>
            <ac:spMk id="147" creationId="{95303E9B-4EA0-5E41-8516-2B7953E27727}"/>
          </ac:spMkLst>
        </pc:spChg>
      </pc:sldChg>
      <pc:sldMasterChg chg="modSp modSldLayout">
        <pc:chgData name="Cannell, Michael B" userId="df291291-9ac9-42c2-a976-062f6e2ad9da" providerId="ADAL" clId="{D0F15991-CF6C-8C4B-AD21-DC26DB777E50}" dt="2022-10-17T15:42:23.975" v="505" actId="2711"/>
        <pc:sldMasterMkLst>
          <pc:docMk/>
          <pc:sldMasterMk cId="2239225896" sldId="2147483648"/>
        </pc:sldMasterMkLst>
        <pc:spChg chg="mod">
          <ac:chgData name="Cannell, Michael B" userId="df291291-9ac9-42c2-a976-062f6e2ad9da" providerId="ADAL" clId="{D0F15991-CF6C-8C4B-AD21-DC26DB777E50}" dt="2022-10-17T15:41:52.333" v="501" actId="2711"/>
          <ac:spMkLst>
            <pc:docMk/>
            <pc:sldMasterMk cId="2239225896" sldId="2147483648"/>
            <ac:spMk id="2" creationId="{00000000-0000-0000-0000-000000000000}"/>
          </ac:spMkLst>
        </pc:spChg>
        <pc:spChg chg="mod">
          <ac:chgData name="Cannell, Michael B" userId="df291291-9ac9-42c2-a976-062f6e2ad9da" providerId="ADAL" clId="{D0F15991-CF6C-8C4B-AD21-DC26DB777E50}" dt="2022-10-17T15:41:57.560" v="502" actId="2711"/>
          <ac:spMkLst>
            <pc:docMk/>
            <pc:sldMasterMk cId="2239225896" sldId="2147483648"/>
            <ac:spMk id="3" creationId="{00000000-0000-0000-0000-000000000000}"/>
          </ac:spMkLst>
        </pc:spChg>
        <pc:spChg chg="mod">
          <ac:chgData name="Cannell, Michael B" userId="df291291-9ac9-42c2-a976-062f6e2ad9da" providerId="ADAL" clId="{D0F15991-CF6C-8C4B-AD21-DC26DB777E50}" dt="2022-10-17T15:42:11.390" v="503" actId="2711"/>
          <ac:spMkLst>
            <pc:docMk/>
            <pc:sldMasterMk cId="2239225896" sldId="2147483648"/>
            <ac:spMk id="4" creationId="{00000000-0000-0000-0000-000000000000}"/>
          </ac:spMkLst>
        </pc:spChg>
        <pc:spChg chg="mod">
          <ac:chgData name="Cannell, Michael B" userId="df291291-9ac9-42c2-a976-062f6e2ad9da" providerId="ADAL" clId="{D0F15991-CF6C-8C4B-AD21-DC26DB777E50}" dt="2022-10-17T15:42:15.739" v="504" actId="2711"/>
          <ac:spMkLst>
            <pc:docMk/>
            <pc:sldMasterMk cId="2239225896" sldId="2147483648"/>
            <ac:spMk id="5" creationId="{00000000-0000-0000-0000-000000000000}"/>
          </ac:spMkLst>
        </pc:spChg>
        <pc:spChg chg="mod">
          <ac:chgData name="Cannell, Michael B" userId="df291291-9ac9-42c2-a976-062f6e2ad9da" providerId="ADAL" clId="{D0F15991-CF6C-8C4B-AD21-DC26DB777E50}" dt="2022-10-17T15:42:23.975" v="505" actId="2711"/>
          <ac:spMkLst>
            <pc:docMk/>
            <pc:sldMasterMk cId="2239225896" sldId="2147483648"/>
            <ac:spMk id="6" creationId="{00000000-0000-0000-0000-000000000000}"/>
          </ac:spMkLst>
        </pc:spChg>
        <pc:sldLayoutChg chg="modSp">
          <pc:chgData name="Cannell, Michael B" userId="df291291-9ac9-42c2-a976-062f6e2ad9da" providerId="ADAL" clId="{D0F15991-CF6C-8C4B-AD21-DC26DB777E50}" dt="2022-10-17T15:41:40.025" v="499" actId="2711"/>
          <pc:sldLayoutMkLst>
            <pc:docMk/>
            <pc:sldMasterMk cId="2239225896" sldId="2147483648"/>
            <pc:sldLayoutMk cId="2925733516" sldId="2147483650"/>
          </pc:sldLayoutMkLst>
          <pc:spChg chg="mod">
            <ac:chgData name="Cannell, Michael B" userId="df291291-9ac9-42c2-a976-062f6e2ad9da" providerId="ADAL" clId="{D0F15991-CF6C-8C4B-AD21-DC26DB777E50}" dt="2022-10-17T15:41:34.043" v="498" actId="2711"/>
            <ac:spMkLst>
              <pc:docMk/>
              <pc:sldMasterMk cId="2239225896" sldId="2147483648"/>
              <pc:sldLayoutMk cId="2925733516" sldId="2147483650"/>
              <ac:spMk id="2" creationId="{00000000-0000-0000-0000-000000000000}"/>
            </ac:spMkLst>
          </pc:spChg>
          <pc:spChg chg="mod">
            <ac:chgData name="Cannell, Michael B" userId="df291291-9ac9-42c2-a976-062f6e2ad9da" providerId="ADAL" clId="{D0F15991-CF6C-8C4B-AD21-DC26DB777E50}" dt="2022-10-17T15:41:40.025" v="499" actId="2711"/>
            <ac:spMkLst>
              <pc:docMk/>
              <pc:sldMasterMk cId="2239225896" sldId="2147483648"/>
              <pc:sldLayoutMk cId="2925733516" sldId="2147483650"/>
              <ac:spMk id="3" creationId="{00000000-0000-0000-0000-000000000000}"/>
            </ac:spMkLst>
          </pc:spChg>
        </pc:sldLayoutChg>
      </pc:sldMasterChg>
    </pc:docChg>
  </pc:docChgLst>
</pc:chgInfo>
</file>

<file path=ppt/comments/modernComment_137_D1197A3.xml><?xml version="1.0" encoding="utf-8"?>
<p188:cmLst xmlns:a="http://schemas.openxmlformats.org/drawingml/2006/main" xmlns:r="http://schemas.openxmlformats.org/officeDocument/2006/relationships" xmlns:p188="http://schemas.microsoft.com/office/powerpoint/2018/8/main">
  <p188:cm id="{33B7E46F-F663-B24E-8E47-F5F4837A65B8}" authorId="{322262F4-198F-1758-9380-73A8D5E26897}" created="2022-10-15T18:39:29.545">
    <pc:sldMkLst xmlns:pc="http://schemas.microsoft.com/office/powerpoint/2013/main/command">
      <pc:docMk/>
      <pc:sldMk cId="219256739" sldId="311"/>
    </pc:sldMkLst>
    <p188:txBody>
      <a:bodyPr/>
      <a:lstStyle/>
      <a:p>
        <a:r>
          <a:rPr lang="en-US"/>
          <a:t>Show some examples. What can it be biased towards or away?</a:t>
        </a:r>
      </a:p>
    </p188:txBody>
  </p188:cm>
</p188:cmLst>
</file>

<file path=ppt/comments/modernComment_138_9E0BD126.xml><?xml version="1.0" encoding="utf-8"?>
<p188:cmLst xmlns:a="http://schemas.openxmlformats.org/drawingml/2006/main" xmlns:r="http://schemas.openxmlformats.org/officeDocument/2006/relationships" xmlns:p188="http://schemas.microsoft.com/office/powerpoint/2018/8/main">
  <p188:cm id="{B8BD0AFE-2C4B-8147-87D4-D4BA7FCAE4BE}" authorId="{322262F4-198F-1758-9380-73A8D5E26897}" created="2022-10-15T18:40:06.819">
    <ac:txMkLst xmlns:ac="http://schemas.microsoft.com/office/drawing/2013/main/command">
      <pc:docMk xmlns:pc="http://schemas.microsoft.com/office/powerpoint/2013/main/command"/>
      <pc:sldMk xmlns:pc="http://schemas.microsoft.com/office/powerpoint/2013/main/command" cId="2651574566" sldId="312"/>
      <ac:spMk id="3" creationId="{00000000-0000-0000-0000-000000000000}"/>
      <ac:txMk cp="266" len="103">
        <ac:context len="370" hash="959303722"/>
      </ac:txMk>
    </ac:txMkLst>
    <p188:pos x="10224541" y="2851306"/>
    <p188:txBody>
      <a:bodyPr/>
      <a:lstStyle/>
      <a:p>
        <a:r>
          <a:rPr lang="en-US"/>
          <a:t>Why? Give an example with data.</a:t>
        </a:r>
      </a:p>
    </p188:txBody>
  </p188:cm>
</p188:cmLst>
</file>

<file path=ppt/comments/modernComment_139_D375583A.xml><?xml version="1.0" encoding="utf-8"?>
<p188:cmLst xmlns:a="http://schemas.openxmlformats.org/drawingml/2006/main" xmlns:r="http://schemas.openxmlformats.org/officeDocument/2006/relationships" xmlns:p188="http://schemas.microsoft.com/office/powerpoint/2018/8/main">
  <p188:cm id="{286C5D0C-C271-1F40-931E-4AC6C25DF746}" authorId="{322262F4-198F-1758-9380-73A8D5E26897}" created="2022-10-15T18:38:42.931">
    <pc:sldMkLst xmlns:pc="http://schemas.microsoft.com/office/powerpoint/2013/main/command">
      <pc:docMk/>
      <pc:sldMk cId="3547682874" sldId="313"/>
    </pc:sldMkLst>
    <p188:txBody>
      <a:bodyPr/>
      <a:lstStyle/>
      <a:p>
        <a:r>
          <a:rPr lang="en-US"/>
          <a:t>Give data examples.</a:t>
        </a:r>
      </a:p>
    </p188:txBody>
  </p188:cm>
</p188:cmLst>
</file>

<file path=ppt/comments/modernComment_13A_448DB56D.xml><?xml version="1.0" encoding="utf-8"?>
<p188:cmLst xmlns:a="http://schemas.openxmlformats.org/drawingml/2006/main" xmlns:r="http://schemas.openxmlformats.org/officeDocument/2006/relationships" xmlns:p188="http://schemas.microsoft.com/office/powerpoint/2018/8/main">
  <p188:cm id="{DE5580C6-A2E7-2D4F-984E-62F8783CB87E}" authorId="{322262F4-198F-1758-9380-73A8D5E26897}" created="2022-10-15T18:38:52.694">
    <pc:sldMkLst xmlns:pc="http://schemas.microsoft.com/office/powerpoint/2013/main/command">
      <pc:docMk/>
      <pc:sldMk cId="1150137709" sldId="314"/>
    </pc:sldMkLst>
    <p188:txBody>
      <a:bodyPr/>
      <a:lstStyle/>
      <a:p>
        <a:r>
          <a:rPr lang="en-US"/>
          <a:t>Give data examples.</a:t>
        </a:r>
      </a:p>
    </p188:txBody>
  </p188:cm>
</p188:cmLst>
</file>

<file path=ppt/comments/modernComment_17C_56E3029.xml><?xml version="1.0" encoding="utf-8"?>
<p188:cmLst xmlns:a="http://schemas.openxmlformats.org/drawingml/2006/main" xmlns:r="http://schemas.openxmlformats.org/officeDocument/2006/relationships" xmlns:p188="http://schemas.microsoft.com/office/powerpoint/2018/8/main">
  <p188:cm id="{67044CAE-FE58-534A-977D-C6395BD708D1}" authorId="{322262F4-198F-1758-9380-73A8D5E26897}" status="resolved" created="2022-10-14T16:58:42.811" complete="100000">
    <pc:sldMkLst xmlns:pc="http://schemas.microsoft.com/office/powerpoint/2013/main/command">
      <pc:docMk/>
      <pc:sldMk cId="91107369" sldId="380"/>
    </pc:sldMkLst>
    <p188:txBody>
      <a:bodyPr/>
      <a:lstStyle/>
      <a:p>
        <a:r>
          <a:rPr lang="en-US"/>
          <a:t>Change color scheme.</a:t>
        </a:r>
      </a:p>
    </p188:txBody>
  </p188:cm>
</p188:cmLst>
</file>

<file path=ppt/comments/modernComment_17D_EE217995.xml><?xml version="1.0" encoding="utf-8"?>
<p188:cmLst xmlns:a="http://schemas.openxmlformats.org/drawingml/2006/main" xmlns:r="http://schemas.openxmlformats.org/officeDocument/2006/relationships" xmlns:p188="http://schemas.microsoft.com/office/powerpoint/2018/8/main">
  <p188:cm id="{3B166854-A871-6342-9A4C-C72DEA8ADF17}" authorId="{322262F4-198F-1758-9380-73A8D5E26897}" status="resolved" created="2022-10-14T16:58:46.893" complete="100000">
    <pc:sldMkLst xmlns:pc="http://schemas.microsoft.com/office/powerpoint/2013/main/command">
      <pc:docMk/>
      <pc:sldMk cId="3995171221" sldId="381"/>
    </pc:sldMkLst>
    <p188:txBody>
      <a:bodyPr/>
      <a:lstStyle/>
      <a:p>
        <a:r>
          <a:rPr lang="en-US"/>
          <a:t>Change color scheme.</a:t>
        </a:r>
      </a:p>
    </p188:txBody>
  </p188:cm>
</p188:cmLst>
</file>

<file path=ppt/comments/modernComment_17E_EED56F9A.xml><?xml version="1.0" encoding="utf-8"?>
<p188:cmLst xmlns:a="http://schemas.openxmlformats.org/drawingml/2006/main" xmlns:r="http://schemas.openxmlformats.org/officeDocument/2006/relationships" xmlns:p188="http://schemas.microsoft.com/office/powerpoint/2018/8/main">
  <p188:cm id="{FE93D912-77DA-B14F-9480-59DDCCC3BEE7}" authorId="{322262F4-198F-1758-9380-73A8D5E26897}" status="resolved" created="2022-10-14T16:58:52.645" complete="100000">
    <pc:sldMkLst xmlns:pc="http://schemas.microsoft.com/office/powerpoint/2013/main/command">
      <pc:docMk/>
      <pc:sldMk cId="4006965146" sldId="382"/>
    </pc:sldMkLst>
    <p188:txBody>
      <a:bodyPr/>
      <a:lstStyle/>
      <a:p>
        <a:r>
          <a:rPr lang="en-US"/>
          <a:t>Change color scheme.</a:t>
        </a:r>
      </a:p>
    </p188:txBody>
  </p188:cm>
</p188:cmLst>
</file>

<file path=ppt/comments/modernComment_17F_35CE36D5.xml><?xml version="1.0" encoding="utf-8"?>
<p188:cmLst xmlns:a="http://schemas.openxmlformats.org/drawingml/2006/main" xmlns:r="http://schemas.openxmlformats.org/officeDocument/2006/relationships" xmlns:p188="http://schemas.microsoft.com/office/powerpoint/2018/8/main">
  <p188:cm id="{5CB0CB9E-196A-F64A-94E7-4B7C3BD24418}" authorId="{322262F4-198F-1758-9380-73A8D5E26897}" status="resolved" created="2022-10-14T16:59:08.248" complete="100000">
    <pc:sldMkLst xmlns:pc="http://schemas.microsoft.com/office/powerpoint/2013/main/command">
      <pc:docMk/>
      <pc:sldMk cId="902706901" sldId="383"/>
    </pc:sldMkLst>
    <p188:txBody>
      <a:bodyPr/>
      <a:lstStyle/>
      <a:p>
        <a:r>
          <a:rPr lang="en-US"/>
          <a:t>Change color scheme.Change color scheme.</a:t>
        </a:r>
      </a:p>
    </p188:txBody>
  </p188:cm>
</p188:cmLst>
</file>

<file path=ppt/comments/modernComment_180_E0EA0B51.xml><?xml version="1.0" encoding="utf-8"?>
<p188:cmLst xmlns:a="http://schemas.openxmlformats.org/drawingml/2006/main" xmlns:r="http://schemas.openxmlformats.org/officeDocument/2006/relationships" xmlns:p188="http://schemas.microsoft.com/office/powerpoint/2018/8/main">
  <p188:cm id="{8E56AA3C-00C3-A443-9CE6-8164427AF7BE}" authorId="{322262F4-198F-1758-9380-73A8D5E26897}" status="resolved" created="2022-10-14T16:59:13.657" complete="100000">
    <pc:sldMkLst xmlns:pc="http://schemas.microsoft.com/office/powerpoint/2013/main/command">
      <pc:docMk/>
      <pc:sldMk cId="3773434705" sldId="384"/>
    </pc:sldMkLst>
    <p188:txBody>
      <a:bodyPr/>
      <a:lstStyle/>
      <a:p>
        <a:r>
          <a:rPr lang="en-US"/>
          <a:t>Change color scheme.</a:t>
        </a:r>
      </a:p>
    </p188:txBody>
  </p188:cm>
</p188:cmLst>
</file>

<file path=ppt/comments/modernComment_181_54167761.xml><?xml version="1.0" encoding="utf-8"?>
<p188:cmLst xmlns:a="http://schemas.openxmlformats.org/drawingml/2006/main" xmlns:r="http://schemas.openxmlformats.org/officeDocument/2006/relationships" xmlns:p188="http://schemas.microsoft.com/office/powerpoint/2018/8/main">
  <p188:cm id="{F8349614-37DC-F940-B8A1-3098D2886FB6}" authorId="{322262F4-198F-1758-9380-73A8D5E26897}" status="resolved" created="2022-10-14T16:59:18.452" complete="100000">
    <pc:sldMkLst xmlns:pc="http://schemas.microsoft.com/office/powerpoint/2013/main/command">
      <pc:docMk/>
      <pc:sldMk cId="1410758497" sldId="385"/>
    </pc:sldMkLst>
    <p188:txBody>
      <a:bodyPr/>
      <a:lstStyle/>
      <a:p>
        <a:r>
          <a:rPr lang="en-US"/>
          <a:t>Change color scheme.</a:t>
        </a:r>
      </a:p>
    </p188:txBody>
  </p188:cm>
</p188:cmLst>
</file>

<file path=ppt/comments/modernComment_187_729E0C3.xml><?xml version="1.0" encoding="utf-8"?>
<p188:cmLst xmlns:a="http://schemas.openxmlformats.org/drawingml/2006/main" xmlns:r="http://schemas.openxmlformats.org/officeDocument/2006/relationships" xmlns:p188="http://schemas.microsoft.com/office/powerpoint/2018/8/main">
  <p188:cm id="{4EC931CA-876B-4948-B743-3D5955652B47}" authorId="{322262F4-198F-1758-9380-73A8D5E26897}" status="resolved" created="2022-10-14T17:00:23.058" complete="100000">
    <pc:sldMkLst xmlns:pc="http://schemas.microsoft.com/office/powerpoint/2013/main/command">
      <pc:docMk/>
      <pc:sldMk cId="120185027" sldId="391"/>
    </pc:sldMkLst>
    <p188:txBody>
      <a:bodyPr/>
      <a:lstStyle/>
      <a:p>
        <a:r>
          <a:rPr lang="en-US"/>
          <a:t>Change color scheme.</a:t>
        </a:r>
      </a:p>
    </p188:txBody>
  </p188:cm>
</p188:cmLst>
</file>

<file path=ppt/comments/modernComment_188_3B6FA6A5.xml><?xml version="1.0" encoding="utf-8"?>
<p188:cmLst xmlns:a="http://schemas.openxmlformats.org/drawingml/2006/main" xmlns:r="http://schemas.openxmlformats.org/officeDocument/2006/relationships" xmlns:p188="http://schemas.microsoft.com/office/powerpoint/2018/8/main">
  <p188:cm id="{8F8CB606-7DE7-434E-A0A8-9EBFFF7F0C3C}" authorId="{322262F4-198F-1758-9380-73A8D5E26897}" created="2022-11-15T15:19:28.704">
    <pc:sldMkLst xmlns:pc="http://schemas.microsoft.com/office/powerpoint/2013/main/command">
      <pc:docMk/>
      <pc:sldMk cId="997172901" sldId="392"/>
    </pc:sldMkLst>
    <p188:txBody>
      <a:bodyPr/>
      <a:lstStyle/>
      <a:p>
        <a:r>
          <a:rPr lang="en-US"/>
          <a:t>Thinking about precision question asked on the Serious Epidemiology podcast:
Precision is the relative amount of error in our measurement that is modeled as random error. It can also be the amount of difference between point estimates from repeated sampling, which is the more intuitive way of understanding it, but in reality, we rarely actually take repeated samples.
For any single point estimate, precision is difficult to interpret. In fact, it may be impossible to quantify above, and beyond a binary qualification, such as perfectly precise vs not perfectly precise. That's not to say that we can't calculate measures of precision for a single point estimate – we clearly can – it's just that judging their size is difficult in isolation. Measures of precision become much more practically useful when we start comparing them across samples or across studies.
When we create confidence intervals, we are essentially drawing a comparison between the precision and our estimate, and some hypothetical distribution of values.
Also, see screenshots from conversation with Doug</a:t>
        </a:r>
      </a:p>
    </p188:txBody>
  </p188:cm>
</p188:cmLst>
</file>

<file path=ppt/comments/modernComment_18A_1AA96DDF.xml><?xml version="1.0" encoding="utf-8"?>
<p188:cmLst xmlns:a="http://schemas.openxmlformats.org/drawingml/2006/main" xmlns:r="http://schemas.openxmlformats.org/officeDocument/2006/relationships" xmlns:p188="http://schemas.microsoft.com/office/powerpoint/2018/8/main">
  <p188:cm id="{F26B4759-0C4F-E84D-80D9-7D81949C86A5}" authorId="{322262F4-198F-1758-9380-73A8D5E26897}" created="2022-10-14T16:59:44.326">
    <pc:sldMkLst xmlns:pc="http://schemas.microsoft.com/office/powerpoint/2013/main/command">
      <pc:docMk/>
      <pc:sldMk cId="447311327" sldId="394"/>
    </pc:sldMkLst>
    <p188:txBody>
      <a:bodyPr/>
      <a:lstStyle/>
      <a:p>
        <a:r>
          <a:rPr lang="en-US"/>
          <a:t>Change color scheme.</a:t>
        </a:r>
      </a:p>
    </p188:txBody>
  </p188:cm>
</p188:cmLst>
</file>

<file path=ppt/comments/modernComment_190_DFA603C4.xml><?xml version="1.0" encoding="utf-8"?>
<p188:cmLst xmlns:a="http://schemas.openxmlformats.org/drawingml/2006/main" xmlns:r="http://schemas.openxmlformats.org/officeDocument/2006/relationships" xmlns:p188="http://schemas.microsoft.com/office/powerpoint/2018/8/main">
  <p188:cm id="{FA1DBD49-FBCC-8F4B-802C-286A9E4939BD}" authorId="{322262F4-198F-1758-9380-73A8D5E26897}" created="2022-10-14T16:59:38.646">
    <pc:sldMkLst xmlns:pc="http://schemas.microsoft.com/office/powerpoint/2013/main/command">
      <pc:docMk/>
      <pc:sldMk cId="3752199108" sldId="400"/>
    </pc:sldMkLst>
    <p188:txBody>
      <a:bodyPr/>
      <a:lstStyle/>
      <a:p>
        <a:r>
          <a:rPr lang="en-US"/>
          <a:t>Change color scheme.</a:t>
        </a:r>
      </a:p>
    </p188:txBody>
  </p188:cm>
</p188:cmLst>
</file>

<file path=ppt/comments/modernComment_192_C239C23.xml><?xml version="1.0" encoding="utf-8"?>
<p188:cmLst xmlns:a="http://schemas.openxmlformats.org/drawingml/2006/main" xmlns:r="http://schemas.openxmlformats.org/officeDocument/2006/relationships" xmlns:p188="http://schemas.microsoft.com/office/powerpoint/2018/8/main">
  <p188:cm id="{D692DF58-1774-174F-A43B-41622635A34D}" authorId="{322262F4-198F-1758-9380-73A8D5E26897}" created="2022-10-14T16:59:48.749">
    <pc:sldMkLst xmlns:pc="http://schemas.microsoft.com/office/powerpoint/2013/main/command">
      <pc:docMk/>
      <pc:sldMk cId="203660323" sldId="402"/>
    </pc:sldMkLst>
    <p188:txBody>
      <a:bodyPr/>
      <a:lstStyle/>
      <a:p>
        <a:r>
          <a:rPr lang="en-US"/>
          <a:t>Change color scheme.</a:t>
        </a:r>
      </a:p>
    </p188:txBody>
  </p188:cm>
  <p188:cm id="{32ADFDF3-80AD-6341-9A45-C430F2A4D3E0}" authorId="{322262F4-198F-1758-9380-73A8D5E26897}" created="2022-10-15T18:37:43.131">
    <pc:sldMkLst xmlns:pc="http://schemas.microsoft.com/office/powerpoint/2013/main/command">
      <pc:docMk/>
      <pc:sldMk cId="203660323" sldId="402"/>
    </pc:sldMkLst>
    <p188:txBody>
      <a:bodyPr/>
      <a:lstStyle/>
      <a:p>
        <a:r>
          <a:rPr lang="en-US"/>
          <a:t>Break down these calculations more.</a:t>
        </a:r>
      </a:p>
    </p188:txBody>
  </p188:cm>
</p188:cmLst>
</file>

<file path=ppt/comments/modernComment_193_6BDB1E5D.xml><?xml version="1.0" encoding="utf-8"?>
<p188:cmLst xmlns:a="http://schemas.openxmlformats.org/drawingml/2006/main" xmlns:r="http://schemas.openxmlformats.org/officeDocument/2006/relationships" xmlns:p188="http://schemas.microsoft.com/office/powerpoint/2018/8/main">
  <p188:cm id="{175BBE50-2236-9540-9049-647A1C8E42E1}" authorId="{322262F4-198F-1758-9380-73A8D5E26897}" created="2022-10-14T16:59:53.846">
    <pc:sldMkLst xmlns:pc="http://schemas.microsoft.com/office/powerpoint/2013/main/command">
      <pc:docMk/>
      <pc:sldMk cId="1809522269" sldId="403"/>
    </pc:sldMkLst>
    <p188:txBody>
      <a:bodyPr/>
      <a:lstStyle/>
      <a:p>
        <a:r>
          <a:rPr lang="en-US"/>
          <a:t>Change color scheme.</a:t>
        </a:r>
      </a:p>
    </p188:txBody>
  </p188:cm>
</p188:cmLst>
</file>

<file path=ppt/comments/modernComment_194_4DD1467D.xml><?xml version="1.0" encoding="utf-8"?>
<p188:cmLst xmlns:a="http://schemas.openxmlformats.org/drawingml/2006/main" xmlns:r="http://schemas.openxmlformats.org/officeDocument/2006/relationships" xmlns:p188="http://schemas.microsoft.com/office/powerpoint/2018/8/main">
  <p188:cm id="{44658237-EA09-1948-8443-F1C0E940B84C}" authorId="{322262F4-198F-1758-9380-73A8D5E26897}" created="2022-10-14T17:00:02.466">
    <pc:sldMkLst xmlns:pc="http://schemas.microsoft.com/office/powerpoint/2013/main/command">
      <pc:docMk/>
      <pc:sldMk cId="1305560701" sldId="404"/>
    </pc:sldMkLst>
    <p188:txBody>
      <a:bodyPr/>
      <a:lstStyle/>
      <a:p>
        <a:r>
          <a:rPr lang="en-US"/>
          <a:t>Change color scheme.</a:t>
        </a:r>
      </a:p>
    </p188:txBody>
  </p188:cm>
</p188:cmLst>
</file>

<file path=ppt/comments/modernComment_196_D560466D.xml><?xml version="1.0" encoding="utf-8"?>
<p188:cmLst xmlns:a="http://schemas.openxmlformats.org/drawingml/2006/main" xmlns:r="http://schemas.openxmlformats.org/officeDocument/2006/relationships" xmlns:p188="http://schemas.microsoft.com/office/powerpoint/2018/8/main">
  <p188:cm id="{51FC71A1-B6B7-A546-90A2-ECD5C76ABEE4}" authorId="{322262F4-198F-1758-9380-73A8D5E26897}" created="2022-10-15T18:35:27.667">
    <pc:sldMkLst xmlns:pc="http://schemas.microsoft.com/office/powerpoint/2013/main/command">
      <pc:docMk/>
      <pc:sldMk cId="3579856493" sldId="406"/>
    </pc:sldMkLst>
    <p188:txBody>
      <a:bodyPr/>
      <a:lstStyle/>
      <a:p>
        <a:r>
          <a:rPr lang="en-US"/>
          <a:t>Make this graphic more obvious.</a:t>
        </a:r>
      </a:p>
    </p188:txBody>
  </p188:cm>
</p188:cmLst>
</file>

<file path=ppt/comments/modernComment_197_1775E794.xml><?xml version="1.0" encoding="utf-8"?>
<p188:cmLst xmlns:a="http://schemas.openxmlformats.org/drawingml/2006/main" xmlns:r="http://schemas.openxmlformats.org/officeDocument/2006/relationships" xmlns:p188="http://schemas.microsoft.com/office/powerpoint/2018/8/main">
  <p188:cm id="{CCB5259C-FAD6-F24D-94C8-A33545351304}" authorId="{322262F4-198F-1758-9380-73A8D5E26897}" created="2022-10-14T16:59:58.849">
    <pc:sldMkLst xmlns:pc="http://schemas.microsoft.com/office/powerpoint/2013/main/command">
      <pc:docMk/>
      <pc:sldMk cId="393602964" sldId="407"/>
    </pc:sldMkLst>
    <p188:txBody>
      <a:bodyPr/>
      <a:lstStyle/>
      <a:p>
        <a:r>
          <a:rPr lang="en-US"/>
          <a:t>Change color scheme.</a:t>
        </a:r>
      </a:p>
    </p188:txBody>
  </p188:cm>
</p188:cmLst>
</file>

<file path=ppt/comments/modernComment_199_57D3E873.xml><?xml version="1.0" encoding="utf-8"?>
<p188:cmLst xmlns:a="http://schemas.openxmlformats.org/drawingml/2006/main" xmlns:r="http://schemas.openxmlformats.org/officeDocument/2006/relationships" xmlns:p188="http://schemas.microsoft.com/office/powerpoint/2018/8/main">
  <p188:cm id="{543B9F4B-1AEE-9248-B226-CD71265FFD6E}" authorId="{322262F4-198F-1758-9380-73A8D5E26897}" created="2022-10-14T17:00:09.117">
    <pc:sldMkLst xmlns:pc="http://schemas.microsoft.com/office/powerpoint/2013/main/command">
      <pc:docMk/>
      <pc:sldMk cId="1473505395" sldId="409"/>
    </pc:sldMkLst>
    <p188:txBody>
      <a:bodyPr/>
      <a:lstStyle/>
      <a:p>
        <a:r>
          <a:rPr lang="en-US"/>
          <a:t>Change color scheme.</a:t>
        </a:r>
      </a:p>
    </p188:txBody>
  </p188:cm>
</p188:cmLst>
</file>

<file path=ppt/comments/modernComment_19B_2EE2F195.xml><?xml version="1.0" encoding="utf-8"?>
<p188:cmLst xmlns:a="http://schemas.openxmlformats.org/drawingml/2006/main" xmlns:r="http://schemas.openxmlformats.org/officeDocument/2006/relationships" xmlns:p188="http://schemas.microsoft.com/office/powerpoint/2018/8/main">
  <p188:cm id="{E57F5775-751D-7444-AEBD-848831CA6689}" authorId="{322262F4-198F-1758-9380-73A8D5E26897}" status="resolved" created="2022-10-14T16:59:28.088" complete="100000">
    <pc:sldMkLst xmlns:pc="http://schemas.microsoft.com/office/powerpoint/2013/main/command">
      <pc:docMk/>
      <pc:sldMk cId="786624917" sldId="411"/>
    </pc:sldMkLst>
    <p188:txBody>
      <a:bodyPr/>
      <a:lstStyle/>
      <a:p>
        <a:r>
          <a:rPr lang="en-US"/>
          <a:t>Change color scheme.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Systematic error refers to the differences between our conclusions and the truth that are caused by the way we collected our data or conducted our analysis. There are many different flavors of systematic error that may affect the difference between our measure and the truth. Although it is not a perfect classification scheme, it can be useful to think of systematic errors arising in 3 general ways. </a:t>
            </a:r>
          </a:p>
          <a:p>
            <a:endParaRPr lang="en-US" dirty="0"/>
          </a:p>
          <a:p>
            <a:r>
              <a:rPr lang="en-US" dirty="0"/>
              <a:t>First, people are systematically different in our sample than they are in the population of interest. This doesn’t happen because of chance or luck. It happens because of the choices we make or the choices the study participants make.</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4096014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measurement error pertains to categories of exposure or outcome, as opposed to continuous values, we sometimes call it misclassification.</a:t>
            </a:r>
          </a:p>
          <a:p>
            <a:endParaRPr lang="en-US" dirty="0"/>
          </a:p>
          <a:p>
            <a:r>
              <a:rPr lang="en-US" dirty="0"/>
              <a:t>In this example, we see misclassification of the exposure.</a:t>
            </a:r>
          </a:p>
          <a:p>
            <a:endParaRPr lang="en-US" dirty="0"/>
          </a:p>
          <a:p>
            <a:r>
              <a:rPr lang="en-US" dirty="0"/>
              <a:t>In other words, some people who really belong in cell a are being put in cell c and vice versa. Additionally, some people who really belong in cell b are being put in cell d and vice versa.</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95795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see misclassification of the outcome.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Whenever we have misclassification, we expect there to be some amount of bias, on average.</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3848512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describe bias as being towards or away from the null.</a:t>
            </a:r>
          </a:p>
          <a:p>
            <a:endParaRPr lang="en-US" dirty="0"/>
          </a:p>
          <a:p>
            <a:r>
              <a:rPr lang="en-US" dirty="0"/>
              <a:t>** </a:t>
            </a:r>
            <a:r>
              <a:rPr lang="en-US" dirty="0" err="1"/>
              <a:t>Soctrative</a:t>
            </a:r>
            <a:r>
              <a:rPr lang="en-US" dirty="0"/>
              <a:t> 5</a:t>
            </a:r>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3984213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interpreting bias towards and away from the null. </a:t>
            </a:r>
          </a:p>
          <a:p>
            <a:endParaRPr lang="en-US" dirty="0"/>
          </a:p>
          <a:p>
            <a:r>
              <a:rPr lang="en-US" dirty="0"/>
              <a:t>** </a:t>
            </a:r>
            <a:r>
              <a:rPr lang="en-US" dirty="0" err="1"/>
              <a:t>Soctrative</a:t>
            </a:r>
            <a:r>
              <a:rPr lang="en-US" dirty="0"/>
              <a:t> 6</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679962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week’s reading also covers sensitivity and specificity as important components of validity. You may have already been exposed to sensitivity and specificity as it relates to diagnostic testing. </a:t>
            </a:r>
          </a:p>
          <a:p>
            <a:endParaRPr lang="en-US" dirty="0"/>
          </a:p>
          <a:p>
            <a:r>
              <a:rPr lang="en-US" dirty="0"/>
              <a:t>This is analogous to calculating the sensitivity and specificity with which we assign participants to outcome categories.</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3950742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calculate the sensitivity and specificity with which we assign participants to exposure categories.</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15076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sensitivity and specificity relate to misclassification and how that misclassification creates bias (i.e., a difference between our estimate and the truth).</a:t>
            </a:r>
          </a:p>
          <a:p>
            <a:endParaRPr lang="en-US" dirty="0"/>
          </a:p>
          <a:p>
            <a:r>
              <a:rPr lang="en-US" dirty="0"/>
              <a:t>Here we have the true OR between exposure and outcome. We also see the sensitivity and specificity for each cell of the table.</a:t>
            </a:r>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301972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3970211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1986477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395396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this, admittedly very extreme, example. Let’s once again say that we are interested in estimating the average BMI of adults living in Texas by measuring the BMI of a sample of adults living in Texas. However, this time we don’t measure the BMI of a simple random sample of adults living in Texas. This time, we only measure the BMI of professional runners and find that the average in our sample is 18. Of course, in this hypothetical world we know that 18 is 10 units lower than the truth, and the reason for that 10-unit difference is that the people we chose to be in our study are </a:t>
            </a:r>
            <a:r>
              <a:rPr lang="en-US" i="1" dirty="0"/>
              <a:t>systematically</a:t>
            </a:r>
            <a:r>
              <a:rPr lang="en-US" dirty="0"/>
              <a:t> different than the average person in the population that we were interested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Soctrative</a:t>
            </a:r>
            <a:r>
              <a:rPr lang="en-US" dirty="0"/>
              <a:t>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in this case, increasing our sample size does nothing to reduce this kind of error. If we collected data from 1,000 additional professional runners, we would simply feel more confident in our wrong answer. This is generally the case for all types of systematic errors.</a:t>
            </a:r>
          </a:p>
          <a:p>
            <a:endParaRPr lang="en-US" dirty="0"/>
          </a:p>
          <a:p>
            <a:r>
              <a:rPr lang="en-US" dirty="0"/>
              <a:t>I should probably also mention that when I talk about people being different, randomly or systematically, it is implied that they are different in ways that are meaningful relative to the question at hand. Not all differences are meaningful. As a silly example, the professional runners might systematically differ from our population of interest in their preference for shoe brands. However, we wouldn’t expect that difference to be relevant to our question at hand – average height – assuming we measure heights when people aren’t wearing shoes. </a:t>
            </a:r>
          </a:p>
          <a:p>
            <a:endParaRPr lang="en-US" dirty="0"/>
          </a:p>
          <a:p>
            <a:r>
              <a:rPr lang="en-US" dirty="0"/>
              <a:t>It’s also important to note that I keep referring to “people,” but I do so as shorthand for units of whatever we are studying. In epidemiology, we often, though not always, draw our measurements of interest from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2794786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compare the ORs…</a:t>
            </a:r>
          </a:p>
          <a:p>
            <a:endParaRPr lang="en-US" dirty="0"/>
          </a:p>
          <a:p>
            <a:r>
              <a:rPr lang="en-US" dirty="0"/>
              <a:t>** Socrative 7</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2674736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may recall from your reading, there are two main types of misclassification: non-differential and differential.</a:t>
            </a:r>
          </a:p>
        </p:txBody>
      </p:sp>
      <p:sp>
        <p:nvSpPr>
          <p:cNvPr id="4" name="Slide Number Placeholder 3"/>
          <p:cNvSpPr>
            <a:spLocks noGrp="1"/>
          </p:cNvSpPr>
          <p:nvPr>
            <p:ph type="sldNum" sz="quarter" idx="5"/>
          </p:nvPr>
        </p:nvSpPr>
        <p:spPr/>
        <p:txBody>
          <a:bodyPr/>
          <a:lstStyle/>
          <a:p>
            <a:fld id="{0BEFEA89-A7E1-49A0-A3ED-DCED0C97B048}" type="slidenum">
              <a:rPr lang="en-US" smtClean="0"/>
              <a:t>21</a:t>
            </a:fld>
            <a:endParaRPr lang="en-US"/>
          </a:p>
        </p:txBody>
      </p:sp>
    </p:spTree>
    <p:extLst>
      <p:ext uri="{BB962C8B-B14F-4D97-AF65-F5344CB8AC3E}">
        <p14:creationId xmlns:p14="http://schemas.microsoft.com/office/powerpoint/2010/main" val="3521260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26946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Socrative 8 and 9</a:t>
            </a:r>
          </a:p>
          <a:p>
            <a:endParaRPr lang="en-US" dirty="0"/>
          </a:p>
          <a:p>
            <a:r>
              <a:rPr lang="en-US" dirty="0"/>
              <a:t>The misclassification in our example was non-differential and the bias was towards the null (2.6 vs. 4.0).</a:t>
            </a: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1860696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3412779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general form of systematic error arises from statistical associations that are not the result of causal relationships. Unlike the other types of error shown in this diagram, this type of error can only exist in any meaningful way when the goal is explanation or causal inference, as opposed to description or prediction.</a:t>
            </a:r>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393365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convenience, we typically refer to these systematic errors as selection bias, information bias, and confounding Bias. </a:t>
            </a:r>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4077810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confounding bias is simply referred to as confounding. Additionally, distinctions are often made between confounding and other forms of bias. We will talk more about confounding next week.</a:t>
            </a:r>
          </a:p>
          <a:p>
            <a:endParaRPr lang="en-US" dirty="0"/>
          </a:p>
          <a:p>
            <a:r>
              <a:rPr lang="en-US" dirty="0"/>
              <a:t>It’s important to note that both types of error can, and often do, occur simultaneously. When we have more than one type of error occurring simultaneously, it is possible for the net effect of the individual errors to further exaggerate the difference between our measure and the truth, or to “cancel each other out” and reduce or eliminate the difference between our measure and the truth.</a:t>
            </a:r>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2945781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I’m hoping that you’ve developed an intuition about what bias is. Armed with that intuition, I hope that some of the definitions you are likely to come across now make for sense. For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28</a:t>
            </a:fld>
            <a:endParaRPr lang="en-US"/>
          </a:p>
        </p:txBody>
      </p:sp>
    </p:spTree>
    <p:extLst>
      <p:ext uri="{BB962C8B-B14F-4D97-AF65-F5344CB8AC3E}">
        <p14:creationId xmlns:p14="http://schemas.microsoft.com/office/powerpoint/2010/main" val="1602176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sort of a big picture overview of bias. In my opinion, it is far more important for you to understand these basic concepts than it is for you to be able to name all the various little special cases of bias that are floating around out there in the literature. However, my opinion is not the only one that counts, and I admit that it will probably be useful to see some additional examples of how these things play out in the real world. The book provides a lot of specific examples from actual studies and the different specific ways selection and information bias were suspected to have entered the studies. We will also talk about some more specific examples in the weeks ahead.</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44640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general form of systematic error is error that arises from the way we collect or measure data. Said another way, we aren’t </a:t>
            </a:r>
            <a:r>
              <a:rPr lang="en-US" i="1" dirty="0"/>
              <a:t>accurately</a:t>
            </a:r>
            <a:r>
              <a:rPr lang="en-US" dirty="0"/>
              <a:t> measuring whatever it is that we want to measure.</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105679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we are comparing random and systematic error, I should also point out that the they are closely linked with the concepts of precision and validity. That is, </a:t>
            </a:r>
            <a:r>
              <a:rPr lang="en-US" baseline="0" dirty="0"/>
              <a:t>a study can be precise in its statistical inference, but invalid due to methodological problems. Therefore, precision is typically linked conceptually with random error and validity is typically linked conceptually with systematic error.</a:t>
            </a:r>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1523095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one classic way of illustrating precision and validity is with a target. </a:t>
            </a:r>
          </a:p>
          <a:p>
            <a:endParaRPr lang="en-US" dirty="0"/>
          </a:p>
          <a:p>
            <a:r>
              <a:rPr lang="en-US" dirty="0"/>
              <a:t>Validity is a lack of bias, on average.</a:t>
            </a:r>
          </a:p>
          <a:p>
            <a:endParaRPr lang="en-US" dirty="0"/>
          </a:p>
          <a:p>
            <a:r>
              <a:rPr lang="en-US" dirty="0"/>
              <a:t>** Socrative 10</a:t>
            </a:r>
          </a:p>
        </p:txBody>
      </p:sp>
      <p:sp>
        <p:nvSpPr>
          <p:cNvPr id="4" name="Slide Number Placeholder 3"/>
          <p:cNvSpPr>
            <a:spLocks noGrp="1"/>
          </p:cNvSpPr>
          <p:nvPr>
            <p:ph type="sldNum" sz="quarter" idx="5"/>
          </p:nvPr>
        </p:nvSpPr>
        <p:spPr/>
        <p:txBody>
          <a:bodyPr/>
          <a:lstStyle/>
          <a:p>
            <a:fld id="{0BEFEA89-A7E1-49A0-A3ED-DCED0C97B048}" type="slidenum">
              <a:rPr lang="en-US" smtClean="0"/>
              <a:t>31</a:t>
            </a:fld>
            <a:endParaRPr lang="en-US"/>
          </a:p>
        </p:txBody>
      </p:sp>
    </p:spTree>
    <p:extLst>
      <p:ext uri="{BB962C8B-B14F-4D97-AF65-F5344CB8AC3E}">
        <p14:creationId xmlns:p14="http://schemas.microsoft.com/office/powerpoint/2010/main" val="20215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another extreme example, let’s say that we want to evaluate the differences in weight associated with exposure to a vegetarian school lunch among high school students. We randomly select different high school students to eat a special vegetarian school lunch or the standard school lunch. After some amount of time, we go weigh everybody and see if there is a difference in the average weight by diet. There are actually many potential sources of error in this study, but for now, let’s focus on measurement error.</a:t>
            </a:r>
          </a:p>
          <a:p>
            <a:endParaRPr lang="en-US" dirty="0"/>
          </a:p>
          <a:p>
            <a:r>
              <a:rPr lang="en-US" dirty="0"/>
              <a:t>If the scale we are using to take everyone’s weight is properly calibrated, then we expect the average measured weights to be equal to the average true weight. So, for standard diet, the true average weight is 150 and the measured average weight is 150. For the vegetarian diet, the true average weight is 140 and the measured average weight is 140.</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25332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we expect the difference between the average weights we measured to be equal to the true difference in average weights. In this case, the difference between the true average weight in the standard diet group and the true average weight in vegetarian diet group 150 -140 = 10. Likewise, the difference between the measured average weight in the standard diet group and the measured average weight in vegetarian diet group 150 -140 = 10. Here, we have no systematic bias caused by our measurement tool being improperly calibrated.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967643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comparison, let’s say that the scale we are using to take everyone’s weight is not properly calibrated – the measured weight is always 5 lbs. higher than the actual weight. Now, we expect the average measured weight to be different than the average true weight. So, for standard diet, the true average weight is 150 and the measured average weight is 155. For the vegetarian diet, the true average weight is 140 and the measured average weight is 145.</a:t>
            </a:r>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273834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systematic measurement error in the outcome of interest. We said the students were one weight, but in reality, they were 5 pounds less than the weight we said they were. So, the error in our measurement of weight associated with standard diet is 5 pounds. Likewise, the error in our measurement of weight associated with vegetarian diet is 5 pounds. We have error in our measurement for both groups. </a:t>
            </a:r>
          </a:p>
          <a:p>
            <a:endParaRPr lang="en-US" dirty="0"/>
          </a:p>
          <a:p>
            <a:r>
              <a:rPr lang="en-US" dirty="0"/>
              <a:t>However, notice that the amount of error was the same in both groups. The amount of error was 5 pounds regardless of which exposure – which diet – the students had. As a result, we can see that there is no error in our estimate of the </a:t>
            </a:r>
            <a:r>
              <a:rPr lang="en-US" i="1" dirty="0"/>
              <a:t>difference</a:t>
            </a:r>
            <a:r>
              <a:rPr lang="en-US" i="0" dirty="0"/>
              <a:t> between average weights. </a:t>
            </a:r>
          </a:p>
          <a:p>
            <a:endParaRPr lang="en-US" i="0" dirty="0"/>
          </a:p>
          <a:p>
            <a:r>
              <a:rPr lang="en-US" i="0" dirty="0"/>
              <a:t>So, we have measurement error in our outcome – measured weight is systematically different than true weight. However, the misclassification is </a:t>
            </a:r>
            <a:r>
              <a:rPr lang="en-US" i="1" dirty="0"/>
              <a:t>nondifferential</a:t>
            </a:r>
            <a:r>
              <a:rPr lang="en-US" i="0" dirty="0"/>
              <a:t> because it’s direction and magnitude are the same regardless of which exposure group – diet -- the students were in.</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1935281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say that schools who had a vegetarian diet received special grant funds to implement the new diet. They also used some of that money to buy a brand-new scale. The standard diet schools – because nothing was really changing – continued using the old scale that had been sitting in the locker room for the past 30 years.</a:t>
            </a:r>
          </a:p>
          <a:p>
            <a:endParaRPr lang="en-US" dirty="0"/>
          </a:p>
          <a:p>
            <a:r>
              <a:rPr lang="en-US" dirty="0"/>
              <a:t>Now, the scale we are using to take the weight of everyone exposed to standard diet is not properly calibrated – the measured weight is always 5 lbs. higher than the actual weight. But, the scale we are using to take the weight of everyone exposed to vegetarian diet is properly calibrated. So, we expect the average measured weight to be different than the average true weight for students exposed to standard diet, but not for students exposed to vegetarian diet.</a:t>
            </a:r>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2631714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we have measurement error for </a:t>
            </a:r>
            <a:r>
              <a:rPr lang="en-US" i="1" dirty="0"/>
              <a:t>some</a:t>
            </a:r>
            <a:r>
              <a:rPr lang="en-US" dirty="0"/>
              <a:t> of the high school student’s weights. We said they were one weight, but in reality they were 5 pounds less than the weight we said they were. So, the error in our measurement of weight associated with standard diet is 5 pounds. However, we didn’t have measurement error in </a:t>
            </a:r>
            <a:r>
              <a:rPr lang="en-US" i="1" dirty="0"/>
              <a:t>all </a:t>
            </a:r>
            <a:r>
              <a:rPr lang="en-US" i="0" dirty="0"/>
              <a:t>of the high school student’s weights. </a:t>
            </a:r>
          </a:p>
          <a:p>
            <a:endParaRPr lang="en-US" i="0" dirty="0"/>
          </a:p>
          <a:p>
            <a:r>
              <a:rPr lang="en-US" i="0" dirty="0"/>
              <a:t>Further, </a:t>
            </a:r>
            <a:r>
              <a:rPr lang="en-US" dirty="0"/>
              <a:t>notice that the amount of error was not randomly spread around all the students. The amount of error was associated with (in this caused by) which exposure group the students were in. As a result, we can see that now there </a:t>
            </a:r>
            <a:r>
              <a:rPr lang="en-US" i="1" dirty="0"/>
              <a:t>is</a:t>
            </a:r>
            <a:r>
              <a:rPr lang="en-US" dirty="0"/>
              <a:t> error in our estimate of the </a:t>
            </a:r>
            <a:r>
              <a:rPr lang="en-US" i="0" dirty="0"/>
              <a:t>difference between average weights. Specifically, we have 5 lbs. of error in our estimate of the difference in average weight associated with diet. The true difference is 10 and we think it’s 15.</a:t>
            </a:r>
          </a:p>
          <a:p>
            <a:endParaRPr lang="en-US" i="0" dirty="0"/>
          </a:p>
          <a:p>
            <a:r>
              <a:rPr lang="en-US" i="0" dirty="0"/>
              <a:t>So, we have systematic measurement error in our outcome – measured weight is systematically different than true weight. And, the error is </a:t>
            </a:r>
            <a:r>
              <a:rPr lang="en-US" i="1" dirty="0"/>
              <a:t>differential</a:t>
            </a:r>
            <a:r>
              <a:rPr lang="en-US" i="0" dirty="0"/>
              <a:t> because it’s direction and magnitude differ depending on which exposure group – diet -- the students were in.</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note once again that increasing our sample size does nothing to reduce this kind of error. If we collected data from 1,000 additional high school students using the incorrectly calibrated scale, we would simply feel more confident in our wrong answer. Again, this is generally the case for all types of systematic errors.</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49206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Book" panose="02000503020000020003" pitchFamily="2"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891E0087-D222-4197-9743-F5A8ACDEAF8C}" type="datetimeFigureOut">
              <a:rPr lang="en-US" smtClean="0"/>
              <a:pPr/>
              <a:t>10/6/23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DE2D5D50-C2C3-46AC-8268-3FAF0AF70E4A}" type="slidenum">
              <a:rPr lang="en-US" smtClean="0"/>
              <a:pPr/>
              <a:t>‹#›</a:t>
            </a:fld>
            <a:endParaRPr lang="en-US" dirty="0"/>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96_D560466D.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9B_2EE2F19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90_DFA603C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8A_1AA96DDF.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92_C239C2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93_6BDB1E5D.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97_1775E79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94_4DD1467D.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99_57D3E87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139_D375583A.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3A_448DB56D.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37_D1197A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38_9E0BD126.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18/10/relationships/comments" Target="../comments/modernComment_187_729E0C3.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188_3B6FA6A5.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7C_56E3029.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7D_EE21799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7E_EED56F9A.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7F_35CE36D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80_E0EA0B5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81_5416776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71F0E74C-FCF6-984A-BF09-8DD0A0A03861}"/>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venir Book" panose="02000503020000020003" pitchFamily="2" charset="0"/>
              </a:rPr>
              <a:t>People are </a:t>
            </a:r>
            <a:r>
              <a:rPr lang="en-US" sz="2400" dirty="0">
                <a:solidFill>
                  <a:srgbClr val="C00000"/>
                </a:solidFill>
                <a:latin typeface="Avenir Book" panose="02000503020000020003" pitchFamily="2" charset="0"/>
              </a:rPr>
              <a:t>systematic</a:t>
            </a:r>
            <a:r>
              <a:rPr lang="en-US" sz="2400" dirty="0">
                <a:solidFill>
                  <a:schemeClr val="tx1"/>
                </a:solidFill>
                <a:latin typeface="Avenir Book" panose="02000503020000020003" pitchFamily="2" charset="0"/>
              </a:rPr>
              <a:t>ally different in sample and population</a:t>
            </a:r>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Avenir Book" panose="02000503020000020003" pitchFamily="2" charset="0"/>
            </a:endParaRP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Avenir Book" panose="02000503020000020003" pitchFamily="2" charset="0"/>
            </a:endParaRPr>
          </a:p>
        </p:txBody>
      </p:sp>
      <p:sp>
        <p:nvSpPr>
          <p:cNvPr id="34" name="Rounded Rectangle 33">
            <a:extLst>
              <a:ext uri="{FF2B5EF4-FFF2-40B4-BE49-F238E27FC236}">
                <a16:creationId xmlns:a16="http://schemas.microsoft.com/office/drawing/2014/main" id="{3A107C02-2950-0F43-892B-C3BE8883CF1A}"/>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latin typeface="Avenir Book" panose="02000503020000020003" pitchFamily="2" charset="0"/>
              </a:rPr>
              <a:t>People are </a:t>
            </a:r>
            <a:r>
              <a:rPr lang="en-US" sz="2800" dirty="0">
                <a:solidFill>
                  <a:srgbClr val="C00000">
                    <a:alpha val="50000"/>
                  </a:srgbClr>
                </a:solidFill>
                <a:latin typeface="Avenir Book" panose="02000503020000020003" pitchFamily="2" charset="0"/>
              </a:rPr>
              <a:t>random</a:t>
            </a:r>
            <a:r>
              <a:rPr lang="en-US" sz="2800" dirty="0">
                <a:solidFill>
                  <a:schemeClr val="tx1">
                    <a:alpha val="50000"/>
                  </a:schemeClr>
                </a:solidFill>
                <a:latin typeface="Avenir Book" panose="02000503020000020003" pitchFamily="2" charset="0"/>
              </a:rPr>
              <a:t>ly different in sample and population</a:t>
            </a:r>
          </a:p>
        </p:txBody>
      </p:sp>
      <p:sp>
        <p:nvSpPr>
          <p:cNvPr id="35" name="Rounded Rectangle 34">
            <a:extLst>
              <a:ext uri="{FF2B5EF4-FFF2-40B4-BE49-F238E27FC236}">
                <a16:creationId xmlns:a16="http://schemas.microsoft.com/office/drawing/2014/main" id="{100D7436-AC77-4E43-83E1-C12FF8C3F56A}"/>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37" name="Elbow Connector 36">
            <a:extLst>
              <a:ext uri="{FF2B5EF4-FFF2-40B4-BE49-F238E27FC236}">
                <a16:creationId xmlns:a16="http://schemas.microsoft.com/office/drawing/2014/main" id="{B266ED3E-DBD9-DE42-AEFB-CB3D393D21B5}"/>
              </a:ext>
            </a:extLst>
          </p:cNvPr>
          <p:cNvCxnSpPr>
            <a:stCxn id="10" idx="2"/>
            <a:endCxn id="34"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DCDF9A6-4308-024E-BD38-1673E5807724}"/>
              </a:ext>
            </a:extLst>
          </p:cNvPr>
          <p:cNvCxnSpPr>
            <a:stCxn id="10" idx="2"/>
            <a:endCxn id="35"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4B4F1E8-38BA-244C-A6DF-CE6E81302A24}"/>
              </a:ext>
            </a:extLst>
          </p:cNvPr>
          <p:cNvCxnSpPr>
            <a:stCxn id="35" idx="2"/>
            <a:endCxn id="13" idx="0"/>
          </p:cNvCxnSpPr>
          <p:nvPr/>
        </p:nvCxnSpPr>
        <p:spPr>
          <a:xfrm>
            <a:off x="6096000" y="4705350"/>
            <a:ext cx="0" cy="63157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3A381511-33B7-3544-B343-797EDAAA8267}"/>
              </a:ext>
            </a:extLst>
          </p:cNvPr>
          <p:cNvCxnSpPr>
            <a:stCxn id="35" idx="2"/>
            <a:endCxn id="7" idx="0"/>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54012A42-7DC1-E24C-91EB-6D6AA58D414E}"/>
              </a:ext>
            </a:extLst>
          </p:cNvPr>
          <p:cNvCxnSpPr>
            <a:stCxn id="35" idx="2"/>
            <a:endCxn id="14" idx="0"/>
          </p:cNvCxnSpPr>
          <p:nvPr/>
        </p:nvCxnSpPr>
        <p:spPr>
          <a:xfrm rot="16200000" flipH="1">
            <a:off x="7758968" y="3042381"/>
            <a:ext cx="631570" cy="3957507"/>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7AB2-358E-BE44-BBB3-7C564DAF7583}"/>
              </a:ext>
            </a:extLst>
          </p:cNvPr>
          <p:cNvSpPr>
            <a:spLocks noGrp="1"/>
          </p:cNvSpPr>
          <p:nvPr>
            <p:ph type="title"/>
          </p:nvPr>
        </p:nvSpPr>
        <p:spPr/>
        <p:txBody>
          <a:bodyPr/>
          <a:lstStyle/>
          <a:p>
            <a:r>
              <a:rPr lang="en-US" dirty="0"/>
              <a:t>Misclassification</a:t>
            </a:r>
          </a:p>
        </p:txBody>
      </p:sp>
      <p:sp>
        <p:nvSpPr>
          <p:cNvPr id="3" name="Content Placeholder 2">
            <a:extLst>
              <a:ext uri="{FF2B5EF4-FFF2-40B4-BE49-F238E27FC236}">
                <a16:creationId xmlns:a16="http://schemas.microsoft.com/office/drawing/2014/main" id="{6B3673B3-D3C3-704D-9340-8428E7DE0029}"/>
              </a:ext>
            </a:extLst>
          </p:cNvPr>
          <p:cNvSpPr>
            <a:spLocks noGrp="1"/>
          </p:cNvSpPr>
          <p:nvPr>
            <p:ph idx="1"/>
          </p:nvPr>
        </p:nvSpPr>
        <p:spPr/>
        <p:txBody>
          <a:bodyPr/>
          <a:lstStyle/>
          <a:p>
            <a:r>
              <a:rPr lang="en-US" dirty="0"/>
              <a:t>Measurement error with categorical variables.</a:t>
            </a:r>
          </a:p>
        </p:txBody>
      </p:sp>
      <p:graphicFrame>
        <p:nvGraphicFramePr>
          <p:cNvPr id="4" name="Table 4">
            <a:extLst>
              <a:ext uri="{FF2B5EF4-FFF2-40B4-BE49-F238E27FC236}">
                <a16:creationId xmlns:a16="http://schemas.microsoft.com/office/drawing/2014/main" id="{26FD65C0-140F-1C43-930E-EBB7373AA1D0}"/>
              </a:ext>
            </a:extLst>
          </p:cNvPr>
          <p:cNvGraphicFramePr>
            <a:graphicFrameLocks/>
          </p:cNvGraphicFramePr>
          <p:nvPr>
            <p:extLst>
              <p:ext uri="{D42A27DB-BD31-4B8C-83A1-F6EECF244321}">
                <p14:modId xmlns:p14="http://schemas.microsoft.com/office/powerpoint/2010/main" val="538399727"/>
              </p:ext>
            </p:extLst>
          </p:nvPr>
        </p:nvGraphicFramePr>
        <p:xfrm>
          <a:off x="838200" y="2834640"/>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r>
                        <a:rPr lang="en-US" sz="2000" dirty="0">
                          <a:latin typeface="Avenir Book" panose="02000503020000020003" pitchFamily="2" charset="0"/>
                        </a:rPr>
                        <a:t>True relationship</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endParaRPr lang="en-US" sz="2000" dirty="0"/>
                    </a:p>
                  </a:txBody>
                  <a:tcPr/>
                </a:tc>
                <a:extLst>
                  <a:ext uri="{0D108BD9-81ED-4DB2-BD59-A6C34878D82A}">
                    <a16:rowId xmlns:a16="http://schemas.microsoft.com/office/drawing/2014/main" val="771342069"/>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Exposed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Exposed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p>
                  </a:txBody>
                  <a:tcPr/>
                </a:tc>
                <a:extLst>
                  <a:ext uri="{0D108BD9-81ED-4DB2-BD59-A6C34878D82A}">
                    <a16:rowId xmlns:a16="http://schemas.microsoft.com/office/drawing/2014/main" val="1199748931"/>
                  </a:ext>
                </a:extLst>
              </a:tr>
            </a:tbl>
          </a:graphicData>
        </a:graphic>
      </p:graphicFrame>
      <p:graphicFrame>
        <p:nvGraphicFramePr>
          <p:cNvPr id="5" name="Table 4">
            <a:extLst>
              <a:ext uri="{FF2B5EF4-FFF2-40B4-BE49-F238E27FC236}">
                <a16:creationId xmlns:a16="http://schemas.microsoft.com/office/drawing/2014/main" id="{B62B3734-48AE-FC49-A2D7-F0F1BC653853}"/>
              </a:ext>
            </a:extLst>
          </p:cNvPr>
          <p:cNvGraphicFramePr>
            <a:graphicFrameLocks/>
          </p:cNvGraphicFramePr>
          <p:nvPr>
            <p:extLst>
              <p:ext uri="{D42A27DB-BD31-4B8C-83A1-F6EECF244321}">
                <p14:modId xmlns:p14="http://schemas.microsoft.com/office/powerpoint/2010/main" val="2239664883"/>
              </p:ext>
            </p:extLst>
          </p:nvPr>
        </p:nvGraphicFramePr>
        <p:xfrm>
          <a:off x="838200" y="4877752"/>
          <a:ext cx="10515600" cy="18897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r>
                        <a:rPr lang="en-US" sz="2000" dirty="0">
                          <a:latin typeface="Avenir Book" panose="02000503020000020003" pitchFamily="2" charset="0"/>
                        </a:rPr>
                        <a:t>Misclassified exposure</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endParaRPr lang="en-US" sz="2000" dirty="0"/>
                    </a:p>
                  </a:txBody>
                  <a:tcPr/>
                </a:tc>
                <a:extLst>
                  <a:ext uri="{0D108BD9-81ED-4DB2-BD59-A6C34878D82A}">
                    <a16:rowId xmlns:a16="http://schemas.microsoft.com/office/drawing/2014/main" val="771342069"/>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Exposed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Exposed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p>
                  </a:txBody>
                  <a:tcPr/>
                </a:tc>
                <a:extLst>
                  <a:ext uri="{0D108BD9-81ED-4DB2-BD59-A6C34878D82A}">
                    <a16:rowId xmlns:a16="http://schemas.microsoft.com/office/drawing/2014/main" val="1199748931"/>
                  </a:ext>
                </a:extLst>
              </a:tr>
            </a:tbl>
          </a:graphicData>
        </a:graphic>
      </p:graphicFrame>
      <p:sp>
        <p:nvSpPr>
          <p:cNvPr id="6" name="Curved Left Arrow 5">
            <a:extLst>
              <a:ext uri="{FF2B5EF4-FFF2-40B4-BE49-F238E27FC236}">
                <a16:creationId xmlns:a16="http://schemas.microsoft.com/office/drawing/2014/main" id="{7DD2E93A-E761-2F4C-85A2-F76CCD78162B}"/>
              </a:ext>
            </a:extLst>
          </p:cNvPr>
          <p:cNvSpPr/>
          <p:nvPr/>
        </p:nvSpPr>
        <p:spPr>
          <a:xfrm>
            <a:off x="4978400" y="5926138"/>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7" name="Curved Left Arrow 6">
            <a:extLst>
              <a:ext uri="{FF2B5EF4-FFF2-40B4-BE49-F238E27FC236}">
                <a16:creationId xmlns:a16="http://schemas.microsoft.com/office/drawing/2014/main" id="{B87DBB17-3FD8-234F-AB0C-16D251057509}"/>
              </a:ext>
            </a:extLst>
          </p:cNvPr>
          <p:cNvSpPr/>
          <p:nvPr/>
        </p:nvSpPr>
        <p:spPr>
          <a:xfrm rot="10800000">
            <a:off x="4292600" y="5918200"/>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8" name="Curved Left Arrow 7">
            <a:extLst>
              <a:ext uri="{FF2B5EF4-FFF2-40B4-BE49-F238E27FC236}">
                <a16:creationId xmlns:a16="http://schemas.microsoft.com/office/drawing/2014/main" id="{5C2C49A6-B9BF-7144-9169-C33225E926D3}"/>
              </a:ext>
            </a:extLst>
          </p:cNvPr>
          <p:cNvSpPr/>
          <p:nvPr/>
        </p:nvSpPr>
        <p:spPr>
          <a:xfrm>
            <a:off x="7607302" y="5926138"/>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
        <p:nvSpPr>
          <p:cNvPr id="9" name="Curved Left Arrow 8">
            <a:extLst>
              <a:ext uri="{FF2B5EF4-FFF2-40B4-BE49-F238E27FC236}">
                <a16:creationId xmlns:a16="http://schemas.microsoft.com/office/drawing/2014/main" id="{49FE9C22-881C-3545-989E-08B8346CCB9D}"/>
              </a:ext>
            </a:extLst>
          </p:cNvPr>
          <p:cNvSpPr/>
          <p:nvPr/>
        </p:nvSpPr>
        <p:spPr>
          <a:xfrm rot="10800000">
            <a:off x="6921502" y="5918200"/>
            <a:ext cx="279400" cy="3937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00503020000020003" pitchFamily="2" charset="0"/>
            </a:endParaRPr>
          </a:p>
        </p:txBody>
      </p:sp>
    </p:spTree>
    <p:extLst>
      <p:ext uri="{BB962C8B-B14F-4D97-AF65-F5344CB8AC3E}">
        <p14:creationId xmlns:p14="http://schemas.microsoft.com/office/powerpoint/2010/main" val="357985649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7AB2-358E-BE44-BBB3-7C564DAF7583}"/>
              </a:ext>
            </a:extLst>
          </p:cNvPr>
          <p:cNvSpPr>
            <a:spLocks noGrp="1"/>
          </p:cNvSpPr>
          <p:nvPr>
            <p:ph type="title"/>
          </p:nvPr>
        </p:nvSpPr>
        <p:spPr/>
        <p:txBody>
          <a:bodyPr/>
          <a:lstStyle/>
          <a:p>
            <a:r>
              <a:rPr lang="en-US" dirty="0"/>
              <a:t>Misclassification</a:t>
            </a:r>
          </a:p>
        </p:txBody>
      </p:sp>
      <p:sp>
        <p:nvSpPr>
          <p:cNvPr id="3" name="Content Placeholder 2">
            <a:extLst>
              <a:ext uri="{FF2B5EF4-FFF2-40B4-BE49-F238E27FC236}">
                <a16:creationId xmlns:a16="http://schemas.microsoft.com/office/drawing/2014/main" id="{6B3673B3-D3C3-704D-9340-8428E7DE0029}"/>
              </a:ext>
            </a:extLst>
          </p:cNvPr>
          <p:cNvSpPr>
            <a:spLocks noGrp="1"/>
          </p:cNvSpPr>
          <p:nvPr>
            <p:ph idx="1"/>
          </p:nvPr>
        </p:nvSpPr>
        <p:spPr/>
        <p:txBody>
          <a:bodyPr/>
          <a:lstStyle/>
          <a:p>
            <a:r>
              <a:rPr lang="en-US" dirty="0"/>
              <a:t>Measurement error with categorical variables.</a:t>
            </a:r>
          </a:p>
        </p:txBody>
      </p:sp>
      <p:graphicFrame>
        <p:nvGraphicFramePr>
          <p:cNvPr id="4" name="Table 4">
            <a:extLst>
              <a:ext uri="{FF2B5EF4-FFF2-40B4-BE49-F238E27FC236}">
                <a16:creationId xmlns:a16="http://schemas.microsoft.com/office/drawing/2014/main" id="{26FD65C0-140F-1C43-930E-EBB7373AA1D0}"/>
              </a:ext>
            </a:extLst>
          </p:cNvPr>
          <p:cNvGraphicFramePr>
            <a:graphicFrameLocks/>
          </p:cNvGraphicFramePr>
          <p:nvPr>
            <p:extLst>
              <p:ext uri="{D42A27DB-BD31-4B8C-83A1-F6EECF244321}">
                <p14:modId xmlns:p14="http://schemas.microsoft.com/office/powerpoint/2010/main" val="311568519"/>
              </p:ext>
            </p:extLst>
          </p:nvPr>
        </p:nvGraphicFramePr>
        <p:xfrm>
          <a:off x="838200" y="2301083"/>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r>
                        <a:rPr lang="en-US" sz="2000" dirty="0">
                          <a:latin typeface="Avenir Book" panose="02000503020000020003" pitchFamily="2" charset="0"/>
                        </a:rPr>
                        <a:t>True relationship</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endParaRPr lang="en-US" sz="2000" dirty="0"/>
                    </a:p>
                  </a:txBody>
                  <a:tcPr/>
                </a:tc>
                <a:extLst>
                  <a:ext uri="{0D108BD9-81ED-4DB2-BD59-A6C34878D82A}">
                    <a16:rowId xmlns:a16="http://schemas.microsoft.com/office/drawing/2014/main" val="771342069"/>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Exposed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Exposed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p>
                  </a:txBody>
                  <a:tcPr/>
                </a:tc>
                <a:extLst>
                  <a:ext uri="{0D108BD9-81ED-4DB2-BD59-A6C34878D82A}">
                    <a16:rowId xmlns:a16="http://schemas.microsoft.com/office/drawing/2014/main" val="1199748931"/>
                  </a:ext>
                </a:extLst>
              </a:tr>
            </a:tbl>
          </a:graphicData>
        </a:graphic>
      </p:graphicFrame>
      <p:graphicFrame>
        <p:nvGraphicFramePr>
          <p:cNvPr id="5" name="Table 4">
            <a:extLst>
              <a:ext uri="{FF2B5EF4-FFF2-40B4-BE49-F238E27FC236}">
                <a16:creationId xmlns:a16="http://schemas.microsoft.com/office/drawing/2014/main" id="{B62B3734-48AE-FC49-A2D7-F0F1BC653853}"/>
              </a:ext>
            </a:extLst>
          </p:cNvPr>
          <p:cNvGraphicFramePr>
            <a:graphicFrameLocks/>
          </p:cNvGraphicFramePr>
          <p:nvPr>
            <p:extLst>
              <p:ext uri="{D42A27DB-BD31-4B8C-83A1-F6EECF244321}">
                <p14:modId xmlns:p14="http://schemas.microsoft.com/office/powerpoint/2010/main" val="1158278226"/>
              </p:ext>
            </p:extLst>
          </p:nvPr>
        </p:nvGraphicFramePr>
        <p:xfrm>
          <a:off x="838200" y="4190999"/>
          <a:ext cx="10515600" cy="259473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631230">
                <a:tc>
                  <a:txBody>
                    <a:bodyPr/>
                    <a:lstStyle/>
                    <a:p>
                      <a:r>
                        <a:rPr lang="en-US" sz="2000" dirty="0">
                          <a:latin typeface="Avenir Book" panose="02000503020000020003" pitchFamily="2" charset="0"/>
                        </a:rPr>
                        <a:t>Misclassified outcome</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endParaRPr lang="en-US" sz="2000" dirty="0"/>
                    </a:p>
                  </a:txBody>
                  <a:tcPr/>
                </a:tc>
                <a:extLst>
                  <a:ext uri="{0D108BD9-81ED-4DB2-BD59-A6C34878D82A}">
                    <a16:rowId xmlns:a16="http://schemas.microsoft.com/office/drawing/2014/main" val="771342069"/>
                  </a:ext>
                </a:extLst>
              </a:tr>
              <a:tr h="631230">
                <a:tc>
                  <a:txBody>
                    <a:bodyPr/>
                    <a:lstStyle/>
                    <a:p>
                      <a:endParaRPr lang="en-US" sz="2000" dirty="0">
                        <a:latin typeface="Avenir Book" panose="02000503020000020003" pitchFamily="2" charset="0"/>
                      </a:endParaRPr>
                    </a:p>
                  </a:txBody>
                  <a:tcPr anchor="ctr"/>
                </a:tc>
                <a:tc>
                  <a:txBody>
                    <a:bodyPr/>
                    <a:lstStyle/>
                    <a:p>
                      <a:pPr algn="ctr"/>
                      <a:r>
                        <a:rPr lang="en-US" sz="2000" dirty="0">
                          <a:latin typeface="Avenir Book" panose="02000503020000020003" pitchFamily="2" charset="0"/>
                        </a:rPr>
                        <a:t>Outcome +</a:t>
                      </a:r>
                    </a:p>
                  </a:txBody>
                  <a:tcPr anchor="ctr"/>
                </a:tc>
                <a:tc>
                  <a:txBody>
                    <a:bodyPr/>
                    <a:lstStyle/>
                    <a:p>
                      <a:pPr algn="ctr"/>
                      <a:r>
                        <a:rPr lang="en-US" sz="2000" dirty="0">
                          <a:latin typeface="Avenir Book" panose="02000503020000020003" pitchFamily="2" charset="0"/>
                        </a:rPr>
                        <a:t>Outcome -</a:t>
                      </a:r>
                    </a:p>
                  </a:txBody>
                  <a:tcPr anchor="ctr"/>
                </a:tc>
                <a:tc>
                  <a:txBody>
                    <a:bodyPr/>
                    <a:lstStyle/>
                    <a:p>
                      <a:endParaRPr lang="en-US" sz="2000"/>
                    </a:p>
                  </a:txBody>
                  <a:tcPr/>
                </a:tc>
                <a:extLst>
                  <a:ext uri="{0D108BD9-81ED-4DB2-BD59-A6C34878D82A}">
                    <a16:rowId xmlns:a16="http://schemas.microsoft.com/office/drawing/2014/main" val="805522592"/>
                  </a:ext>
                </a:extLst>
              </a:tr>
              <a:tr h="631230">
                <a:tc>
                  <a:txBody>
                    <a:bodyPr/>
                    <a:lstStyle/>
                    <a:p>
                      <a:r>
                        <a:rPr lang="en-US" sz="2000" dirty="0">
                          <a:latin typeface="Avenir Book" panose="02000503020000020003" pitchFamily="2" charset="0"/>
                        </a:rPr>
                        <a:t>Exposed +</a:t>
                      </a:r>
                    </a:p>
                  </a:txBody>
                  <a:tcPr anchor="ctr"/>
                </a:tc>
                <a:tc>
                  <a:txBody>
                    <a:bodyPr/>
                    <a:lstStyle/>
                    <a:p>
                      <a:pPr algn="ctr"/>
                      <a:r>
                        <a:rPr lang="en-US" sz="2000" dirty="0">
                          <a:latin typeface="Avenir Book" panose="02000503020000020003" pitchFamily="2" charset="0"/>
                        </a:rPr>
                        <a:t>a</a:t>
                      </a:r>
                    </a:p>
                  </a:txBody>
                  <a:tcPr anchor="ctr"/>
                </a:tc>
                <a:tc>
                  <a:txBody>
                    <a:bodyPr/>
                    <a:lstStyle/>
                    <a:p>
                      <a:pPr algn="ctr"/>
                      <a:r>
                        <a:rPr lang="en-US" sz="2000" dirty="0">
                          <a:latin typeface="Avenir Book" panose="02000503020000020003" pitchFamily="2" charset="0"/>
                        </a:rPr>
                        <a:t>b</a:t>
                      </a:r>
                    </a:p>
                  </a:txBody>
                  <a:tcPr anchor="ctr"/>
                </a:tc>
                <a:tc>
                  <a:txBody>
                    <a:bodyPr/>
                    <a:lstStyle/>
                    <a:p>
                      <a:endParaRPr lang="en-US" sz="2000" dirty="0"/>
                    </a:p>
                  </a:txBody>
                  <a:tcPr/>
                </a:tc>
                <a:extLst>
                  <a:ext uri="{0D108BD9-81ED-4DB2-BD59-A6C34878D82A}">
                    <a16:rowId xmlns:a16="http://schemas.microsoft.com/office/drawing/2014/main" val="266549803"/>
                  </a:ext>
                </a:extLst>
              </a:tr>
              <a:tr h="631230">
                <a:tc>
                  <a:txBody>
                    <a:bodyPr/>
                    <a:lstStyle/>
                    <a:p>
                      <a:r>
                        <a:rPr lang="en-US" sz="2000" dirty="0">
                          <a:latin typeface="Avenir Book" panose="02000503020000020003" pitchFamily="2" charset="0"/>
                        </a:rPr>
                        <a:t>Exposed -</a:t>
                      </a:r>
                    </a:p>
                  </a:txBody>
                  <a:tcPr anchor="ctr"/>
                </a:tc>
                <a:tc>
                  <a:txBody>
                    <a:bodyPr/>
                    <a:lstStyle/>
                    <a:p>
                      <a:pPr algn="ctr"/>
                      <a:r>
                        <a:rPr lang="en-US" sz="2000" dirty="0">
                          <a:latin typeface="Avenir Book" panose="02000503020000020003" pitchFamily="2" charset="0"/>
                        </a:rPr>
                        <a:t>c</a:t>
                      </a:r>
                    </a:p>
                  </a:txBody>
                  <a:tcPr anchor="ctr"/>
                </a:tc>
                <a:tc>
                  <a:txBody>
                    <a:bodyPr/>
                    <a:lstStyle/>
                    <a:p>
                      <a:pPr algn="ctr"/>
                      <a:r>
                        <a:rPr lang="en-US" sz="2000" dirty="0">
                          <a:latin typeface="Avenir Book" panose="02000503020000020003" pitchFamily="2" charset="0"/>
                        </a:rPr>
                        <a:t>d</a:t>
                      </a:r>
                    </a:p>
                  </a:txBody>
                  <a:tcPr anchor="ctr"/>
                </a:tc>
                <a:tc>
                  <a:txBody>
                    <a:bodyPr/>
                    <a:lstStyle/>
                    <a:p>
                      <a:endParaRPr lang="en-US" sz="2000" dirty="0"/>
                    </a:p>
                  </a:txBody>
                  <a:tcPr/>
                </a:tc>
                <a:extLst>
                  <a:ext uri="{0D108BD9-81ED-4DB2-BD59-A6C34878D82A}">
                    <a16:rowId xmlns:a16="http://schemas.microsoft.com/office/drawing/2014/main" val="1199748931"/>
                  </a:ext>
                </a:extLst>
              </a:tr>
            </a:tbl>
          </a:graphicData>
        </a:graphic>
      </p:graphicFrame>
      <p:sp>
        <p:nvSpPr>
          <p:cNvPr id="7" name="Curved Left Arrow 6">
            <a:extLst>
              <a:ext uri="{FF2B5EF4-FFF2-40B4-BE49-F238E27FC236}">
                <a16:creationId xmlns:a16="http://schemas.microsoft.com/office/drawing/2014/main" id="{B87DBB17-3FD8-234F-AB0C-16D251057509}"/>
              </a:ext>
            </a:extLst>
          </p:cNvPr>
          <p:cNvSpPr/>
          <p:nvPr/>
        </p:nvSpPr>
        <p:spPr>
          <a:xfrm rot="16200000">
            <a:off x="5920424" y="4099244"/>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a:extLst>
              <a:ext uri="{FF2B5EF4-FFF2-40B4-BE49-F238E27FC236}">
                <a16:creationId xmlns:a16="http://schemas.microsoft.com/office/drawing/2014/main" id="{13CE1A39-C954-3B41-8410-D545115F70D3}"/>
              </a:ext>
            </a:extLst>
          </p:cNvPr>
          <p:cNvSpPr/>
          <p:nvPr/>
        </p:nvSpPr>
        <p:spPr>
          <a:xfrm rot="5400000">
            <a:off x="5920423" y="4714159"/>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a:extLst>
              <a:ext uri="{FF2B5EF4-FFF2-40B4-BE49-F238E27FC236}">
                <a16:creationId xmlns:a16="http://schemas.microsoft.com/office/drawing/2014/main" id="{307724C8-B097-2C48-9389-DEC9615D8346}"/>
              </a:ext>
            </a:extLst>
          </p:cNvPr>
          <p:cNvSpPr/>
          <p:nvPr/>
        </p:nvSpPr>
        <p:spPr>
          <a:xfrm rot="16200000">
            <a:off x="5942647" y="4796235"/>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Left Arrow 12">
            <a:extLst>
              <a:ext uri="{FF2B5EF4-FFF2-40B4-BE49-F238E27FC236}">
                <a16:creationId xmlns:a16="http://schemas.microsoft.com/office/drawing/2014/main" id="{47487FCB-162B-7546-829E-159DE3482E0D}"/>
              </a:ext>
            </a:extLst>
          </p:cNvPr>
          <p:cNvSpPr/>
          <p:nvPr/>
        </p:nvSpPr>
        <p:spPr>
          <a:xfrm rot="5400000">
            <a:off x="5920423" y="5304792"/>
            <a:ext cx="306707" cy="2736850"/>
          </a:xfrm>
          <a:prstGeom prst="curvedLeftArrow">
            <a:avLst>
              <a:gd name="adj1" fmla="val 25000"/>
              <a:gd name="adj2" fmla="val 50000"/>
              <a:gd name="adj3" fmla="val 167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836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Bias</a:t>
            </a:r>
          </a:p>
        </p:txBody>
      </p:sp>
      <p:sp>
        <p:nvSpPr>
          <p:cNvPr id="3" name="Content Placeholder 2"/>
          <p:cNvSpPr>
            <a:spLocks noGrp="1"/>
          </p:cNvSpPr>
          <p:nvPr>
            <p:ph idx="1"/>
          </p:nvPr>
        </p:nvSpPr>
        <p:spPr/>
        <p:txBody>
          <a:bodyPr/>
          <a:lstStyle/>
          <a:p>
            <a:r>
              <a:rPr lang="en-US" dirty="0"/>
              <a:t>Toward/Away from Null (no effect/association)</a:t>
            </a:r>
          </a:p>
          <a:p>
            <a:pPr lvl="1"/>
            <a:r>
              <a:rPr lang="en-US" dirty="0">
                <a:solidFill>
                  <a:schemeClr val="accent4">
                    <a:lumMod val="10000"/>
                  </a:schemeClr>
                </a:solidFill>
              </a:rPr>
              <a:t>Observed measure of effect is closer/further from the true value</a:t>
            </a:r>
          </a:p>
          <a:p>
            <a:pPr lvl="2"/>
            <a:r>
              <a:rPr lang="en-US" dirty="0">
                <a:solidFill>
                  <a:schemeClr val="accent4">
                    <a:lumMod val="10000"/>
                  </a:schemeClr>
                </a:solidFill>
              </a:rPr>
              <a:t>Ratios: Null is 1</a:t>
            </a:r>
          </a:p>
          <a:p>
            <a:pPr lvl="2"/>
            <a:r>
              <a:rPr lang="en-US" dirty="0">
                <a:solidFill>
                  <a:schemeClr val="accent4">
                    <a:lumMod val="10000"/>
                  </a:schemeClr>
                </a:solidFill>
              </a:rPr>
              <a:t>Differences: Null is 0</a:t>
            </a:r>
          </a:p>
        </p:txBody>
      </p:sp>
    </p:spTree>
    <p:extLst>
      <p:ext uri="{BB962C8B-B14F-4D97-AF65-F5344CB8AC3E}">
        <p14:creationId xmlns:p14="http://schemas.microsoft.com/office/powerpoint/2010/main" val="219156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3575-4D5D-5742-804C-129892BDC984}"/>
              </a:ext>
            </a:extLst>
          </p:cNvPr>
          <p:cNvSpPr>
            <a:spLocks noGrp="1"/>
          </p:cNvSpPr>
          <p:nvPr>
            <p:ph type="title"/>
          </p:nvPr>
        </p:nvSpPr>
        <p:spPr/>
        <p:txBody>
          <a:bodyPr/>
          <a:lstStyle/>
          <a:p>
            <a:r>
              <a:rPr lang="en-US" dirty="0"/>
              <a:t>Bias towards the Null</a:t>
            </a:r>
          </a:p>
        </p:txBody>
      </p:sp>
      <p:sp>
        <p:nvSpPr>
          <p:cNvPr id="6" name="Left-Right Arrow 5">
            <a:extLst>
              <a:ext uri="{FF2B5EF4-FFF2-40B4-BE49-F238E27FC236}">
                <a16:creationId xmlns:a16="http://schemas.microsoft.com/office/drawing/2014/main" id="{341DC4A3-FB93-D143-A8DA-75447CD1909B}"/>
              </a:ext>
            </a:extLst>
          </p:cNvPr>
          <p:cNvSpPr/>
          <p:nvPr/>
        </p:nvSpPr>
        <p:spPr>
          <a:xfrm>
            <a:off x="584200" y="1976521"/>
            <a:ext cx="11023600" cy="1452479"/>
          </a:xfrm>
          <a:prstGeom prst="leftRightArrow">
            <a:avLst/>
          </a:prstGeom>
          <a:solidFill>
            <a:srgbClr val="4D73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Ratio, Null = 1</a:t>
            </a:r>
          </a:p>
        </p:txBody>
      </p:sp>
      <p:sp>
        <p:nvSpPr>
          <p:cNvPr id="8" name="TextBox 7">
            <a:extLst>
              <a:ext uri="{FF2B5EF4-FFF2-40B4-BE49-F238E27FC236}">
                <a16:creationId xmlns:a16="http://schemas.microsoft.com/office/drawing/2014/main" id="{15B3C648-F6FF-D049-8096-2290AA7D0C39}"/>
              </a:ext>
            </a:extLst>
          </p:cNvPr>
          <p:cNvSpPr txBox="1"/>
          <p:nvPr/>
        </p:nvSpPr>
        <p:spPr>
          <a:xfrm>
            <a:off x="7809875" y="1981603"/>
            <a:ext cx="1169025" cy="369332"/>
          </a:xfrm>
          <a:prstGeom prst="rect">
            <a:avLst/>
          </a:prstGeom>
          <a:noFill/>
        </p:spPr>
        <p:txBody>
          <a:bodyPr wrap="square" rtlCol="0">
            <a:spAutoFit/>
          </a:bodyPr>
          <a:lstStyle/>
          <a:p>
            <a:r>
              <a:rPr lang="en-US" dirty="0">
                <a:latin typeface="Avenir Book" panose="02000503020000020003" pitchFamily="2" charset="0"/>
              </a:rPr>
              <a:t>True = 2</a:t>
            </a:r>
          </a:p>
        </p:txBody>
      </p:sp>
      <p:sp>
        <p:nvSpPr>
          <p:cNvPr id="9" name="TextBox 8">
            <a:extLst>
              <a:ext uri="{FF2B5EF4-FFF2-40B4-BE49-F238E27FC236}">
                <a16:creationId xmlns:a16="http://schemas.microsoft.com/office/drawing/2014/main" id="{E6C9E3C5-98C0-884F-BE13-A6A8B33EEA65}"/>
              </a:ext>
            </a:extLst>
          </p:cNvPr>
          <p:cNvSpPr txBox="1"/>
          <p:nvPr/>
        </p:nvSpPr>
        <p:spPr>
          <a:xfrm>
            <a:off x="6311900" y="3101390"/>
            <a:ext cx="2159000" cy="369332"/>
          </a:xfrm>
          <a:prstGeom prst="rect">
            <a:avLst/>
          </a:prstGeom>
          <a:noFill/>
        </p:spPr>
        <p:txBody>
          <a:bodyPr wrap="square" rtlCol="0">
            <a:spAutoFit/>
          </a:bodyPr>
          <a:lstStyle/>
          <a:p>
            <a:r>
              <a:rPr lang="en-US" dirty="0">
                <a:latin typeface="Avenir Book" panose="02000503020000020003" pitchFamily="2" charset="0"/>
              </a:rPr>
              <a:t>Bias towards = 1.5</a:t>
            </a:r>
          </a:p>
        </p:txBody>
      </p:sp>
      <p:sp>
        <p:nvSpPr>
          <p:cNvPr id="10" name="TextBox 9">
            <a:extLst>
              <a:ext uri="{FF2B5EF4-FFF2-40B4-BE49-F238E27FC236}">
                <a16:creationId xmlns:a16="http://schemas.microsoft.com/office/drawing/2014/main" id="{235A041E-2D8D-F040-9BA9-80B2E0011BBA}"/>
              </a:ext>
            </a:extLst>
          </p:cNvPr>
          <p:cNvSpPr txBox="1"/>
          <p:nvPr/>
        </p:nvSpPr>
        <p:spPr>
          <a:xfrm>
            <a:off x="9099550" y="3119924"/>
            <a:ext cx="2159000" cy="369332"/>
          </a:xfrm>
          <a:prstGeom prst="rect">
            <a:avLst/>
          </a:prstGeom>
          <a:noFill/>
        </p:spPr>
        <p:txBody>
          <a:bodyPr wrap="square" rtlCol="0">
            <a:spAutoFit/>
          </a:bodyPr>
          <a:lstStyle/>
          <a:p>
            <a:r>
              <a:rPr lang="en-US" dirty="0">
                <a:latin typeface="Avenir Book" panose="02000503020000020003" pitchFamily="2" charset="0"/>
              </a:rPr>
              <a:t>Bias Away = 2.5</a:t>
            </a:r>
          </a:p>
        </p:txBody>
      </p:sp>
      <p:sp>
        <p:nvSpPr>
          <p:cNvPr id="11" name="TextBox 10">
            <a:extLst>
              <a:ext uri="{FF2B5EF4-FFF2-40B4-BE49-F238E27FC236}">
                <a16:creationId xmlns:a16="http://schemas.microsoft.com/office/drawing/2014/main" id="{1FB44871-9545-B74A-AB97-24BCDFEFD7C0}"/>
              </a:ext>
            </a:extLst>
          </p:cNvPr>
          <p:cNvSpPr txBox="1"/>
          <p:nvPr/>
        </p:nvSpPr>
        <p:spPr>
          <a:xfrm>
            <a:off x="2698230" y="1973582"/>
            <a:ext cx="1276871" cy="369332"/>
          </a:xfrm>
          <a:prstGeom prst="rect">
            <a:avLst/>
          </a:prstGeom>
          <a:noFill/>
        </p:spPr>
        <p:txBody>
          <a:bodyPr wrap="square" rtlCol="0">
            <a:spAutoFit/>
          </a:bodyPr>
          <a:lstStyle/>
          <a:p>
            <a:r>
              <a:rPr lang="en-US" dirty="0">
                <a:latin typeface="Avenir Book" panose="02000503020000020003" pitchFamily="2" charset="0"/>
              </a:rPr>
              <a:t>True = 0.5</a:t>
            </a:r>
          </a:p>
        </p:txBody>
      </p:sp>
      <p:sp>
        <p:nvSpPr>
          <p:cNvPr id="12" name="TextBox 11">
            <a:extLst>
              <a:ext uri="{FF2B5EF4-FFF2-40B4-BE49-F238E27FC236}">
                <a16:creationId xmlns:a16="http://schemas.microsoft.com/office/drawing/2014/main" id="{A7FC9A39-142C-BB4D-BAEB-8A4EAC244F2A}"/>
              </a:ext>
            </a:extLst>
          </p:cNvPr>
          <p:cNvSpPr txBox="1"/>
          <p:nvPr/>
        </p:nvSpPr>
        <p:spPr>
          <a:xfrm>
            <a:off x="3733800" y="3119924"/>
            <a:ext cx="2159000" cy="369332"/>
          </a:xfrm>
          <a:prstGeom prst="rect">
            <a:avLst/>
          </a:prstGeom>
          <a:noFill/>
        </p:spPr>
        <p:txBody>
          <a:bodyPr wrap="square" rtlCol="0">
            <a:spAutoFit/>
          </a:bodyPr>
          <a:lstStyle/>
          <a:p>
            <a:r>
              <a:rPr lang="en-US" dirty="0">
                <a:latin typeface="Avenir Book" panose="02000503020000020003" pitchFamily="2" charset="0"/>
              </a:rPr>
              <a:t>Bias towards = 0.9</a:t>
            </a:r>
          </a:p>
        </p:txBody>
      </p:sp>
      <p:sp>
        <p:nvSpPr>
          <p:cNvPr id="13" name="TextBox 12">
            <a:extLst>
              <a:ext uri="{FF2B5EF4-FFF2-40B4-BE49-F238E27FC236}">
                <a16:creationId xmlns:a16="http://schemas.microsoft.com/office/drawing/2014/main" id="{7DC90722-D031-4740-8130-98CE8A1C5923}"/>
              </a:ext>
            </a:extLst>
          </p:cNvPr>
          <p:cNvSpPr txBox="1"/>
          <p:nvPr/>
        </p:nvSpPr>
        <p:spPr>
          <a:xfrm>
            <a:off x="1365250" y="3119924"/>
            <a:ext cx="2159000" cy="369332"/>
          </a:xfrm>
          <a:prstGeom prst="rect">
            <a:avLst/>
          </a:prstGeom>
          <a:noFill/>
        </p:spPr>
        <p:txBody>
          <a:bodyPr wrap="square" rtlCol="0">
            <a:spAutoFit/>
          </a:bodyPr>
          <a:lstStyle/>
          <a:p>
            <a:r>
              <a:rPr lang="en-US" dirty="0">
                <a:latin typeface="Avenir Book" panose="02000503020000020003" pitchFamily="2" charset="0"/>
              </a:rPr>
              <a:t>Bias Away = 0.1</a:t>
            </a:r>
          </a:p>
        </p:txBody>
      </p:sp>
      <p:sp>
        <p:nvSpPr>
          <p:cNvPr id="14" name="Left-Right Arrow 13">
            <a:extLst>
              <a:ext uri="{FF2B5EF4-FFF2-40B4-BE49-F238E27FC236}">
                <a16:creationId xmlns:a16="http://schemas.microsoft.com/office/drawing/2014/main" id="{A02DBD68-2D2A-7B4E-95EF-033C362A8364}"/>
              </a:ext>
            </a:extLst>
          </p:cNvPr>
          <p:cNvSpPr/>
          <p:nvPr/>
        </p:nvSpPr>
        <p:spPr>
          <a:xfrm>
            <a:off x="584200" y="4367866"/>
            <a:ext cx="11023600" cy="1452479"/>
          </a:xfrm>
          <a:prstGeom prst="leftRightArrow">
            <a:avLst/>
          </a:prstGeom>
          <a:solidFill>
            <a:srgbClr val="4D73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Difference, Null = 0</a:t>
            </a:r>
          </a:p>
        </p:txBody>
      </p:sp>
      <p:sp>
        <p:nvSpPr>
          <p:cNvPr id="15" name="TextBox 14">
            <a:extLst>
              <a:ext uri="{FF2B5EF4-FFF2-40B4-BE49-F238E27FC236}">
                <a16:creationId xmlns:a16="http://schemas.microsoft.com/office/drawing/2014/main" id="{531808B1-4321-3D42-8052-FD0B29426EF5}"/>
              </a:ext>
            </a:extLst>
          </p:cNvPr>
          <p:cNvSpPr txBox="1"/>
          <p:nvPr/>
        </p:nvSpPr>
        <p:spPr>
          <a:xfrm>
            <a:off x="7809875" y="4372948"/>
            <a:ext cx="1169025" cy="369332"/>
          </a:xfrm>
          <a:prstGeom prst="rect">
            <a:avLst/>
          </a:prstGeom>
          <a:noFill/>
        </p:spPr>
        <p:txBody>
          <a:bodyPr wrap="square" rtlCol="0">
            <a:spAutoFit/>
          </a:bodyPr>
          <a:lstStyle/>
          <a:p>
            <a:r>
              <a:rPr lang="en-US" dirty="0">
                <a:latin typeface="Avenir Book" panose="02000503020000020003" pitchFamily="2" charset="0"/>
              </a:rPr>
              <a:t>True = 2</a:t>
            </a:r>
          </a:p>
        </p:txBody>
      </p:sp>
      <p:sp>
        <p:nvSpPr>
          <p:cNvPr id="16" name="TextBox 15">
            <a:extLst>
              <a:ext uri="{FF2B5EF4-FFF2-40B4-BE49-F238E27FC236}">
                <a16:creationId xmlns:a16="http://schemas.microsoft.com/office/drawing/2014/main" id="{852701B0-E922-7A48-B825-D861FD0842C2}"/>
              </a:ext>
            </a:extLst>
          </p:cNvPr>
          <p:cNvSpPr txBox="1"/>
          <p:nvPr/>
        </p:nvSpPr>
        <p:spPr>
          <a:xfrm>
            <a:off x="6311900" y="5492735"/>
            <a:ext cx="2159000" cy="369332"/>
          </a:xfrm>
          <a:prstGeom prst="rect">
            <a:avLst/>
          </a:prstGeom>
          <a:noFill/>
        </p:spPr>
        <p:txBody>
          <a:bodyPr wrap="square" rtlCol="0">
            <a:spAutoFit/>
          </a:bodyPr>
          <a:lstStyle/>
          <a:p>
            <a:r>
              <a:rPr lang="en-US" dirty="0">
                <a:latin typeface="Avenir Book" panose="02000503020000020003" pitchFamily="2" charset="0"/>
              </a:rPr>
              <a:t>Bias towards = 1</a:t>
            </a:r>
          </a:p>
        </p:txBody>
      </p:sp>
      <p:sp>
        <p:nvSpPr>
          <p:cNvPr id="17" name="TextBox 16">
            <a:extLst>
              <a:ext uri="{FF2B5EF4-FFF2-40B4-BE49-F238E27FC236}">
                <a16:creationId xmlns:a16="http://schemas.microsoft.com/office/drawing/2014/main" id="{08DD99D6-882A-F04E-8EF4-80B55D76E676}"/>
              </a:ext>
            </a:extLst>
          </p:cNvPr>
          <p:cNvSpPr txBox="1"/>
          <p:nvPr/>
        </p:nvSpPr>
        <p:spPr>
          <a:xfrm>
            <a:off x="9309100" y="5492735"/>
            <a:ext cx="2159000" cy="369332"/>
          </a:xfrm>
          <a:prstGeom prst="rect">
            <a:avLst/>
          </a:prstGeom>
          <a:noFill/>
        </p:spPr>
        <p:txBody>
          <a:bodyPr wrap="square" rtlCol="0">
            <a:spAutoFit/>
          </a:bodyPr>
          <a:lstStyle/>
          <a:p>
            <a:r>
              <a:rPr lang="en-US" dirty="0">
                <a:latin typeface="Avenir Book" panose="02000503020000020003" pitchFamily="2" charset="0"/>
              </a:rPr>
              <a:t>Bias Away = 3</a:t>
            </a:r>
          </a:p>
        </p:txBody>
      </p:sp>
      <p:sp>
        <p:nvSpPr>
          <p:cNvPr id="18" name="TextBox 17">
            <a:extLst>
              <a:ext uri="{FF2B5EF4-FFF2-40B4-BE49-F238E27FC236}">
                <a16:creationId xmlns:a16="http://schemas.microsoft.com/office/drawing/2014/main" id="{29637D5A-4F85-634E-B3BF-40463635B74E}"/>
              </a:ext>
            </a:extLst>
          </p:cNvPr>
          <p:cNvSpPr txBox="1"/>
          <p:nvPr/>
        </p:nvSpPr>
        <p:spPr>
          <a:xfrm>
            <a:off x="2863851" y="4364927"/>
            <a:ext cx="1111250" cy="369332"/>
          </a:xfrm>
          <a:prstGeom prst="rect">
            <a:avLst/>
          </a:prstGeom>
          <a:noFill/>
        </p:spPr>
        <p:txBody>
          <a:bodyPr wrap="square" rtlCol="0">
            <a:spAutoFit/>
          </a:bodyPr>
          <a:lstStyle/>
          <a:p>
            <a:r>
              <a:rPr lang="en-US" dirty="0">
                <a:latin typeface="Avenir Book" panose="02000503020000020003" pitchFamily="2" charset="0"/>
              </a:rPr>
              <a:t>True = -2</a:t>
            </a:r>
          </a:p>
        </p:txBody>
      </p:sp>
      <p:sp>
        <p:nvSpPr>
          <p:cNvPr id="19" name="TextBox 18">
            <a:extLst>
              <a:ext uri="{FF2B5EF4-FFF2-40B4-BE49-F238E27FC236}">
                <a16:creationId xmlns:a16="http://schemas.microsoft.com/office/drawing/2014/main" id="{8BD6AC9D-C6B1-7347-80CB-744B8FCAC0F3}"/>
              </a:ext>
            </a:extLst>
          </p:cNvPr>
          <p:cNvSpPr txBox="1"/>
          <p:nvPr/>
        </p:nvSpPr>
        <p:spPr>
          <a:xfrm>
            <a:off x="3733800" y="5511269"/>
            <a:ext cx="2159000" cy="369332"/>
          </a:xfrm>
          <a:prstGeom prst="rect">
            <a:avLst/>
          </a:prstGeom>
          <a:noFill/>
        </p:spPr>
        <p:txBody>
          <a:bodyPr wrap="square" rtlCol="0">
            <a:spAutoFit/>
          </a:bodyPr>
          <a:lstStyle/>
          <a:p>
            <a:r>
              <a:rPr lang="en-US" dirty="0">
                <a:latin typeface="Avenir Book" panose="02000503020000020003" pitchFamily="2" charset="0"/>
              </a:rPr>
              <a:t>Bias towards = -1</a:t>
            </a:r>
          </a:p>
        </p:txBody>
      </p:sp>
      <p:sp>
        <p:nvSpPr>
          <p:cNvPr id="20" name="TextBox 19">
            <a:extLst>
              <a:ext uri="{FF2B5EF4-FFF2-40B4-BE49-F238E27FC236}">
                <a16:creationId xmlns:a16="http://schemas.microsoft.com/office/drawing/2014/main" id="{5D54FD3C-0071-8C49-882B-4FC1ECF97641}"/>
              </a:ext>
            </a:extLst>
          </p:cNvPr>
          <p:cNvSpPr txBox="1"/>
          <p:nvPr/>
        </p:nvSpPr>
        <p:spPr>
          <a:xfrm>
            <a:off x="1365250" y="5511269"/>
            <a:ext cx="2159000" cy="369332"/>
          </a:xfrm>
          <a:prstGeom prst="rect">
            <a:avLst/>
          </a:prstGeom>
          <a:noFill/>
        </p:spPr>
        <p:txBody>
          <a:bodyPr wrap="square" rtlCol="0">
            <a:spAutoFit/>
          </a:bodyPr>
          <a:lstStyle/>
          <a:p>
            <a:r>
              <a:rPr lang="en-US" dirty="0">
                <a:latin typeface="Avenir Book" panose="02000503020000020003" pitchFamily="2" charset="0"/>
              </a:rPr>
              <a:t>Bias Away = -3</a:t>
            </a:r>
          </a:p>
        </p:txBody>
      </p:sp>
    </p:spTree>
    <p:extLst>
      <p:ext uri="{BB962C8B-B14F-4D97-AF65-F5344CB8AC3E}">
        <p14:creationId xmlns:p14="http://schemas.microsoft.com/office/powerpoint/2010/main" val="78662491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of screening test</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1823366524"/>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738828">
                  <a:extLst>
                    <a:ext uri="{9D8B030D-6E8A-4147-A177-3AD203B41FA5}">
                      <a16:colId xmlns:a16="http://schemas.microsoft.com/office/drawing/2014/main" val="4102366795"/>
                    </a:ext>
                  </a:extLst>
                </a:gridCol>
                <a:gridCol w="2788170">
                  <a:extLst>
                    <a:ext uri="{9D8B030D-6E8A-4147-A177-3AD203B41FA5}">
                      <a16:colId xmlns:a16="http://schemas.microsoft.com/office/drawing/2014/main" val="1806218394"/>
                    </a:ext>
                  </a:extLst>
                </a:gridCol>
                <a:gridCol w="2359702">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199748931"/>
                  </a:ext>
                </a:extLst>
              </a:tr>
              <a:tr h="370840">
                <a:tc>
                  <a:txBody>
                    <a:bodyPr/>
                    <a:lstStyle/>
                    <a:p>
                      <a:endParaRPr lang="en-US" sz="2000">
                        <a:latin typeface="Avenir Book" panose="02000503020000020003" pitchFamily="2" charset="0"/>
                      </a:endParaRPr>
                    </a:p>
                  </a:txBody>
                  <a:tcPr/>
                </a:tc>
                <a:tc>
                  <a:txBody>
                    <a:bodyPr/>
                    <a:lstStyle/>
                    <a:p>
                      <a:r>
                        <a:rPr lang="en-US" sz="2000" dirty="0">
                          <a:latin typeface="Avenir Book" panose="02000503020000020003" pitchFamily="2" charset="0"/>
                        </a:rPr>
                        <a:t>Sensitivity = a / (a + c)</a:t>
                      </a:r>
                    </a:p>
                  </a:txBody>
                  <a:tcPr/>
                </a:tc>
                <a:tc>
                  <a:txBody>
                    <a:bodyPr/>
                    <a:lstStyle/>
                    <a:p>
                      <a:r>
                        <a:rPr lang="en-US" sz="2000" dirty="0">
                          <a:latin typeface="Avenir Book" panose="02000503020000020003" pitchFamily="2" charset="0"/>
                        </a:rPr>
                        <a:t>Specificity = d / (b + 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140200"/>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pitchFamily="2" charset="0"/>
              </a:rPr>
              <a:t>Sensitivity: The proportion of people with outcome who test positive.</a:t>
            </a:r>
          </a:p>
          <a:p>
            <a:pPr marL="285750" indent="-285750">
              <a:buFont typeface="Arial" panose="020B0604020202020204" pitchFamily="34" charset="0"/>
              <a:buChar char="•"/>
            </a:pPr>
            <a:endParaRPr lang="en-US" sz="2800" dirty="0">
              <a:latin typeface="Avenir Book" panose="02000503020000020003" pitchFamily="2" charset="0"/>
            </a:endParaRPr>
          </a:p>
          <a:p>
            <a:pPr marL="285750" indent="-285750">
              <a:buFont typeface="Arial" panose="020B0604020202020204" pitchFamily="34" charset="0"/>
              <a:buChar char="•"/>
            </a:pPr>
            <a:r>
              <a:rPr lang="en-US" sz="2800" dirty="0">
                <a:latin typeface="Avenir Book" panose="02000503020000020003" pitchFamily="2" charset="0"/>
              </a:rPr>
              <a:t>Specificity: The proportion of people without the outcome who test negative.</a:t>
            </a:r>
          </a:p>
        </p:txBody>
      </p:sp>
    </p:spTree>
    <p:extLst>
      <p:ext uri="{BB962C8B-B14F-4D97-AF65-F5344CB8AC3E}">
        <p14:creationId xmlns:p14="http://schemas.microsoft.com/office/powerpoint/2010/main" val="37521991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of classification of exposure</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3129400955"/>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984292">
                  <a:extLst>
                    <a:ext uri="{9D8B030D-6E8A-4147-A177-3AD203B41FA5}">
                      <a16:colId xmlns:a16="http://schemas.microsoft.com/office/drawing/2014/main" val="3071653224"/>
                    </a:ext>
                  </a:extLst>
                </a:gridCol>
                <a:gridCol w="2803160">
                  <a:extLst>
                    <a:ext uri="{9D8B030D-6E8A-4147-A177-3AD203B41FA5}">
                      <a16:colId xmlns:a16="http://schemas.microsoft.com/office/drawing/2014/main" val="4102366795"/>
                    </a:ext>
                  </a:extLst>
                </a:gridCol>
                <a:gridCol w="2893102">
                  <a:extLst>
                    <a:ext uri="{9D8B030D-6E8A-4147-A177-3AD203B41FA5}">
                      <a16:colId xmlns:a16="http://schemas.microsoft.com/office/drawing/2014/main" val="1806218394"/>
                    </a:ext>
                  </a:extLst>
                </a:gridCol>
                <a:gridCol w="1835046">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Exposure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Categorized exposure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Categorized exposure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199748931"/>
                  </a:ext>
                </a:extLst>
              </a:tr>
              <a:tr h="370840">
                <a:tc>
                  <a:txBody>
                    <a:bodyPr/>
                    <a:lstStyle/>
                    <a:p>
                      <a:endParaRPr lang="en-US" sz="2000">
                        <a:latin typeface="Avenir Book" panose="02000503020000020003" pitchFamily="2" charset="0"/>
                      </a:endParaRPr>
                    </a:p>
                  </a:txBody>
                  <a:tcPr/>
                </a:tc>
                <a:tc>
                  <a:txBody>
                    <a:bodyPr/>
                    <a:lstStyle/>
                    <a:p>
                      <a:r>
                        <a:rPr lang="en-US" sz="2000" dirty="0">
                          <a:latin typeface="Avenir Book" panose="02000503020000020003" pitchFamily="2" charset="0"/>
                        </a:rPr>
                        <a:t>Sensitivity = a / (a + c)</a:t>
                      </a:r>
                    </a:p>
                  </a:txBody>
                  <a:tcPr/>
                </a:tc>
                <a:tc>
                  <a:txBody>
                    <a:bodyPr/>
                    <a:lstStyle/>
                    <a:p>
                      <a:r>
                        <a:rPr lang="en-US" sz="2000" dirty="0">
                          <a:latin typeface="Avenir Book" panose="02000503020000020003" pitchFamily="2" charset="0"/>
                        </a:rPr>
                        <a:t>Specificity = d / (b + 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140200"/>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pitchFamily="2" charset="0"/>
              </a:rPr>
              <a:t>Sensitivity: The proportion of people with exposure who we classify as having the exposure.</a:t>
            </a:r>
          </a:p>
          <a:p>
            <a:pPr marL="285750" indent="-285750">
              <a:buFont typeface="Arial" panose="020B0604020202020204" pitchFamily="34" charset="0"/>
              <a:buChar char="•"/>
            </a:pPr>
            <a:endParaRPr lang="en-US" sz="2800" dirty="0">
              <a:latin typeface="Avenir Book" panose="02000503020000020003" pitchFamily="2" charset="0"/>
            </a:endParaRPr>
          </a:p>
          <a:p>
            <a:pPr marL="285750" indent="-285750">
              <a:buFont typeface="Arial" panose="020B0604020202020204" pitchFamily="34" charset="0"/>
              <a:buChar char="•"/>
            </a:pPr>
            <a:r>
              <a:rPr lang="en-US" sz="2800" dirty="0">
                <a:latin typeface="Avenir Book" panose="02000503020000020003" pitchFamily="2" charset="0"/>
              </a:rPr>
              <a:t>Specificity: The proportion of people without the exposure who we classify as not having the exposure.</a:t>
            </a:r>
          </a:p>
        </p:txBody>
      </p:sp>
    </p:spTree>
    <p:extLst>
      <p:ext uri="{BB962C8B-B14F-4D97-AF65-F5344CB8AC3E}">
        <p14:creationId xmlns:p14="http://schemas.microsoft.com/office/powerpoint/2010/main" val="447311327"/>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254300170"/>
              </p:ext>
            </p:extLst>
          </p:nvPr>
        </p:nvGraphicFramePr>
        <p:xfrm>
          <a:off x="838200" y="1825625"/>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a:t>
                      </a:r>
                    </a:p>
                  </a:txBody>
                  <a:tcPr/>
                </a:tc>
                <a:tc>
                  <a:txBody>
                    <a:bodyPr/>
                    <a:lstStyle/>
                    <a:p>
                      <a:pPr algn="ctr"/>
                      <a:r>
                        <a:rPr lang="en-US" sz="2000" dirty="0">
                          <a:latin typeface="Avenir Book" panose="02000503020000020003" pitchFamily="2" charset="0"/>
                        </a:rPr>
                        <a:t>50</a:t>
                      </a:r>
                    </a:p>
                  </a:txBody>
                  <a:tcPr/>
                </a:tc>
                <a:tc>
                  <a:txBody>
                    <a:bodyPr/>
                    <a:lstStyle/>
                    <a:p>
                      <a:pPr algn="ctr"/>
                      <a:r>
                        <a:rPr lang="en-US" sz="2000" dirty="0">
                          <a:latin typeface="Avenir Book" panose="02000503020000020003" pitchFamily="2" charset="0"/>
                        </a:rPr>
                        <a:t>130</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a:t>
                      </a:r>
                    </a:p>
                  </a:txBody>
                  <a:tcPr/>
                </a:tc>
                <a:tc>
                  <a:txBody>
                    <a:bodyPr/>
                    <a:lstStyle/>
                    <a:p>
                      <a:pPr algn="ctr"/>
                      <a:r>
                        <a:rPr lang="en-US" sz="2000" dirty="0">
                          <a:latin typeface="Avenir Book" panose="02000503020000020003" pitchFamily="2" charset="0"/>
                        </a:rPr>
                        <a:t>50</a:t>
                      </a:r>
                    </a:p>
                  </a:txBody>
                  <a:tcPr/>
                </a:tc>
                <a:tc>
                  <a:txBody>
                    <a:bodyPr/>
                    <a:lstStyle/>
                    <a:p>
                      <a:pPr algn="ctr"/>
                      <a:r>
                        <a:rPr lang="en-US" sz="2000" dirty="0">
                          <a:latin typeface="Avenir Book" panose="02000503020000020003" pitchFamily="2" charset="0"/>
                        </a:rPr>
                        <a:t>70</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200</a:t>
                      </a:r>
                    </a:p>
                  </a:txBody>
                  <a:tcPr/>
                </a:tc>
                <a:extLst>
                  <a:ext uri="{0D108BD9-81ED-4DB2-BD59-A6C34878D82A}">
                    <a16:rowId xmlns:a16="http://schemas.microsoft.com/office/drawing/2014/main" val="790723229"/>
                  </a:ext>
                </a:extLst>
              </a:tr>
              <a:tr h="370840">
                <a:tc>
                  <a:txBody>
                    <a:bodyPr/>
                    <a:lstStyle/>
                    <a:p>
                      <a:endParaRPr lang="en-US" sz="2000" dirty="0">
                        <a:latin typeface="Avenir Book" panose="02000503020000020003"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Odds =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Odds = 1</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820153638"/>
                  </a:ext>
                </a:extLst>
              </a:tr>
              <a:tr h="370840">
                <a:tc>
                  <a:txBody>
                    <a:bodyPr/>
                    <a:lstStyle/>
                    <a:p>
                      <a:endParaRPr lang="en-US" sz="2000" dirty="0">
                        <a:latin typeface="Avenir Book" panose="02000503020000020003" pitchFamily="2"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True OR = 4 / 1 = 4</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054413125"/>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813300"/>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 outcome = 0.8</a:t>
            </a:r>
          </a:p>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without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without outcome = 0.8</a:t>
            </a:r>
            <a:endParaRPr lang="en-US" sz="2800" dirty="0">
              <a:latin typeface="Avenir Book" panose="02000503020000020003" pitchFamily="2" charset="0"/>
            </a:endParaRPr>
          </a:p>
        </p:txBody>
      </p:sp>
    </p:spTree>
    <p:extLst>
      <p:ext uri="{BB962C8B-B14F-4D97-AF65-F5344CB8AC3E}">
        <p14:creationId xmlns:p14="http://schemas.microsoft.com/office/powerpoint/2010/main" val="203660323"/>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3677046500"/>
              </p:ext>
            </p:extLst>
          </p:nvPr>
        </p:nvGraphicFramePr>
        <p:xfrm>
          <a:off x="838200" y="2651125"/>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80*0.9 = 72</a:t>
                      </a:r>
                    </a:p>
                  </a:txBody>
                  <a:tcPr/>
                </a:tc>
                <a:tc>
                  <a:txBody>
                    <a:bodyPr/>
                    <a:lstStyle/>
                    <a:p>
                      <a:pPr algn="ctr"/>
                      <a:r>
                        <a:rPr lang="en-US" sz="2000" dirty="0">
                          <a:latin typeface="Avenir Book" panose="02000503020000020003" pitchFamily="2" charset="0"/>
                        </a:rPr>
                        <a:t>50*0.9 = 45</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20*0.8 = 16</a:t>
                      </a:r>
                    </a:p>
                  </a:txBody>
                  <a:tcPr/>
                </a:tc>
                <a:tc>
                  <a:txBody>
                    <a:bodyPr/>
                    <a:lstStyle/>
                    <a:p>
                      <a:pPr algn="ctr"/>
                      <a:r>
                        <a:rPr lang="en-US" sz="2000" dirty="0">
                          <a:latin typeface="Avenir Book" panose="02000503020000020003" pitchFamily="2" charset="0"/>
                        </a:rPr>
                        <a:t>50*0.8 = 40</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88</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8D28069E-3A94-8746-96FE-DEFD9889C149}"/>
              </a:ext>
            </a:extLst>
          </p:cNvPr>
          <p:cNvSpPr txBox="1"/>
          <p:nvPr/>
        </p:nvSpPr>
        <p:spPr>
          <a:xfrm>
            <a:off x="838200" y="4676378"/>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 outcome = 0.8</a:t>
            </a:r>
          </a:p>
          <a:p>
            <a:pPr marL="285750" indent="-285750">
              <a:buFont typeface="Arial" panose="020B0604020202020204" pitchFamily="34" charset="0"/>
              <a:buChar char="•"/>
            </a:pPr>
            <a:r>
              <a:rPr lang="en-US" dirty="0">
                <a:latin typeface="Avenir Book" panose="02000503020000020003" pitchFamily="2" charset="0"/>
              </a:rPr>
              <a:t>Sensitivity in classifying exposure among people without outcome = 0.9</a:t>
            </a:r>
          </a:p>
          <a:p>
            <a:pPr marL="285750" indent="-285750">
              <a:buFont typeface="Arial" panose="020B0604020202020204" pitchFamily="34" charset="0"/>
              <a:buChar char="•"/>
            </a:pPr>
            <a:r>
              <a:rPr lang="en-US" dirty="0">
                <a:latin typeface="Avenir Book" panose="02000503020000020003" pitchFamily="2" charset="0"/>
              </a:rPr>
              <a:t>Specificity in classifying exposure among people without outcome = 0.8</a:t>
            </a:r>
            <a:endParaRPr lang="en-US" sz="2800" dirty="0">
              <a:latin typeface="Avenir Book" panose="02000503020000020003" pitchFamily="2" charset="0"/>
            </a:endParaRPr>
          </a:p>
        </p:txBody>
      </p:sp>
      <p:sp>
        <p:nvSpPr>
          <p:cNvPr id="3" name="TextBox 2">
            <a:extLst>
              <a:ext uri="{FF2B5EF4-FFF2-40B4-BE49-F238E27FC236}">
                <a16:creationId xmlns:a16="http://schemas.microsoft.com/office/drawing/2014/main" id="{B91B5291-EE03-B442-A586-0C7530D2C610}"/>
              </a:ext>
            </a:extLst>
          </p:cNvPr>
          <p:cNvSpPr txBox="1"/>
          <p:nvPr/>
        </p:nvSpPr>
        <p:spPr>
          <a:xfrm>
            <a:off x="838200" y="1841500"/>
            <a:ext cx="10531094" cy="646331"/>
          </a:xfrm>
          <a:prstGeom prst="rect">
            <a:avLst/>
          </a:prstGeom>
          <a:noFill/>
        </p:spPr>
        <p:txBody>
          <a:bodyPr wrap="square" rtlCol="0">
            <a:spAutoFit/>
          </a:bodyPr>
          <a:lstStyle/>
          <a:p>
            <a:r>
              <a:rPr lang="en-US" dirty="0">
                <a:latin typeface="Avenir Book" panose="02000503020000020003" pitchFamily="2" charset="0"/>
              </a:rPr>
              <a:t>First, how many people from the true distribution below were miscategorized in the observed distribution?</a:t>
            </a:r>
          </a:p>
        </p:txBody>
      </p:sp>
    </p:spTree>
    <p:extLst>
      <p:ext uri="{BB962C8B-B14F-4D97-AF65-F5344CB8AC3E}">
        <p14:creationId xmlns:p14="http://schemas.microsoft.com/office/powerpoint/2010/main" val="1809522269"/>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3268614612"/>
              </p:ext>
            </p:extLst>
          </p:nvPr>
        </p:nvGraphicFramePr>
        <p:xfrm>
          <a:off x="822706" y="2361644"/>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80*0.9 = 72</a:t>
                      </a:r>
                    </a:p>
                  </a:txBody>
                  <a:tcPr/>
                </a:tc>
                <a:tc>
                  <a:txBody>
                    <a:bodyPr/>
                    <a:lstStyle/>
                    <a:p>
                      <a:pPr algn="ctr"/>
                      <a:r>
                        <a:rPr lang="en-US" sz="2000" dirty="0">
                          <a:latin typeface="Avenir Book" panose="02000503020000020003" pitchFamily="2" charset="0"/>
                        </a:rPr>
                        <a:t>50*0.9 = 45</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20*0.8 = 16</a:t>
                      </a:r>
                    </a:p>
                  </a:txBody>
                  <a:tcPr/>
                </a:tc>
                <a:tc>
                  <a:txBody>
                    <a:bodyPr/>
                    <a:lstStyle/>
                    <a:p>
                      <a:pPr algn="ctr"/>
                      <a:r>
                        <a:rPr lang="en-US" sz="2000" dirty="0">
                          <a:latin typeface="Avenir Book" panose="02000503020000020003" pitchFamily="2" charset="0"/>
                        </a:rPr>
                        <a:t>50*0.8 = 40</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88</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
        <p:nvSpPr>
          <p:cNvPr id="3" name="TextBox 2">
            <a:extLst>
              <a:ext uri="{FF2B5EF4-FFF2-40B4-BE49-F238E27FC236}">
                <a16:creationId xmlns:a16="http://schemas.microsoft.com/office/drawing/2014/main" id="{B91B5291-EE03-B442-A586-0C7530D2C610}"/>
              </a:ext>
            </a:extLst>
          </p:cNvPr>
          <p:cNvSpPr txBox="1"/>
          <p:nvPr/>
        </p:nvSpPr>
        <p:spPr>
          <a:xfrm>
            <a:off x="838200" y="1690688"/>
            <a:ext cx="10531094" cy="646331"/>
          </a:xfrm>
          <a:prstGeom prst="rect">
            <a:avLst/>
          </a:prstGeom>
          <a:noFill/>
        </p:spPr>
        <p:txBody>
          <a:bodyPr wrap="square" rtlCol="0">
            <a:spAutoFit/>
          </a:bodyPr>
          <a:lstStyle/>
          <a:p>
            <a:r>
              <a:rPr lang="en-US" dirty="0">
                <a:latin typeface="Avenir Book" panose="02000503020000020003" pitchFamily="2" charset="0"/>
              </a:rPr>
              <a:t>Second, how many people do we need to move from exposure + to exposure – and vice versa to find the biased result?</a:t>
            </a:r>
          </a:p>
        </p:txBody>
      </p:sp>
      <p:graphicFrame>
        <p:nvGraphicFramePr>
          <p:cNvPr id="6" name="Table 4">
            <a:extLst>
              <a:ext uri="{FF2B5EF4-FFF2-40B4-BE49-F238E27FC236}">
                <a16:creationId xmlns:a16="http://schemas.microsoft.com/office/drawing/2014/main" id="{B511E549-0233-3B40-B1AA-3AA1D0E70ED0}"/>
              </a:ext>
            </a:extLst>
          </p:cNvPr>
          <p:cNvGraphicFramePr>
            <a:graphicFrameLocks/>
          </p:cNvGraphicFramePr>
          <p:nvPr>
            <p:extLst>
              <p:ext uri="{D42A27DB-BD31-4B8C-83A1-F6EECF244321}">
                <p14:modId xmlns:p14="http://schemas.microsoft.com/office/powerpoint/2010/main" val="3766426263"/>
              </p:ext>
            </p:extLst>
          </p:nvPr>
        </p:nvGraphicFramePr>
        <p:xfrm>
          <a:off x="838200" y="4443969"/>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20 - 16 = 4</a:t>
                      </a:r>
                    </a:p>
                  </a:txBody>
                  <a:tcPr/>
                </a:tc>
                <a:tc>
                  <a:txBody>
                    <a:bodyPr/>
                    <a:lstStyle/>
                    <a:p>
                      <a:pPr algn="ctr"/>
                      <a:r>
                        <a:rPr lang="en-US" sz="2000" dirty="0">
                          <a:latin typeface="Avenir Book" panose="02000503020000020003" pitchFamily="2" charset="0"/>
                        </a:rPr>
                        <a:t>50 - 40 = 10</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 – 72 = 8</a:t>
                      </a:r>
                    </a:p>
                  </a:txBody>
                  <a:tcPr/>
                </a:tc>
                <a:tc>
                  <a:txBody>
                    <a:bodyPr/>
                    <a:lstStyle/>
                    <a:p>
                      <a:pPr algn="ctr"/>
                      <a:r>
                        <a:rPr lang="en-US" sz="2000" dirty="0">
                          <a:latin typeface="Avenir Book" panose="02000503020000020003" pitchFamily="2" charset="0"/>
                        </a:rPr>
                        <a:t>50 – 45 = 5</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12</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393602964"/>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1707100013"/>
              </p:ext>
            </p:extLst>
          </p:nvPr>
        </p:nvGraphicFramePr>
        <p:xfrm>
          <a:off x="822706" y="625356"/>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80*0.9 = 72</a:t>
                      </a:r>
                    </a:p>
                  </a:txBody>
                  <a:tcPr/>
                </a:tc>
                <a:tc>
                  <a:txBody>
                    <a:bodyPr/>
                    <a:lstStyle/>
                    <a:p>
                      <a:pPr algn="ctr"/>
                      <a:r>
                        <a:rPr lang="en-US" sz="2000" dirty="0">
                          <a:latin typeface="Avenir Book" panose="02000503020000020003" pitchFamily="2" charset="0"/>
                        </a:rPr>
                        <a:t>50*0.9 = 45</a:t>
                      </a:r>
                    </a:p>
                  </a:txBody>
                  <a:tcPr/>
                </a:tc>
                <a:tc>
                  <a:txBody>
                    <a:bodyPr/>
                    <a:lstStyle/>
                    <a:p>
                      <a:pPr algn="ctr"/>
                      <a:r>
                        <a:rPr lang="en-US" sz="2000" dirty="0">
                          <a:latin typeface="Avenir Book" panose="02000503020000020003" pitchFamily="2" charset="0"/>
                        </a:rPr>
                        <a:t>117</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20*0.8 = 16</a:t>
                      </a:r>
                    </a:p>
                  </a:txBody>
                  <a:tcPr/>
                </a:tc>
                <a:tc>
                  <a:txBody>
                    <a:bodyPr/>
                    <a:lstStyle/>
                    <a:p>
                      <a:pPr algn="ctr"/>
                      <a:r>
                        <a:rPr lang="en-US" sz="2000" dirty="0">
                          <a:latin typeface="Avenir Book" panose="02000503020000020003" pitchFamily="2" charset="0"/>
                        </a:rPr>
                        <a:t>50*0.8 = 40</a:t>
                      </a:r>
                    </a:p>
                  </a:txBody>
                  <a:tcPr/>
                </a:tc>
                <a:tc>
                  <a:txBody>
                    <a:bodyPr/>
                    <a:lstStyle/>
                    <a:p>
                      <a:pPr algn="ctr"/>
                      <a:r>
                        <a:rPr lang="en-US" sz="2000" dirty="0">
                          <a:latin typeface="Avenir Book" panose="02000503020000020003" pitchFamily="2" charset="0"/>
                        </a:rPr>
                        <a:t>56</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88</a:t>
                      </a:r>
                    </a:p>
                  </a:txBody>
                  <a:tcPr/>
                </a:tc>
                <a:tc>
                  <a:txBody>
                    <a:bodyPr/>
                    <a:lstStyle/>
                    <a:p>
                      <a:pPr algn="ctr"/>
                      <a:r>
                        <a:rPr lang="en-US" sz="2000" dirty="0">
                          <a:latin typeface="Avenir Book" panose="02000503020000020003" pitchFamily="2" charset="0"/>
                        </a:rPr>
                        <a:t>85</a:t>
                      </a:r>
                    </a:p>
                  </a:txBody>
                  <a:tcPr/>
                </a:tc>
                <a:tc>
                  <a:txBody>
                    <a:bodyPr/>
                    <a:lstStyle/>
                    <a:p>
                      <a:pPr algn="ctr"/>
                      <a:r>
                        <a:rPr lang="en-US" sz="2000" dirty="0">
                          <a:latin typeface="Avenir Book" panose="02000503020000020003" pitchFamily="2" charset="0"/>
                        </a:rPr>
                        <a:t>173</a:t>
                      </a:r>
                    </a:p>
                  </a:txBody>
                  <a:tcPr/>
                </a:tc>
                <a:extLst>
                  <a:ext uri="{0D108BD9-81ED-4DB2-BD59-A6C34878D82A}">
                    <a16:rowId xmlns:a16="http://schemas.microsoft.com/office/drawing/2014/main" val="790723229"/>
                  </a:ext>
                </a:extLst>
              </a:tr>
            </a:tbl>
          </a:graphicData>
        </a:graphic>
      </p:graphicFrame>
      <p:sp>
        <p:nvSpPr>
          <p:cNvPr id="3" name="TextBox 2">
            <a:extLst>
              <a:ext uri="{FF2B5EF4-FFF2-40B4-BE49-F238E27FC236}">
                <a16:creationId xmlns:a16="http://schemas.microsoft.com/office/drawing/2014/main" id="{B91B5291-EE03-B442-A586-0C7530D2C610}"/>
              </a:ext>
            </a:extLst>
          </p:cNvPr>
          <p:cNvSpPr txBox="1"/>
          <p:nvPr/>
        </p:nvSpPr>
        <p:spPr>
          <a:xfrm>
            <a:off x="853694" y="2260043"/>
            <a:ext cx="10531094" cy="369332"/>
          </a:xfrm>
          <a:prstGeom prst="rect">
            <a:avLst/>
          </a:prstGeom>
          <a:noFill/>
        </p:spPr>
        <p:txBody>
          <a:bodyPr wrap="square" rtlCol="0">
            <a:spAutoFit/>
          </a:bodyPr>
          <a:lstStyle/>
          <a:p>
            <a:r>
              <a:rPr lang="en-US" dirty="0">
                <a:latin typeface="Avenir Book" panose="02000503020000020003" pitchFamily="2" charset="0"/>
              </a:rPr>
              <a:t>Second, how many people do we need to move from exposure + to exposure – and vice versa?</a:t>
            </a:r>
          </a:p>
        </p:txBody>
      </p:sp>
      <p:graphicFrame>
        <p:nvGraphicFramePr>
          <p:cNvPr id="6" name="Table 4">
            <a:extLst>
              <a:ext uri="{FF2B5EF4-FFF2-40B4-BE49-F238E27FC236}">
                <a16:creationId xmlns:a16="http://schemas.microsoft.com/office/drawing/2014/main" id="{B511E549-0233-3B40-B1AA-3AA1D0E70ED0}"/>
              </a:ext>
            </a:extLst>
          </p:cNvPr>
          <p:cNvGraphicFramePr>
            <a:graphicFrameLocks/>
          </p:cNvGraphicFramePr>
          <p:nvPr>
            <p:extLst>
              <p:ext uri="{D42A27DB-BD31-4B8C-83A1-F6EECF244321}">
                <p14:modId xmlns:p14="http://schemas.microsoft.com/office/powerpoint/2010/main" val="568233115"/>
              </p:ext>
            </p:extLst>
          </p:nvPr>
        </p:nvGraphicFramePr>
        <p:xfrm>
          <a:off x="822706" y="2679102"/>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20 - 16 = 4</a:t>
                      </a:r>
                    </a:p>
                  </a:txBody>
                  <a:tcPr/>
                </a:tc>
                <a:tc>
                  <a:txBody>
                    <a:bodyPr/>
                    <a:lstStyle/>
                    <a:p>
                      <a:pPr algn="ctr"/>
                      <a:r>
                        <a:rPr lang="en-US" sz="2000" dirty="0">
                          <a:latin typeface="Avenir Book" panose="02000503020000020003" pitchFamily="2" charset="0"/>
                        </a:rPr>
                        <a:t>50 - 40 = 10</a:t>
                      </a:r>
                    </a:p>
                  </a:txBody>
                  <a:tcPr/>
                </a:tc>
                <a:tc>
                  <a:txBody>
                    <a:bodyPr/>
                    <a:lstStyle/>
                    <a:p>
                      <a:pPr algn="ctr"/>
                      <a:r>
                        <a:rPr lang="en-US" sz="2000" dirty="0">
                          <a:latin typeface="Avenir Book" panose="02000503020000020003" pitchFamily="2" charset="0"/>
                        </a:rPr>
                        <a:t>14</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80 – 72 = 8</a:t>
                      </a:r>
                    </a:p>
                  </a:txBody>
                  <a:tcPr/>
                </a:tc>
                <a:tc>
                  <a:txBody>
                    <a:bodyPr/>
                    <a:lstStyle/>
                    <a:p>
                      <a:pPr algn="ctr"/>
                      <a:r>
                        <a:rPr lang="en-US" sz="2000" dirty="0">
                          <a:latin typeface="Avenir Book" panose="02000503020000020003" pitchFamily="2" charset="0"/>
                        </a:rPr>
                        <a:t>50 – 45 = 5</a:t>
                      </a:r>
                    </a:p>
                  </a:txBody>
                  <a:tcPr/>
                </a:tc>
                <a:tc>
                  <a:txBody>
                    <a:bodyPr/>
                    <a:lstStyle/>
                    <a:p>
                      <a:pPr algn="ctr"/>
                      <a:r>
                        <a:rPr lang="en-US" sz="2000" dirty="0">
                          <a:latin typeface="Avenir Book" panose="02000503020000020003" pitchFamily="2" charset="0"/>
                        </a:rPr>
                        <a:t>13</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12</a:t>
                      </a:r>
                    </a:p>
                  </a:txBody>
                  <a:tcPr/>
                </a:tc>
                <a:tc>
                  <a:txBody>
                    <a:bodyPr/>
                    <a:lstStyle/>
                    <a:p>
                      <a:pPr algn="ctr"/>
                      <a:r>
                        <a:rPr lang="en-US" sz="2000" dirty="0">
                          <a:latin typeface="Avenir Book" panose="02000503020000020003" pitchFamily="2" charset="0"/>
                        </a:rPr>
                        <a:t>15</a:t>
                      </a:r>
                    </a:p>
                  </a:txBody>
                  <a:tcPr/>
                </a:tc>
                <a:tc>
                  <a:txBody>
                    <a:bodyPr/>
                    <a:lstStyle/>
                    <a:p>
                      <a:pPr algn="ctr"/>
                      <a:r>
                        <a:rPr lang="en-US" sz="2000" dirty="0">
                          <a:latin typeface="Avenir Book" panose="02000503020000020003" pitchFamily="2" charset="0"/>
                        </a:rPr>
                        <a:t>27</a:t>
                      </a:r>
                    </a:p>
                  </a:txBody>
                  <a:tcPr/>
                </a:tc>
                <a:extLst>
                  <a:ext uri="{0D108BD9-81ED-4DB2-BD59-A6C34878D82A}">
                    <a16:rowId xmlns:a16="http://schemas.microsoft.com/office/drawing/2014/main" val="790723229"/>
                  </a:ext>
                </a:extLst>
              </a:tr>
            </a:tbl>
          </a:graphicData>
        </a:graphic>
      </p:graphicFrame>
      <p:sp>
        <p:nvSpPr>
          <p:cNvPr id="7" name="TextBox 6">
            <a:extLst>
              <a:ext uri="{FF2B5EF4-FFF2-40B4-BE49-F238E27FC236}">
                <a16:creationId xmlns:a16="http://schemas.microsoft.com/office/drawing/2014/main" id="{C9A85152-1A23-D34A-B681-115574E4399C}"/>
              </a:ext>
            </a:extLst>
          </p:cNvPr>
          <p:cNvSpPr txBox="1"/>
          <p:nvPr/>
        </p:nvSpPr>
        <p:spPr>
          <a:xfrm>
            <a:off x="838200" y="49728"/>
            <a:ext cx="10531094" cy="646331"/>
          </a:xfrm>
          <a:prstGeom prst="rect">
            <a:avLst/>
          </a:prstGeom>
          <a:noFill/>
        </p:spPr>
        <p:txBody>
          <a:bodyPr wrap="square" rtlCol="0">
            <a:spAutoFit/>
          </a:bodyPr>
          <a:lstStyle/>
          <a:p>
            <a:r>
              <a:rPr lang="en-US" dirty="0">
                <a:latin typeface="Avenir Book" panose="02000503020000020003" pitchFamily="2" charset="0"/>
              </a:rPr>
              <a:t>First, how many people from the true distribution below were miscategorized in the observed distribution?</a:t>
            </a:r>
          </a:p>
        </p:txBody>
      </p:sp>
      <p:sp>
        <p:nvSpPr>
          <p:cNvPr id="8" name="TextBox 7">
            <a:extLst>
              <a:ext uri="{FF2B5EF4-FFF2-40B4-BE49-F238E27FC236}">
                <a16:creationId xmlns:a16="http://schemas.microsoft.com/office/drawing/2014/main" id="{BDFC09D8-AB8D-E94A-980B-0E3387531275}"/>
              </a:ext>
            </a:extLst>
          </p:cNvPr>
          <p:cNvSpPr txBox="1"/>
          <p:nvPr/>
        </p:nvSpPr>
        <p:spPr>
          <a:xfrm>
            <a:off x="838200" y="4676181"/>
            <a:ext cx="10531094" cy="369332"/>
          </a:xfrm>
          <a:prstGeom prst="rect">
            <a:avLst/>
          </a:prstGeom>
          <a:noFill/>
        </p:spPr>
        <p:txBody>
          <a:bodyPr wrap="square" rtlCol="0">
            <a:spAutoFit/>
          </a:bodyPr>
          <a:lstStyle/>
          <a:p>
            <a:r>
              <a:rPr lang="en-US" dirty="0">
                <a:latin typeface="Avenir Book" panose="02000503020000020003" pitchFamily="2" charset="0"/>
              </a:rPr>
              <a:t>Third, add people to wrong category so that we can see the effect of misclassification…</a:t>
            </a:r>
          </a:p>
        </p:txBody>
      </p:sp>
      <p:graphicFrame>
        <p:nvGraphicFramePr>
          <p:cNvPr id="9" name="Table 4">
            <a:extLst>
              <a:ext uri="{FF2B5EF4-FFF2-40B4-BE49-F238E27FC236}">
                <a16:creationId xmlns:a16="http://schemas.microsoft.com/office/drawing/2014/main" id="{D5260641-87FE-E14D-9832-7802D188E1CC}"/>
              </a:ext>
            </a:extLst>
          </p:cNvPr>
          <p:cNvGraphicFramePr>
            <a:graphicFrameLocks/>
          </p:cNvGraphicFramePr>
          <p:nvPr>
            <p:extLst>
              <p:ext uri="{D42A27DB-BD31-4B8C-83A1-F6EECF244321}">
                <p14:modId xmlns:p14="http://schemas.microsoft.com/office/powerpoint/2010/main" val="1402814549"/>
              </p:ext>
            </p:extLst>
          </p:nvPr>
        </p:nvGraphicFramePr>
        <p:xfrm>
          <a:off x="822706" y="5095240"/>
          <a:ext cx="10531094" cy="158496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72 + 4 = 76</a:t>
                      </a:r>
                    </a:p>
                  </a:txBody>
                  <a:tcPr/>
                </a:tc>
                <a:tc>
                  <a:txBody>
                    <a:bodyPr/>
                    <a:lstStyle/>
                    <a:p>
                      <a:pPr algn="ctr"/>
                      <a:r>
                        <a:rPr lang="en-US" sz="2000" dirty="0">
                          <a:latin typeface="Avenir Book" panose="02000503020000020003" pitchFamily="2" charset="0"/>
                        </a:rPr>
                        <a:t>45 + 10 = 55</a:t>
                      </a:r>
                    </a:p>
                  </a:txBody>
                  <a:tcPr/>
                </a:tc>
                <a:tc>
                  <a:txBody>
                    <a:bodyPr/>
                    <a:lstStyle/>
                    <a:p>
                      <a:pPr algn="ctr"/>
                      <a:r>
                        <a:rPr lang="en-US" sz="2000" dirty="0">
                          <a:latin typeface="Avenir Book" panose="02000503020000020003" pitchFamily="2" charset="0"/>
                        </a:rPr>
                        <a:t>131</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16 + 8 = 24</a:t>
                      </a:r>
                    </a:p>
                  </a:txBody>
                  <a:tcPr/>
                </a:tc>
                <a:tc>
                  <a:txBody>
                    <a:bodyPr/>
                    <a:lstStyle/>
                    <a:p>
                      <a:pPr algn="ctr"/>
                      <a:r>
                        <a:rPr lang="en-US" sz="2000" dirty="0">
                          <a:latin typeface="Avenir Book" panose="02000503020000020003" pitchFamily="2" charset="0"/>
                        </a:rPr>
                        <a:t>40 + 5 = 45</a:t>
                      </a:r>
                    </a:p>
                  </a:txBody>
                  <a:tcPr/>
                </a:tc>
                <a:tc>
                  <a:txBody>
                    <a:bodyPr/>
                    <a:lstStyle/>
                    <a:p>
                      <a:pPr algn="ctr"/>
                      <a:r>
                        <a:rPr lang="en-US" sz="2000" dirty="0">
                          <a:latin typeface="Avenir Book" panose="02000503020000020003" pitchFamily="2" charset="0"/>
                        </a:rPr>
                        <a:t>69</a:t>
                      </a:r>
                    </a:p>
                  </a:txBody>
                  <a:tcPr/>
                </a:tc>
                <a:extLst>
                  <a:ext uri="{0D108BD9-81ED-4DB2-BD59-A6C34878D82A}">
                    <a16:rowId xmlns:a16="http://schemas.microsoft.com/office/drawing/2014/main" val="1199748931"/>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100</a:t>
                      </a:r>
                    </a:p>
                  </a:txBody>
                  <a:tcPr/>
                </a:tc>
                <a:tc>
                  <a:txBody>
                    <a:bodyPr/>
                    <a:lstStyle/>
                    <a:p>
                      <a:pPr algn="ctr"/>
                      <a:r>
                        <a:rPr lang="en-US" sz="2000" dirty="0">
                          <a:latin typeface="Avenir Book" panose="02000503020000020003" pitchFamily="2" charset="0"/>
                        </a:rPr>
                        <a:t>200</a:t>
                      </a: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30556070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7D2329D-9A41-8741-8BA4-FBE4BB9B9AB3}"/>
              </a:ext>
            </a:extLst>
          </p:cNvPr>
          <p:cNvSpPr/>
          <p:nvPr/>
        </p:nvSpPr>
        <p:spPr>
          <a:xfrm>
            <a:off x="432066"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 name="Oval 5">
            <a:extLst>
              <a:ext uri="{FF2B5EF4-FFF2-40B4-BE49-F238E27FC236}">
                <a16:creationId xmlns:a16="http://schemas.microsoft.com/office/drawing/2014/main" id="{D2DF2CCE-B3A2-6544-8F46-FA0C5AA94173}"/>
              </a:ext>
            </a:extLst>
          </p:cNvPr>
          <p:cNvSpPr/>
          <p:nvPr/>
        </p:nvSpPr>
        <p:spPr>
          <a:xfrm>
            <a:off x="896098" y="956603"/>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 name="Oval 6">
            <a:extLst>
              <a:ext uri="{FF2B5EF4-FFF2-40B4-BE49-F238E27FC236}">
                <a16:creationId xmlns:a16="http://schemas.microsoft.com/office/drawing/2014/main" id="{4F9F5C99-FDEB-9C4E-83C1-5F6C58A92650}"/>
              </a:ext>
            </a:extLst>
          </p:cNvPr>
          <p:cNvSpPr/>
          <p:nvPr/>
        </p:nvSpPr>
        <p:spPr>
          <a:xfrm>
            <a:off x="1360131"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0696755B-38B1-E448-A0A7-95279C7F38E9}"/>
              </a:ext>
            </a:extLst>
          </p:cNvPr>
          <p:cNvSpPr/>
          <p:nvPr/>
        </p:nvSpPr>
        <p:spPr>
          <a:xfrm>
            <a:off x="1824163"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Oval 8">
            <a:extLst>
              <a:ext uri="{FF2B5EF4-FFF2-40B4-BE49-F238E27FC236}">
                <a16:creationId xmlns:a16="http://schemas.microsoft.com/office/drawing/2014/main" id="{7E5E5660-9737-1948-B12C-6668E97F2E95}"/>
              </a:ext>
            </a:extLst>
          </p:cNvPr>
          <p:cNvSpPr/>
          <p:nvPr/>
        </p:nvSpPr>
        <p:spPr>
          <a:xfrm>
            <a:off x="2288195"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748E8860-1EA2-B24B-9957-A964E894B777}"/>
              </a:ext>
            </a:extLst>
          </p:cNvPr>
          <p:cNvSpPr/>
          <p:nvPr/>
        </p:nvSpPr>
        <p:spPr>
          <a:xfrm>
            <a:off x="2752228"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 name="Oval 10">
            <a:extLst>
              <a:ext uri="{FF2B5EF4-FFF2-40B4-BE49-F238E27FC236}">
                <a16:creationId xmlns:a16="http://schemas.microsoft.com/office/drawing/2014/main" id="{5741199A-7615-F84D-9D8D-DC6CF0FDE4A4}"/>
              </a:ext>
            </a:extLst>
          </p:cNvPr>
          <p:cNvSpPr/>
          <p:nvPr/>
        </p:nvSpPr>
        <p:spPr>
          <a:xfrm>
            <a:off x="3216260"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D9394BDB-B947-AE49-B02B-FDDA3797A138}"/>
              </a:ext>
            </a:extLst>
          </p:cNvPr>
          <p:cNvSpPr/>
          <p:nvPr/>
        </p:nvSpPr>
        <p:spPr>
          <a:xfrm>
            <a:off x="3680292"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EE0432CC-C2FA-974B-97E8-C5DEC45B459D}"/>
              </a:ext>
            </a:extLst>
          </p:cNvPr>
          <p:cNvSpPr/>
          <p:nvPr/>
        </p:nvSpPr>
        <p:spPr>
          <a:xfrm>
            <a:off x="4144325"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8490E1FC-2A11-6D43-946D-19192C4E3DE0}"/>
              </a:ext>
            </a:extLst>
          </p:cNvPr>
          <p:cNvSpPr/>
          <p:nvPr/>
        </p:nvSpPr>
        <p:spPr>
          <a:xfrm>
            <a:off x="4608357" y="956603"/>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F6427032-CF3D-584E-87CB-2A29790F00BB}"/>
              </a:ext>
            </a:extLst>
          </p:cNvPr>
          <p:cNvSpPr/>
          <p:nvPr/>
        </p:nvSpPr>
        <p:spPr>
          <a:xfrm rot="5400000">
            <a:off x="432066"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D0AE0477-E9CB-7242-AA34-4D4F4A22A27D}"/>
              </a:ext>
            </a:extLst>
          </p:cNvPr>
          <p:cNvSpPr/>
          <p:nvPr/>
        </p:nvSpPr>
        <p:spPr>
          <a:xfrm rot="5400000">
            <a:off x="432066"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891F351C-8DDB-0A48-9ECE-9B5FA6122A23}"/>
              </a:ext>
            </a:extLst>
          </p:cNvPr>
          <p:cNvSpPr/>
          <p:nvPr/>
        </p:nvSpPr>
        <p:spPr>
          <a:xfrm rot="5400000">
            <a:off x="432066"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Oval 30">
            <a:extLst>
              <a:ext uri="{FF2B5EF4-FFF2-40B4-BE49-F238E27FC236}">
                <a16:creationId xmlns:a16="http://schemas.microsoft.com/office/drawing/2014/main" id="{8281A542-F72D-6C4E-A5F6-C7DB3944E13C}"/>
              </a:ext>
            </a:extLst>
          </p:cNvPr>
          <p:cNvSpPr/>
          <p:nvPr/>
        </p:nvSpPr>
        <p:spPr>
          <a:xfrm rot="5400000">
            <a:off x="432066"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457C419-2B5B-BB4A-984C-988595AF6702}"/>
              </a:ext>
            </a:extLst>
          </p:cNvPr>
          <p:cNvSpPr/>
          <p:nvPr/>
        </p:nvSpPr>
        <p:spPr>
          <a:xfrm rot="5400000">
            <a:off x="432066"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BD07EE27-7772-CD47-B3D6-4678B245EA54}"/>
              </a:ext>
            </a:extLst>
          </p:cNvPr>
          <p:cNvSpPr/>
          <p:nvPr/>
        </p:nvSpPr>
        <p:spPr>
          <a:xfrm rot="5400000">
            <a:off x="432066"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6CC933B7-C8E1-CA4A-B238-595A3646284B}"/>
              </a:ext>
            </a:extLst>
          </p:cNvPr>
          <p:cNvSpPr/>
          <p:nvPr/>
        </p:nvSpPr>
        <p:spPr>
          <a:xfrm rot="5400000">
            <a:off x="432066"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5CA5E779-400E-A840-AB6C-D96D725B6499}"/>
              </a:ext>
            </a:extLst>
          </p:cNvPr>
          <p:cNvSpPr/>
          <p:nvPr/>
        </p:nvSpPr>
        <p:spPr>
          <a:xfrm rot="5400000">
            <a:off x="432066"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Oval 35">
            <a:extLst>
              <a:ext uri="{FF2B5EF4-FFF2-40B4-BE49-F238E27FC236}">
                <a16:creationId xmlns:a16="http://schemas.microsoft.com/office/drawing/2014/main" id="{0EAB3486-F1ED-4C4A-B2CA-0B20166761BF}"/>
              </a:ext>
            </a:extLst>
          </p:cNvPr>
          <p:cNvSpPr/>
          <p:nvPr/>
        </p:nvSpPr>
        <p:spPr>
          <a:xfrm rot="5400000">
            <a:off x="432066"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016B6C88-00D2-4545-B840-8CDD5A7241F5}"/>
              </a:ext>
            </a:extLst>
          </p:cNvPr>
          <p:cNvSpPr/>
          <p:nvPr/>
        </p:nvSpPr>
        <p:spPr>
          <a:xfrm rot="5400000">
            <a:off x="896098"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FBDB1E99-0BD2-1C44-B732-AE70DAE6BDF7}"/>
              </a:ext>
            </a:extLst>
          </p:cNvPr>
          <p:cNvSpPr/>
          <p:nvPr/>
        </p:nvSpPr>
        <p:spPr>
          <a:xfrm rot="5400000">
            <a:off x="1360131"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86A7432C-10EF-454E-9D4A-6A42DE8AA377}"/>
              </a:ext>
            </a:extLst>
          </p:cNvPr>
          <p:cNvSpPr/>
          <p:nvPr/>
        </p:nvSpPr>
        <p:spPr>
          <a:xfrm rot="5400000">
            <a:off x="1824163" y="1420635"/>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F7815AAE-CCF9-CB43-AEEB-ADB3D0820BE7}"/>
              </a:ext>
            </a:extLst>
          </p:cNvPr>
          <p:cNvSpPr/>
          <p:nvPr/>
        </p:nvSpPr>
        <p:spPr>
          <a:xfrm rot="5400000">
            <a:off x="2288195"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15CCF6E7-9FBC-A54B-80FE-B0196EEF31E2}"/>
              </a:ext>
            </a:extLst>
          </p:cNvPr>
          <p:cNvSpPr/>
          <p:nvPr/>
        </p:nvSpPr>
        <p:spPr>
          <a:xfrm rot="5400000">
            <a:off x="2752228"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D32C1681-E080-7140-AAB5-37F99BAA02B3}"/>
              </a:ext>
            </a:extLst>
          </p:cNvPr>
          <p:cNvSpPr/>
          <p:nvPr/>
        </p:nvSpPr>
        <p:spPr>
          <a:xfrm rot="5400000">
            <a:off x="3216260"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7412892D-4651-DE43-95A7-E4983F12DBC0}"/>
              </a:ext>
            </a:extLst>
          </p:cNvPr>
          <p:cNvSpPr/>
          <p:nvPr/>
        </p:nvSpPr>
        <p:spPr>
          <a:xfrm rot="5400000">
            <a:off x="3680292"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Oval 45">
            <a:extLst>
              <a:ext uri="{FF2B5EF4-FFF2-40B4-BE49-F238E27FC236}">
                <a16:creationId xmlns:a16="http://schemas.microsoft.com/office/drawing/2014/main" id="{229837D5-0A50-8546-B9A5-E3D50487A89F}"/>
              </a:ext>
            </a:extLst>
          </p:cNvPr>
          <p:cNvSpPr/>
          <p:nvPr/>
        </p:nvSpPr>
        <p:spPr>
          <a:xfrm rot="5400000">
            <a:off x="4144325"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Oval 46">
            <a:extLst>
              <a:ext uri="{FF2B5EF4-FFF2-40B4-BE49-F238E27FC236}">
                <a16:creationId xmlns:a16="http://schemas.microsoft.com/office/drawing/2014/main" id="{4E723203-4B10-874B-A794-66E04DA2ECF9}"/>
              </a:ext>
            </a:extLst>
          </p:cNvPr>
          <p:cNvSpPr/>
          <p:nvPr/>
        </p:nvSpPr>
        <p:spPr>
          <a:xfrm rot="5400000">
            <a:off x="4608357" y="142063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Oval 47">
            <a:extLst>
              <a:ext uri="{FF2B5EF4-FFF2-40B4-BE49-F238E27FC236}">
                <a16:creationId xmlns:a16="http://schemas.microsoft.com/office/drawing/2014/main" id="{0F74BE03-1DD4-BB41-B7DA-9649E6670EFB}"/>
              </a:ext>
            </a:extLst>
          </p:cNvPr>
          <p:cNvSpPr/>
          <p:nvPr/>
        </p:nvSpPr>
        <p:spPr>
          <a:xfrm rot="5400000">
            <a:off x="896098"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Oval 48">
            <a:extLst>
              <a:ext uri="{FF2B5EF4-FFF2-40B4-BE49-F238E27FC236}">
                <a16:creationId xmlns:a16="http://schemas.microsoft.com/office/drawing/2014/main" id="{ECE0DBA6-3583-7C42-A0F9-D83C6A760096}"/>
              </a:ext>
            </a:extLst>
          </p:cNvPr>
          <p:cNvSpPr/>
          <p:nvPr/>
        </p:nvSpPr>
        <p:spPr>
          <a:xfrm rot="5400000">
            <a:off x="1360131"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Oval 49">
            <a:extLst>
              <a:ext uri="{FF2B5EF4-FFF2-40B4-BE49-F238E27FC236}">
                <a16:creationId xmlns:a16="http://schemas.microsoft.com/office/drawing/2014/main" id="{E4DF1600-4AE3-2B40-98D6-EC2D90C62BD4}"/>
              </a:ext>
            </a:extLst>
          </p:cNvPr>
          <p:cNvSpPr/>
          <p:nvPr/>
        </p:nvSpPr>
        <p:spPr>
          <a:xfrm rot="5400000">
            <a:off x="1824163"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DC7F4219-251B-044C-BC90-55FCCA69C25D}"/>
              </a:ext>
            </a:extLst>
          </p:cNvPr>
          <p:cNvSpPr/>
          <p:nvPr/>
        </p:nvSpPr>
        <p:spPr>
          <a:xfrm rot="5400000">
            <a:off x="2288195"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Oval 51">
            <a:extLst>
              <a:ext uri="{FF2B5EF4-FFF2-40B4-BE49-F238E27FC236}">
                <a16:creationId xmlns:a16="http://schemas.microsoft.com/office/drawing/2014/main" id="{85D91090-143B-5244-AC57-2F256813C75B}"/>
              </a:ext>
            </a:extLst>
          </p:cNvPr>
          <p:cNvSpPr/>
          <p:nvPr/>
        </p:nvSpPr>
        <p:spPr>
          <a:xfrm rot="5400000">
            <a:off x="2752228"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Oval 52">
            <a:extLst>
              <a:ext uri="{FF2B5EF4-FFF2-40B4-BE49-F238E27FC236}">
                <a16:creationId xmlns:a16="http://schemas.microsoft.com/office/drawing/2014/main" id="{3730BB55-1563-6048-BC95-8936781E400C}"/>
              </a:ext>
            </a:extLst>
          </p:cNvPr>
          <p:cNvSpPr/>
          <p:nvPr/>
        </p:nvSpPr>
        <p:spPr>
          <a:xfrm rot="5400000">
            <a:off x="3216260"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CA703812-087B-CF45-BA2A-FB3C20C9A4A1}"/>
              </a:ext>
            </a:extLst>
          </p:cNvPr>
          <p:cNvSpPr/>
          <p:nvPr/>
        </p:nvSpPr>
        <p:spPr>
          <a:xfrm rot="5400000">
            <a:off x="3680292" y="1884668"/>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8B36C3C7-8FD4-0A40-884E-9BCE143F41B7}"/>
              </a:ext>
            </a:extLst>
          </p:cNvPr>
          <p:cNvSpPr/>
          <p:nvPr/>
        </p:nvSpPr>
        <p:spPr>
          <a:xfrm rot="5400000">
            <a:off x="4144325"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C5068F4D-19B8-4C48-9248-1281ADB5F5D9}"/>
              </a:ext>
            </a:extLst>
          </p:cNvPr>
          <p:cNvSpPr/>
          <p:nvPr/>
        </p:nvSpPr>
        <p:spPr>
          <a:xfrm rot="5400000">
            <a:off x="4608357" y="1884668"/>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A56A7695-26E8-234E-9948-CD2E851D62CB}"/>
              </a:ext>
            </a:extLst>
          </p:cNvPr>
          <p:cNvSpPr/>
          <p:nvPr/>
        </p:nvSpPr>
        <p:spPr>
          <a:xfrm rot="5400000">
            <a:off x="896098" y="2348700"/>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F2F70FE9-7F47-5D4D-8BC6-C4A30C1AC4F6}"/>
              </a:ext>
            </a:extLst>
          </p:cNvPr>
          <p:cNvSpPr/>
          <p:nvPr/>
        </p:nvSpPr>
        <p:spPr>
          <a:xfrm rot="5400000">
            <a:off x="1360131"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923461FE-CA07-194C-961A-AEDE4B45F682}"/>
              </a:ext>
            </a:extLst>
          </p:cNvPr>
          <p:cNvSpPr/>
          <p:nvPr/>
        </p:nvSpPr>
        <p:spPr>
          <a:xfrm rot="5400000">
            <a:off x="1824163"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Oval 59">
            <a:extLst>
              <a:ext uri="{FF2B5EF4-FFF2-40B4-BE49-F238E27FC236}">
                <a16:creationId xmlns:a16="http://schemas.microsoft.com/office/drawing/2014/main" id="{050BF6AE-BE42-4645-B445-360B539DB719}"/>
              </a:ext>
            </a:extLst>
          </p:cNvPr>
          <p:cNvSpPr/>
          <p:nvPr/>
        </p:nvSpPr>
        <p:spPr>
          <a:xfrm rot="5400000">
            <a:off x="2288195"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1" name="Oval 60">
            <a:extLst>
              <a:ext uri="{FF2B5EF4-FFF2-40B4-BE49-F238E27FC236}">
                <a16:creationId xmlns:a16="http://schemas.microsoft.com/office/drawing/2014/main" id="{9A25D832-9882-F145-B243-E4DC3E4B5ECB}"/>
              </a:ext>
            </a:extLst>
          </p:cNvPr>
          <p:cNvSpPr/>
          <p:nvPr/>
        </p:nvSpPr>
        <p:spPr>
          <a:xfrm rot="5400000">
            <a:off x="2752228"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2" name="Oval 61">
            <a:extLst>
              <a:ext uri="{FF2B5EF4-FFF2-40B4-BE49-F238E27FC236}">
                <a16:creationId xmlns:a16="http://schemas.microsoft.com/office/drawing/2014/main" id="{8E44E16B-AF58-8045-A448-73BB707A2B8B}"/>
              </a:ext>
            </a:extLst>
          </p:cNvPr>
          <p:cNvSpPr/>
          <p:nvPr/>
        </p:nvSpPr>
        <p:spPr>
          <a:xfrm rot="5400000">
            <a:off x="3216260"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3" name="Oval 62">
            <a:extLst>
              <a:ext uri="{FF2B5EF4-FFF2-40B4-BE49-F238E27FC236}">
                <a16:creationId xmlns:a16="http://schemas.microsoft.com/office/drawing/2014/main" id="{19365D9D-C9A0-B541-9173-EBB069ADADE3}"/>
              </a:ext>
            </a:extLst>
          </p:cNvPr>
          <p:cNvSpPr/>
          <p:nvPr/>
        </p:nvSpPr>
        <p:spPr>
          <a:xfrm rot="5400000">
            <a:off x="3680292"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BC622482-4C67-6345-B256-2C063A0CF37A}"/>
              </a:ext>
            </a:extLst>
          </p:cNvPr>
          <p:cNvSpPr/>
          <p:nvPr/>
        </p:nvSpPr>
        <p:spPr>
          <a:xfrm rot="5400000">
            <a:off x="4144325"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5" name="Oval 64">
            <a:extLst>
              <a:ext uri="{FF2B5EF4-FFF2-40B4-BE49-F238E27FC236}">
                <a16:creationId xmlns:a16="http://schemas.microsoft.com/office/drawing/2014/main" id="{88D87999-8B38-0645-8149-D820323A64C4}"/>
              </a:ext>
            </a:extLst>
          </p:cNvPr>
          <p:cNvSpPr/>
          <p:nvPr/>
        </p:nvSpPr>
        <p:spPr>
          <a:xfrm rot="5400000">
            <a:off x="4608357" y="234870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6" name="Oval 65">
            <a:extLst>
              <a:ext uri="{FF2B5EF4-FFF2-40B4-BE49-F238E27FC236}">
                <a16:creationId xmlns:a16="http://schemas.microsoft.com/office/drawing/2014/main" id="{3C575CAF-1183-E84B-95AF-391698C6AF6D}"/>
              </a:ext>
            </a:extLst>
          </p:cNvPr>
          <p:cNvSpPr/>
          <p:nvPr/>
        </p:nvSpPr>
        <p:spPr>
          <a:xfrm rot="5400000">
            <a:off x="896098"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FB187D9D-76C7-304A-97D6-3DF4F77D4B24}"/>
              </a:ext>
            </a:extLst>
          </p:cNvPr>
          <p:cNvSpPr/>
          <p:nvPr/>
        </p:nvSpPr>
        <p:spPr>
          <a:xfrm rot="5400000">
            <a:off x="1360131"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8" name="Oval 67">
            <a:extLst>
              <a:ext uri="{FF2B5EF4-FFF2-40B4-BE49-F238E27FC236}">
                <a16:creationId xmlns:a16="http://schemas.microsoft.com/office/drawing/2014/main" id="{762D0BAD-9BDE-BE45-99D1-F9786F5ECEDA}"/>
              </a:ext>
            </a:extLst>
          </p:cNvPr>
          <p:cNvSpPr/>
          <p:nvPr/>
        </p:nvSpPr>
        <p:spPr>
          <a:xfrm rot="5400000">
            <a:off x="1824163" y="2812732"/>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9" name="Oval 68">
            <a:extLst>
              <a:ext uri="{FF2B5EF4-FFF2-40B4-BE49-F238E27FC236}">
                <a16:creationId xmlns:a16="http://schemas.microsoft.com/office/drawing/2014/main" id="{63B049CF-FC31-4D4F-8692-599C90C1C709}"/>
              </a:ext>
            </a:extLst>
          </p:cNvPr>
          <p:cNvSpPr/>
          <p:nvPr/>
        </p:nvSpPr>
        <p:spPr>
          <a:xfrm rot="5400000">
            <a:off x="2288195"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A019A9F0-6570-104F-882F-C6061E46FA1C}"/>
              </a:ext>
            </a:extLst>
          </p:cNvPr>
          <p:cNvSpPr/>
          <p:nvPr/>
        </p:nvSpPr>
        <p:spPr>
          <a:xfrm rot="5400000">
            <a:off x="2752228"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8707F019-8111-BF43-89AE-6C5DA6636DE7}"/>
              </a:ext>
            </a:extLst>
          </p:cNvPr>
          <p:cNvSpPr/>
          <p:nvPr/>
        </p:nvSpPr>
        <p:spPr>
          <a:xfrm rot="5400000">
            <a:off x="3216260"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546679BB-6637-7A4B-86E0-5D0345A20C60}"/>
              </a:ext>
            </a:extLst>
          </p:cNvPr>
          <p:cNvSpPr/>
          <p:nvPr/>
        </p:nvSpPr>
        <p:spPr>
          <a:xfrm rot="5400000">
            <a:off x="3680292"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818A37D7-60CE-854B-AADE-1FC860227D74}"/>
              </a:ext>
            </a:extLst>
          </p:cNvPr>
          <p:cNvSpPr/>
          <p:nvPr/>
        </p:nvSpPr>
        <p:spPr>
          <a:xfrm rot="5400000">
            <a:off x="4144325"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F1011165-1D4D-1841-B046-39DC749FE486}"/>
              </a:ext>
            </a:extLst>
          </p:cNvPr>
          <p:cNvSpPr/>
          <p:nvPr/>
        </p:nvSpPr>
        <p:spPr>
          <a:xfrm rot="5400000">
            <a:off x="4608357" y="281273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F64D9F7B-D257-DC4F-8341-29C3FB1784EF}"/>
              </a:ext>
            </a:extLst>
          </p:cNvPr>
          <p:cNvSpPr/>
          <p:nvPr/>
        </p:nvSpPr>
        <p:spPr>
          <a:xfrm rot="5400000">
            <a:off x="896098"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B9E2DE47-01D1-6946-952C-11586564F166}"/>
              </a:ext>
            </a:extLst>
          </p:cNvPr>
          <p:cNvSpPr/>
          <p:nvPr/>
        </p:nvSpPr>
        <p:spPr>
          <a:xfrm rot="5400000">
            <a:off x="1360131"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F56B711-38F1-4247-88C9-C45F1B597C5E}"/>
              </a:ext>
            </a:extLst>
          </p:cNvPr>
          <p:cNvSpPr/>
          <p:nvPr/>
        </p:nvSpPr>
        <p:spPr>
          <a:xfrm rot="5400000">
            <a:off x="1824163"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8" name="Oval 77">
            <a:extLst>
              <a:ext uri="{FF2B5EF4-FFF2-40B4-BE49-F238E27FC236}">
                <a16:creationId xmlns:a16="http://schemas.microsoft.com/office/drawing/2014/main" id="{FE548739-EFD1-AF49-A821-DE79C18C4F1A}"/>
              </a:ext>
            </a:extLst>
          </p:cNvPr>
          <p:cNvSpPr/>
          <p:nvPr/>
        </p:nvSpPr>
        <p:spPr>
          <a:xfrm rot="5400000">
            <a:off x="2288195"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9" name="Oval 78">
            <a:extLst>
              <a:ext uri="{FF2B5EF4-FFF2-40B4-BE49-F238E27FC236}">
                <a16:creationId xmlns:a16="http://schemas.microsoft.com/office/drawing/2014/main" id="{5CC9D922-613E-9E46-8E3D-AB1CFA2C0046}"/>
              </a:ext>
            </a:extLst>
          </p:cNvPr>
          <p:cNvSpPr/>
          <p:nvPr/>
        </p:nvSpPr>
        <p:spPr>
          <a:xfrm rot="5400000">
            <a:off x="2752228"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0" name="Oval 79">
            <a:extLst>
              <a:ext uri="{FF2B5EF4-FFF2-40B4-BE49-F238E27FC236}">
                <a16:creationId xmlns:a16="http://schemas.microsoft.com/office/drawing/2014/main" id="{2BFD2E03-D2B1-174D-AE96-7AD02D8FA75C}"/>
              </a:ext>
            </a:extLst>
          </p:cNvPr>
          <p:cNvSpPr/>
          <p:nvPr/>
        </p:nvSpPr>
        <p:spPr>
          <a:xfrm rot="5400000">
            <a:off x="3216260"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1" name="Oval 80">
            <a:extLst>
              <a:ext uri="{FF2B5EF4-FFF2-40B4-BE49-F238E27FC236}">
                <a16:creationId xmlns:a16="http://schemas.microsoft.com/office/drawing/2014/main" id="{002896B6-3981-024D-9CEF-0B4465F689FA}"/>
              </a:ext>
            </a:extLst>
          </p:cNvPr>
          <p:cNvSpPr/>
          <p:nvPr/>
        </p:nvSpPr>
        <p:spPr>
          <a:xfrm rot="5400000">
            <a:off x="3680292"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44F3139E-A790-A247-A9EF-A9EEC2BD191E}"/>
              </a:ext>
            </a:extLst>
          </p:cNvPr>
          <p:cNvSpPr/>
          <p:nvPr/>
        </p:nvSpPr>
        <p:spPr>
          <a:xfrm rot="5400000">
            <a:off x="4144325" y="3276765"/>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Oval 82">
            <a:extLst>
              <a:ext uri="{FF2B5EF4-FFF2-40B4-BE49-F238E27FC236}">
                <a16:creationId xmlns:a16="http://schemas.microsoft.com/office/drawing/2014/main" id="{4F9D883D-4E1F-F049-A559-5E0CF175E223}"/>
              </a:ext>
            </a:extLst>
          </p:cNvPr>
          <p:cNvSpPr/>
          <p:nvPr/>
        </p:nvSpPr>
        <p:spPr>
          <a:xfrm rot="5400000">
            <a:off x="4608357" y="3276765"/>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4" name="Oval 83">
            <a:extLst>
              <a:ext uri="{FF2B5EF4-FFF2-40B4-BE49-F238E27FC236}">
                <a16:creationId xmlns:a16="http://schemas.microsoft.com/office/drawing/2014/main" id="{9B6E7991-E1B9-A84D-94BA-EC1FCAB4BA8F}"/>
              </a:ext>
            </a:extLst>
          </p:cNvPr>
          <p:cNvSpPr/>
          <p:nvPr/>
        </p:nvSpPr>
        <p:spPr>
          <a:xfrm rot="5400000">
            <a:off x="896098"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5" name="Oval 84">
            <a:extLst>
              <a:ext uri="{FF2B5EF4-FFF2-40B4-BE49-F238E27FC236}">
                <a16:creationId xmlns:a16="http://schemas.microsoft.com/office/drawing/2014/main" id="{5241DA34-F3D9-C54E-B8FE-564B578B77C7}"/>
              </a:ext>
            </a:extLst>
          </p:cNvPr>
          <p:cNvSpPr/>
          <p:nvPr/>
        </p:nvSpPr>
        <p:spPr>
          <a:xfrm rot="5400000">
            <a:off x="1360131"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A6C59E07-46B4-DD43-9417-1235E75723B4}"/>
              </a:ext>
            </a:extLst>
          </p:cNvPr>
          <p:cNvSpPr/>
          <p:nvPr/>
        </p:nvSpPr>
        <p:spPr>
          <a:xfrm rot="5400000">
            <a:off x="1824163"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Oval 86">
            <a:extLst>
              <a:ext uri="{FF2B5EF4-FFF2-40B4-BE49-F238E27FC236}">
                <a16:creationId xmlns:a16="http://schemas.microsoft.com/office/drawing/2014/main" id="{AC8A8599-1412-3C40-BDC5-F66EE93C41C4}"/>
              </a:ext>
            </a:extLst>
          </p:cNvPr>
          <p:cNvSpPr/>
          <p:nvPr/>
        </p:nvSpPr>
        <p:spPr>
          <a:xfrm rot="5400000">
            <a:off x="2288195"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8" name="Oval 87">
            <a:extLst>
              <a:ext uri="{FF2B5EF4-FFF2-40B4-BE49-F238E27FC236}">
                <a16:creationId xmlns:a16="http://schemas.microsoft.com/office/drawing/2014/main" id="{71ECED41-C8CD-154F-B1B1-F9B117DDE8B4}"/>
              </a:ext>
            </a:extLst>
          </p:cNvPr>
          <p:cNvSpPr/>
          <p:nvPr/>
        </p:nvSpPr>
        <p:spPr>
          <a:xfrm rot="5400000">
            <a:off x="2752228"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9" name="Oval 88">
            <a:extLst>
              <a:ext uri="{FF2B5EF4-FFF2-40B4-BE49-F238E27FC236}">
                <a16:creationId xmlns:a16="http://schemas.microsoft.com/office/drawing/2014/main" id="{FC1C49C5-13B7-F447-8299-B95FCDC5843A}"/>
              </a:ext>
            </a:extLst>
          </p:cNvPr>
          <p:cNvSpPr/>
          <p:nvPr/>
        </p:nvSpPr>
        <p:spPr>
          <a:xfrm rot="5400000">
            <a:off x="3216260"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0" name="Oval 89">
            <a:extLst>
              <a:ext uri="{FF2B5EF4-FFF2-40B4-BE49-F238E27FC236}">
                <a16:creationId xmlns:a16="http://schemas.microsoft.com/office/drawing/2014/main" id="{0B7B4CBB-D20A-9841-A82C-BAD59ABBEBED}"/>
              </a:ext>
            </a:extLst>
          </p:cNvPr>
          <p:cNvSpPr/>
          <p:nvPr/>
        </p:nvSpPr>
        <p:spPr>
          <a:xfrm rot="5400000">
            <a:off x="3680292"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1" name="Oval 90">
            <a:extLst>
              <a:ext uri="{FF2B5EF4-FFF2-40B4-BE49-F238E27FC236}">
                <a16:creationId xmlns:a16="http://schemas.microsoft.com/office/drawing/2014/main" id="{17571FCA-D7F5-7249-8E22-3AB3AAE5AF4E}"/>
              </a:ext>
            </a:extLst>
          </p:cNvPr>
          <p:cNvSpPr/>
          <p:nvPr/>
        </p:nvSpPr>
        <p:spPr>
          <a:xfrm rot="5400000">
            <a:off x="4144325"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2" name="Oval 91">
            <a:extLst>
              <a:ext uri="{FF2B5EF4-FFF2-40B4-BE49-F238E27FC236}">
                <a16:creationId xmlns:a16="http://schemas.microsoft.com/office/drawing/2014/main" id="{C2ACE18C-3EFB-C440-8220-C3F45E48D8C4}"/>
              </a:ext>
            </a:extLst>
          </p:cNvPr>
          <p:cNvSpPr/>
          <p:nvPr/>
        </p:nvSpPr>
        <p:spPr>
          <a:xfrm rot="5400000">
            <a:off x="4608357" y="3740797"/>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3" name="Oval 92">
            <a:extLst>
              <a:ext uri="{FF2B5EF4-FFF2-40B4-BE49-F238E27FC236}">
                <a16:creationId xmlns:a16="http://schemas.microsoft.com/office/drawing/2014/main" id="{F212DA5C-4B65-044F-B3B2-B55B8856F497}"/>
              </a:ext>
            </a:extLst>
          </p:cNvPr>
          <p:cNvSpPr/>
          <p:nvPr/>
        </p:nvSpPr>
        <p:spPr>
          <a:xfrm rot="5400000">
            <a:off x="896098"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4" name="Oval 93">
            <a:extLst>
              <a:ext uri="{FF2B5EF4-FFF2-40B4-BE49-F238E27FC236}">
                <a16:creationId xmlns:a16="http://schemas.microsoft.com/office/drawing/2014/main" id="{D5FD3A08-A58C-6F4A-AFBC-7CED070A8546}"/>
              </a:ext>
            </a:extLst>
          </p:cNvPr>
          <p:cNvSpPr/>
          <p:nvPr/>
        </p:nvSpPr>
        <p:spPr>
          <a:xfrm rot="5400000">
            <a:off x="1360131"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5" name="Oval 94">
            <a:extLst>
              <a:ext uri="{FF2B5EF4-FFF2-40B4-BE49-F238E27FC236}">
                <a16:creationId xmlns:a16="http://schemas.microsoft.com/office/drawing/2014/main" id="{96D554C9-FFFD-D540-8EF5-87AD05B885CF}"/>
              </a:ext>
            </a:extLst>
          </p:cNvPr>
          <p:cNvSpPr/>
          <p:nvPr/>
        </p:nvSpPr>
        <p:spPr>
          <a:xfrm rot="5400000">
            <a:off x="1824163"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6" name="Oval 95">
            <a:extLst>
              <a:ext uri="{FF2B5EF4-FFF2-40B4-BE49-F238E27FC236}">
                <a16:creationId xmlns:a16="http://schemas.microsoft.com/office/drawing/2014/main" id="{A1D5EC62-6D50-B349-8BF6-4F9C54C0233C}"/>
              </a:ext>
            </a:extLst>
          </p:cNvPr>
          <p:cNvSpPr/>
          <p:nvPr/>
        </p:nvSpPr>
        <p:spPr>
          <a:xfrm rot="5400000">
            <a:off x="2288195"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7" name="Oval 96">
            <a:extLst>
              <a:ext uri="{FF2B5EF4-FFF2-40B4-BE49-F238E27FC236}">
                <a16:creationId xmlns:a16="http://schemas.microsoft.com/office/drawing/2014/main" id="{EFA0F769-FAD0-9E43-AC69-D8347CF4673E}"/>
              </a:ext>
            </a:extLst>
          </p:cNvPr>
          <p:cNvSpPr/>
          <p:nvPr/>
        </p:nvSpPr>
        <p:spPr>
          <a:xfrm rot="5400000">
            <a:off x="2752228"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8" name="Oval 97">
            <a:extLst>
              <a:ext uri="{FF2B5EF4-FFF2-40B4-BE49-F238E27FC236}">
                <a16:creationId xmlns:a16="http://schemas.microsoft.com/office/drawing/2014/main" id="{0D4E944A-7C68-CB4F-9306-81C758E8C5A0}"/>
              </a:ext>
            </a:extLst>
          </p:cNvPr>
          <p:cNvSpPr/>
          <p:nvPr/>
        </p:nvSpPr>
        <p:spPr>
          <a:xfrm rot="5400000">
            <a:off x="3216260"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Oval 98">
            <a:extLst>
              <a:ext uri="{FF2B5EF4-FFF2-40B4-BE49-F238E27FC236}">
                <a16:creationId xmlns:a16="http://schemas.microsoft.com/office/drawing/2014/main" id="{30D9596F-6A24-1448-A21A-7CCB06A7262D}"/>
              </a:ext>
            </a:extLst>
          </p:cNvPr>
          <p:cNvSpPr/>
          <p:nvPr/>
        </p:nvSpPr>
        <p:spPr>
          <a:xfrm rot="5400000">
            <a:off x="3680292"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Oval 99">
            <a:extLst>
              <a:ext uri="{FF2B5EF4-FFF2-40B4-BE49-F238E27FC236}">
                <a16:creationId xmlns:a16="http://schemas.microsoft.com/office/drawing/2014/main" id="{BE060D26-0B91-8642-8BD9-169606D22E3E}"/>
              </a:ext>
            </a:extLst>
          </p:cNvPr>
          <p:cNvSpPr/>
          <p:nvPr/>
        </p:nvSpPr>
        <p:spPr>
          <a:xfrm rot="5400000">
            <a:off x="4144325"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Oval 100">
            <a:extLst>
              <a:ext uri="{FF2B5EF4-FFF2-40B4-BE49-F238E27FC236}">
                <a16:creationId xmlns:a16="http://schemas.microsoft.com/office/drawing/2014/main" id="{79064B0E-17D0-694D-983B-9C00510A0722}"/>
              </a:ext>
            </a:extLst>
          </p:cNvPr>
          <p:cNvSpPr/>
          <p:nvPr/>
        </p:nvSpPr>
        <p:spPr>
          <a:xfrm rot="5400000">
            <a:off x="4608357" y="4204829"/>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Oval 101">
            <a:extLst>
              <a:ext uri="{FF2B5EF4-FFF2-40B4-BE49-F238E27FC236}">
                <a16:creationId xmlns:a16="http://schemas.microsoft.com/office/drawing/2014/main" id="{5EE6C805-FFFC-E54D-97F6-9FEA43333566}"/>
              </a:ext>
            </a:extLst>
          </p:cNvPr>
          <p:cNvSpPr/>
          <p:nvPr/>
        </p:nvSpPr>
        <p:spPr>
          <a:xfrm rot="5400000">
            <a:off x="896098" y="4668862"/>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Oval 102">
            <a:extLst>
              <a:ext uri="{FF2B5EF4-FFF2-40B4-BE49-F238E27FC236}">
                <a16:creationId xmlns:a16="http://schemas.microsoft.com/office/drawing/2014/main" id="{BD8B753D-E57D-EC46-BC73-20753EDC48A8}"/>
              </a:ext>
            </a:extLst>
          </p:cNvPr>
          <p:cNvSpPr/>
          <p:nvPr/>
        </p:nvSpPr>
        <p:spPr>
          <a:xfrm rot="5400000">
            <a:off x="1360131"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Oval 103">
            <a:extLst>
              <a:ext uri="{FF2B5EF4-FFF2-40B4-BE49-F238E27FC236}">
                <a16:creationId xmlns:a16="http://schemas.microsoft.com/office/drawing/2014/main" id="{10539A21-7B96-D74E-8C06-3916E3120FB1}"/>
              </a:ext>
            </a:extLst>
          </p:cNvPr>
          <p:cNvSpPr/>
          <p:nvPr/>
        </p:nvSpPr>
        <p:spPr>
          <a:xfrm rot="5400000">
            <a:off x="1824163"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Oval 104">
            <a:extLst>
              <a:ext uri="{FF2B5EF4-FFF2-40B4-BE49-F238E27FC236}">
                <a16:creationId xmlns:a16="http://schemas.microsoft.com/office/drawing/2014/main" id="{CBAB0A9A-88F4-DF46-82A5-B937C8C99B5D}"/>
              </a:ext>
            </a:extLst>
          </p:cNvPr>
          <p:cNvSpPr/>
          <p:nvPr/>
        </p:nvSpPr>
        <p:spPr>
          <a:xfrm rot="5400000">
            <a:off x="2288195"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Oval 105">
            <a:extLst>
              <a:ext uri="{FF2B5EF4-FFF2-40B4-BE49-F238E27FC236}">
                <a16:creationId xmlns:a16="http://schemas.microsoft.com/office/drawing/2014/main" id="{3B3624F3-179E-D444-ADA7-8F8F0583C3F8}"/>
              </a:ext>
            </a:extLst>
          </p:cNvPr>
          <p:cNvSpPr/>
          <p:nvPr/>
        </p:nvSpPr>
        <p:spPr>
          <a:xfrm rot="5400000">
            <a:off x="2752228"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7" name="Oval 106">
            <a:extLst>
              <a:ext uri="{FF2B5EF4-FFF2-40B4-BE49-F238E27FC236}">
                <a16:creationId xmlns:a16="http://schemas.microsoft.com/office/drawing/2014/main" id="{67002843-9A20-A944-8B86-9628D4BD4507}"/>
              </a:ext>
            </a:extLst>
          </p:cNvPr>
          <p:cNvSpPr/>
          <p:nvPr/>
        </p:nvSpPr>
        <p:spPr>
          <a:xfrm rot="5400000">
            <a:off x="3216260"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8" name="Oval 107">
            <a:extLst>
              <a:ext uri="{FF2B5EF4-FFF2-40B4-BE49-F238E27FC236}">
                <a16:creationId xmlns:a16="http://schemas.microsoft.com/office/drawing/2014/main" id="{374F2E2A-8433-DB40-AA37-F24BDF9D9367}"/>
              </a:ext>
            </a:extLst>
          </p:cNvPr>
          <p:cNvSpPr/>
          <p:nvPr/>
        </p:nvSpPr>
        <p:spPr>
          <a:xfrm rot="5400000">
            <a:off x="3680292"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9" name="Oval 108">
            <a:extLst>
              <a:ext uri="{FF2B5EF4-FFF2-40B4-BE49-F238E27FC236}">
                <a16:creationId xmlns:a16="http://schemas.microsoft.com/office/drawing/2014/main" id="{FCBF156A-1E86-334C-8399-F41060F00B82}"/>
              </a:ext>
            </a:extLst>
          </p:cNvPr>
          <p:cNvSpPr/>
          <p:nvPr/>
        </p:nvSpPr>
        <p:spPr>
          <a:xfrm rot="5400000">
            <a:off x="4144325"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0" name="Oval 109">
            <a:extLst>
              <a:ext uri="{FF2B5EF4-FFF2-40B4-BE49-F238E27FC236}">
                <a16:creationId xmlns:a16="http://schemas.microsoft.com/office/drawing/2014/main" id="{B4B67286-079F-7649-A10F-14C38E1D5EDD}"/>
              </a:ext>
            </a:extLst>
          </p:cNvPr>
          <p:cNvSpPr/>
          <p:nvPr/>
        </p:nvSpPr>
        <p:spPr>
          <a:xfrm rot="5400000">
            <a:off x="4608357" y="4668862"/>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1" name="Oval 110">
            <a:extLst>
              <a:ext uri="{FF2B5EF4-FFF2-40B4-BE49-F238E27FC236}">
                <a16:creationId xmlns:a16="http://schemas.microsoft.com/office/drawing/2014/main" id="{C31A1186-E8DE-C542-B336-497519141AC3}"/>
              </a:ext>
            </a:extLst>
          </p:cNvPr>
          <p:cNvSpPr/>
          <p:nvPr/>
        </p:nvSpPr>
        <p:spPr>
          <a:xfrm rot="5400000">
            <a:off x="896098"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2" name="Oval 111">
            <a:extLst>
              <a:ext uri="{FF2B5EF4-FFF2-40B4-BE49-F238E27FC236}">
                <a16:creationId xmlns:a16="http://schemas.microsoft.com/office/drawing/2014/main" id="{8DE757E4-F90E-7C4F-BFB7-E7F9C06A27D4}"/>
              </a:ext>
            </a:extLst>
          </p:cNvPr>
          <p:cNvSpPr/>
          <p:nvPr/>
        </p:nvSpPr>
        <p:spPr>
          <a:xfrm rot="5400000">
            <a:off x="1360131"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3" name="Oval 112">
            <a:extLst>
              <a:ext uri="{FF2B5EF4-FFF2-40B4-BE49-F238E27FC236}">
                <a16:creationId xmlns:a16="http://schemas.microsoft.com/office/drawing/2014/main" id="{3FE3E23C-C917-8043-9B6B-C66BE712F3A2}"/>
              </a:ext>
            </a:extLst>
          </p:cNvPr>
          <p:cNvSpPr/>
          <p:nvPr/>
        </p:nvSpPr>
        <p:spPr>
          <a:xfrm rot="5400000">
            <a:off x="1824163"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4E3876FD-FF21-7C49-AAF8-EE0E7D98BB98}"/>
              </a:ext>
            </a:extLst>
          </p:cNvPr>
          <p:cNvSpPr/>
          <p:nvPr/>
        </p:nvSpPr>
        <p:spPr>
          <a:xfrm rot="5400000">
            <a:off x="2288195"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5" name="Oval 114">
            <a:extLst>
              <a:ext uri="{FF2B5EF4-FFF2-40B4-BE49-F238E27FC236}">
                <a16:creationId xmlns:a16="http://schemas.microsoft.com/office/drawing/2014/main" id="{706C7A6A-6B38-3046-9AF0-661B721C6BFB}"/>
              </a:ext>
            </a:extLst>
          </p:cNvPr>
          <p:cNvSpPr/>
          <p:nvPr/>
        </p:nvSpPr>
        <p:spPr>
          <a:xfrm rot="5400000">
            <a:off x="2752228"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6" name="Oval 115">
            <a:extLst>
              <a:ext uri="{FF2B5EF4-FFF2-40B4-BE49-F238E27FC236}">
                <a16:creationId xmlns:a16="http://schemas.microsoft.com/office/drawing/2014/main" id="{09869151-D173-0E49-9FAC-814A593B45F6}"/>
              </a:ext>
            </a:extLst>
          </p:cNvPr>
          <p:cNvSpPr/>
          <p:nvPr/>
        </p:nvSpPr>
        <p:spPr>
          <a:xfrm rot="5400000">
            <a:off x="3216260" y="5132894"/>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44639460-C7F9-8049-ABB8-2BFF210AED9B}"/>
              </a:ext>
            </a:extLst>
          </p:cNvPr>
          <p:cNvSpPr/>
          <p:nvPr/>
        </p:nvSpPr>
        <p:spPr>
          <a:xfrm rot="5400000">
            <a:off x="3680292"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8" name="Oval 117">
            <a:extLst>
              <a:ext uri="{FF2B5EF4-FFF2-40B4-BE49-F238E27FC236}">
                <a16:creationId xmlns:a16="http://schemas.microsoft.com/office/drawing/2014/main" id="{B3F5EA1E-0B05-B24F-B31D-5D6CCE3B5E20}"/>
              </a:ext>
            </a:extLst>
          </p:cNvPr>
          <p:cNvSpPr/>
          <p:nvPr/>
        </p:nvSpPr>
        <p:spPr>
          <a:xfrm rot="5400000">
            <a:off x="4144325"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9" name="Oval 118">
            <a:extLst>
              <a:ext uri="{FF2B5EF4-FFF2-40B4-BE49-F238E27FC236}">
                <a16:creationId xmlns:a16="http://schemas.microsoft.com/office/drawing/2014/main" id="{AE73BD50-A6BB-5143-81A6-A94069BCBC9D}"/>
              </a:ext>
            </a:extLst>
          </p:cNvPr>
          <p:cNvSpPr/>
          <p:nvPr/>
        </p:nvSpPr>
        <p:spPr>
          <a:xfrm rot="5400000">
            <a:off x="4608357" y="5132894"/>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TextBox 14">
            <a:extLst>
              <a:ext uri="{FF2B5EF4-FFF2-40B4-BE49-F238E27FC236}">
                <a16:creationId xmlns:a16="http://schemas.microsoft.com/office/drawing/2014/main" id="{BE80D30C-584F-A142-ACE7-8C1C1831CE54}"/>
              </a:ext>
            </a:extLst>
          </p:cNvPr>
          <p:cNvSpPr txBox="1"/>
          <p:nvPr/>
        </p:nvSpPr>
        <p:spPr>
          <a:xfrm>
            <a:off x="124805" y="208768"/>
            <a:ext cx="4978400" cy="646331"/>
          </a:xfrm>
          <a:prstGeom prst="rect">
            <a:avLst/>
          </a:prstGeom>
          <a:noFill/>
        </p:spPr>
        <p:txBody>
          <a:bodyPr wrap="square" rtlCol="0">
            <a:spAutoFit/>
          </a:bodyPr>
          <a:lstStyle/>
          <a:p>
            <a:pPr algn="ctr"/>
            <a:r>
              <a:rPr lang="en-US" sz="3600" dirty="0">
                <a:latin typeface="Avenir Book" panose="02000503020000020003" pitchFamily="2" charset="0"/>
              </a:rPr>
              <a:t>Population = 28</a:t>
            </a:r>
          </a:p>
        </p:txBody>
      </p:sp>
      <p:sp>
        <p:nvSpPr>
          <p:cNvPr id="145" name="TextBox 144">
            <a:extLst>
              <a:ext uri="{FF2B5EF4-FFF2-40B4-BE49-F238E27FC236}">
                <a16:creationId xmlns:a16="http://schemas.microsoft.com/office/drawing/2014/main" id="{53512E59-6C7E-F647-8DF9-8D98925A4593}"/>
              </a:ext>
            </a:extLst>
          </p:cNvPr>
          <p:cNvSpPr txBox="1"/>
          <p:nvPr/>
        </p:nvSpPr>
        <p:spPr>
          <a:xfrm>
            <a:off x="7850321" y="1124448"/>
            <a:ext cx="2968358" cy="646331"/>
          </a:xfrm>
          <a:prstGeom prst="rect">
            <a:avLst/>
          </a:prstGeom>
          <a:noFill/>
        </p:spPr>
        <p:txBody>
          <a:bodyPr wrap="square" rtlCol="0">
            <a:spAutoFit/>
          </a:bodyPr>
          <a:lstStyle/>
          <a:p>
            <a:pPr algn="ctr"/>
            <a:r>
              <a:rPr lang="en-US" sz="3600" dirty="0">
                <a:latin typeface="Avenir Book" panose="02000503020000020003" pitchFamily="2" charset="0"/>
              </a:rPr>
              <a:t>Sample = 18</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Rectangle 16">
            <a:extLst>
              <a:ext uri="{FF2B5EF4-FFF2-40B4-BE49-F238E27FC236}">
                <a16:creationId xmlns:a16="http://schemas.microsoft.com/office/drawing/2014/main" id="{2C0DEB6B-5F2B-C94E-B24D-CDA9FC5A3D89}"/>
              </a:ext>
            </a:extLst>
          </p:cNvPr>
          <p:cNvSpPr/>
          <p:nvPr/>
        </p:nvSpPr>
        <p:spPr>
          <a:xfrm>
            <a:off x="292100" y="5664200"/>
            <a:ext cx="3249970" cy="1104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DBF22342-FC19-7D4A-BF29-4BA98476FA3E}"/>
              </a:ext>
            </a:extLst>
          </p:cNvPr>
          <p:cNvSpPr/>
          <p:nvPr/>
        </p:nvSpPr>
        <p:spPr>
          <a:xfrm>
            <a:off x="5486185" y="2532101"/>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E34BB60-4D19-B94C-84C4-65F008A49B43}"/>
              </a:ext>
            </a:extLst>
          </p:cNvPr>
          <p:cNvSpPr/>
          <p:nvPr/>
        </p:nvSpPr>
        <p:spPr>
          <a:xfrm rot="5400000">
            <a:off x="432066" y="5814130"/>
            <a:ext cx="325810" cy="325810"/>
          </a:xfrm>
          <a:prstGeom prst="ellipse">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TextBox 15">
            <a:extLst>
              <a:ext uri="{FF2B5EF4-FFF2-40B4-BE49-F238E27FC236}">
                <a16:creationId xmlns:a16="http://schemas.microsoft.com/office/drawing/2014/main" id="{362B3B66-B3FC-3843-B478-15DD5E2FFE13}"/>
              </a:ext>
            </a:extLst>
          </p:cNvPr>
          <p:cNvSpPr txBox="1"/>
          <p:nvPr/>
        </p:nvSpPr>
        <p:spPr>
          <a:xfrm>
            <a:off x="720616" y="5792369"/>
            <a:ext cx="2712131" cy="369332"/>
          </a:xfrm>
          <a:prstGeom prst="rect">
            <a:avLst/>
          </a:prstGeom>
          <a:noFill/>
        </p:spPr>
        <p:txBody>
          <a:bodyPr wrap="square" rtlCol="0">
            <a:spAutoFit/>
          </a:bodyPr>
          <a:lstStyle/>
          <a:p>
            <a:r>
              <a:rPr lang="en-US" dirty="0">
                <a:latin typeface="Avenir Book" panose="02000503020000020003" pitchFamily="2" charset="0"/>
              </a:rPr>
              <a:t>Not Professional Runner</a:t>
            </a:r>
          </a:p>
        </p:txBody>
      </p:sp>
      <p:sp>
        <p:nvSpPr>
          <p:cNvPr id="147" name="Oval 146">
            <a:extLst>
              <a:ext uri="{FF2B5EF4-FFF2-40B4-BE49-F238E27FC236}">
                <a16:creationId xmlns:a16="http://schemas.microsoft.com/office/drawing/2014/main" id="{95303E9B-4EA0-5E41-8516-2B7953E27727}"/>
              </a:ext>
            </a:extLst>
          </p:cNvPr>
          <p:cNvSpPr/>
          <p:nvPr/>
        </p:nvSpPr>
        <p:spPr>
          <a:xfrm rot="5400000">
            <a:off x="432066" y="6332461"/>
            <a:ext cx="325810" cy="325810"/>
          </a:xfrm>
          <a:prstGeom prst="ellipse">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extBox 147">
            <a:extLst>
              <a:ext uri="{FF2B5EF4-FFF2-40B4-BE49-F238E27FC236}">
                <a16:creationId xmlns:a16="http://schemas.microsoft.com/office/drawing/2014/main" id="{B932CA2A-A788-DC4A-AD0E-0C9540196FA6}"/>
              </a:ext>
            </a:extLst>
          </p:cNvPr>
          <p:cNvSpPr txBox="1"/>
          <p:nvPr/>
        </p:nvSpPr>
        <p:spPr>
          <a:xfrm>
            <a:off x="720617" y="6310700"/>
            <a:ext cx="2532902" cy="369332"/>
          </a:xfrm>
          <a:prstGeom prst="rect">
            <a:avLst/>
          </a:prstGeom>
          <a:noFill/>
        </p:spPr>
        <p:txBody>
          <a:bodyPr wrap="square" rtlCol="0">
            <a:spAutoFit/>
          </a:bodyPr>
          <a:lstStyle/>
          <a:p>
            <a:r>
              <a:rPr lang="en-US" dirty="0">
                <a:latin typeface="Avenir Book" panose="02000503020000020003" pitchFamily="2" charset="0"/>
              </a:rPr>
              <a:t>Professional Runner</a:t>
            </a:r>
          </a:p>
        </p:txBody>
      </p:sp>
    </p:spTree>
    <p:extLst>
      <p:ext uri="{BB962C8B-B14F-4D97-AF65-F5344CB8AC3E}">
        <p14:creationId xmlns:p14="http://schemas.microsoft.com/office/powerpoint/2010/main" val="280327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005A-072B-0642-AFFB-CD9033CB14AE}"/>
              </a:ext>
            </a:extLst>
          </p:cNvPr>
          <p:cNvSpPr>
            <a:spLocks noGrp="1"/>
          </p:cNvSpPr>
          <p:nvPr>
            <p:ph type="title"/>
          </p:nvPr>
        </p:nvSpPr>
        <p:spPr/>
        <p:txBody>
          <a:bodyPr/>
          <a:lstStyle/>
          <a:p>
            <a:r>
              <a:rPr lang="en-US" dirty="0"/>
              <a:t>Sensitivity and misclassification</a:t>
            </a:r>
          </a:p>
        </p:txBody>
      </p:sp>
      <p:graphicFrame>
        <p:nvGraphicFramePr>
          <p:cNvPr id="4" name="Table 4">
            <a:extLst>
              <a:ext uri="{FF2B5EF4-FFF2-40B4-BE49-F238E27FC236}">
                <a16:creationId xmlns:a16="http://schemas.microsoft.com/office/drawing/2014/main" id="{C3D62E7F-96F9-5F44-8765-5BAA6FD24A6E}"/>
              </a:ext>
            </a:extLst>
          </p:cNvPr>
          <p:cNvGraphicFramePr>
            <a:graphicFrameLocks noGrp="1"/>
          </p:cNvGraphicFramePr>
          <p:nvPr>
            <p:ph idx="1"/>
            <p:extLst>
              <p:ext uri="{D42A27DB-BD31-4B8C-83A1-F6EECF244321}">
                <p14:modId xmlns:p14="http://schemas.microsoft.com/office/powerpoint/2010/main" val="4258955480"/>
              </p:ext>
            </p:extLst>
          </p:nvPr>
        </p:nvGraphicFramePr>
        <p:xfrm>
          <a:off x="838200" y="1508125"/>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370840">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80</a:t>
                      </a:r>
                    </a:p>
                  </a:txBody>
                  <a:tcPr/>
                </a:tc>
                <a:tc>
                  <a:txBody>
                    <a:bodyPr/>
                    <a:lstStyle/>
                    <a:p>
                      <a:pPr algn="ctr"/>
                      <a:r>
                        <a:rPr lang="en-US" sz="2000" dirty="0"/>
                        <a:t>50</a:t>
                      </a:r>
                    </a:p>
                  </a:txBody>
                  <a:tcPr/>
                </a:tc>
                <a:tc>
                  <a:txBody>
                    <a:bodyPr/>
                    <a:lstStyle/>
                    <a:p>
                      <a:pPr algn="ctr"/>
                      <a:r>
                        <a:rPr lang="en-US" sz="2000" dirty="0"/>
                        <a:t>130</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20</a:t>
                      </a:r>
                    </a:p>
                  </a:txBody>
                  <a:tcPr/>
                </a:tc>
                <a:tc>
                  <a:txBody>
                    <a:bodyPr/>
                    <a:lstStyle/>
                    <a:p>
                      <a:pPr algn="ctr"/>
                      <a:r>
                        <a:rPr lang="en-US" sz="2000" dirty="0"/>
                        <a:t>50</a:t>
                      </a:r>
                    </a:p>
                  </a:txBody>
                  <a:tcPr/>
                </a:tc>
                <a:tc>
                  <a:txBody>
                    <a:bodyPr/>
                    <a:lstStyle/>
                    <a:p>
                      <a:pPr algn="ctr"/>
                      <a:r>
                        <a:rPr lang="en-US" sz="2000" dirty="0"/>
                        <a:t>70</a:t>
                      </a:r>
                    </a:p>
                  </a:txBody>
                  <a:tcPr/>
                </a:tc>
                <a:extLst>
                  <a:ext uri="{0D108BD9-81ED-4DB2-BD59-A6C34878D82A}">
                    <a16:rowId xmlns:a16="http://schemas.microsoft.com/office/drawing/2014/main" val="1199748931"/>
                  </a:ext>
                </a:extLst>
              </a:tr>
              <a:tr h="370840">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370840">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a:t>
                      </a:r>
                    </a:p>
                  </a:txBody>
                  <a:tcPr/>
                </a:tc>
                <a:tc>
                  <a:txBody>
                    <a:bodyPr/>
                    <a:lstStyle/>
                    <a:p>
                      <a:endParaRPr lang="en-US" sz="2000" dirty="0"/>
                    </a:p>
                  </a:txBody>
                  <a:tcPr/>
                </a:tc>
                <a:extLst>
                  <a:ext uri="{0D108BD9-81ED-4DB2-BD59-A6C34878D82A}">
                    <a16:rowId xmlns:a16="http://schemas.microsoft.com/office/drawing/2014/main" val="2820153638"/>
                  </a:ext>
                </a:extLst>
              </a:tr>
              <a:tr h="370840">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True OR = 4 / 1 = 4</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graphicFrame>
        <p:nvGraphicFramePr>
          <p:cNvPr id="6" name="Table 4">
            <a:extLst>
              <a:ext uri="{FF2B5EF4-FFF2-40B4-BE49-F238E27FC236}">
                <a16:creationId xmlns:a16="http://schemas.microsoft.com/office/drawing/2014/main" id="{094A67D7-91F8-7947-BABB-E24CC0785A3E}"/>
              </a:ext>
            </a:extLst>
          </p:cNvPr>
          <p:cNvGraphicFramePr>
            <a:graphicFrameLocks/>
          </p:cNvGraphicFramePr>
          <p:nvPr>
            <p:extLst>
              <p:ext uri="{D42A27DB-BD31-4B8C-83A1-F6EECF244321}">
                <p14:modId xmlns:p14="http://schemas.microsoft.com/office/powerpoint/2010/main" val="2701134837"/>
              </p:ext>
            </p:extLst>
          </p:nvPr>
        </p:nvGraphicFramePr>
        <p:xfrm>
          <a:off x="822706" y="4366260"/>
          <a:ext cx="10531094" cy="2377440"/>
        </p:xfrm>
        <a:graphic>
          <a:graphicData uri="http://schemas.openxmlformats.org/drawingml/2006/table">
            <a:tbl>
              <a:tblPr firstRow="1" bandRow="1">
                <a:tableStyleId>{8799B23B-EC83-4686-B30A-512413B5E67A}</a:tableStyleId>
              </a:tblPr>
              <a:tblGrid>
                <a:gridCol w="2644394">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gridCol w="2628900">
                  <a:extLst>
                    <a:ext uri="{9D8B030D-6E8A-4147-A177-3AD203B41FA5}">
                      <a16:colId xmlns:a16="http://schemas.microsoft.com/office/drawing/2014/main" val="3420696847"/>
                    </a:ext>
                  </a:extLst>
                </a:gridCol>
              </a:tblGrid>
              <a:tr h="274079">
                <a:tc>
                  <a:txBody>
                    <a:bodyPr/>
                    <a:lstStyle/>
                    <a:p>
                      <a:endParaRPr lang="en-US" sz="2000" dirty="0"/>
                    </a:p>
                  </a:txBody>
                  <a:tcPr/>
                </a:tc>
                <a:tc>
                  <a:txBody>
                    <a:bodyPr/>
                    <a:lstStyle/>
                    <a:p>
                      <a:pPr algn="ctr"/>
                      <a:r>
                        <a:rPr lang="en-US" sz="2000" dirty="0"/>
                        <a:t>Outcome +</a:t>
                      </a:r>
                    </a:p>
                  </a:txBody>
                  <a:tcPr/>
                </a:tc>
                <a:tc>
                  <a:txBody>
                    <a:bodyPr/>
                    <a:lstStyle/>
                    <a:p>
                      <a:pPr algn="ctr"/>
                      <a:r>
                        <a:rPr lang="en-US" sz="2000" dirty="0"/>
                        <a:t>Outcome -</a:t>
                      </a:r>
                    </a:p>
                  </a:txBody>
                  <a:tcPr/>
                </a:tc>
                <a:tc>
                  <a:txBody>
                    <a:bodyPr/>
                    <a:lstStyle/>
                    <a:p>
                      <a:endParaRPr lang="en-US" sz="2000"/>
                    </a:p>
                  </a:txBody>
                  <a:tcPr/>
                </a:tc>
                <a:extLst>
                  <a:ext uri="{0D108BD9-81ED-4DB2-BD59-A6C34878D82A}">
                    <a16:rowId xmlns:a16="http://schemas.microsoft.com/office/drawing/2014/main" val="805522592"/>
                  </a:ext>
                </a:extLst>
              </a:tr>
              <a:tr h="274079">
                <a:tc>
                  <a:txBody>
                    <a:bodyPr/>
                    <a:lstStyle/>
                    <a:p>
                      <a:r>
                        <a:rPr lang="en-US" sz="2000" dirty="0"/>
                        <a:t>Exposure +</a:t>
                      </a:r>
                    </a:p>
                  </a:txBody>
                  <a:tcPr/>
                </a:tc>
                <a:tc>
                  <a:txBody>
                    <a:bodyPr/>
                    <a:lstStyle/>
                    <a:p>
                      <a:pPr algn="ctr"/>
                      <a:r>
                        <a:rPr lang="en-US" sz="2000" dirty="0"/>
                        <a:t>76</a:t>
                      </a:r>
                    </a:p>
                  </a:txBody>
                  <a:tcPr/>
                </a:tc>
                <a:tc>
                  <a:txBody>
                    <a:bodyPr/>
                    <a:lstStyle/>
                    <a:p>
                      <a:pPr algn="ctr"/>
                      <a:r>
                        <a:rPr lang="en-US" sz="2000" dirty="0"/>
                        <a:t>55</a:t>
                      </a:r>
                    </a:p>
                  </a:txBody>
                  <a:tcPr/>
                </a:tc>
                <a:tc>
                  <a:txBody>
                    <a:bodyPr/>
                    <a:lstStyle/>
                    <a:p>
                      <a:pPr algn="ctr"/>
                      <a:r>
                        <a:rPr lang="en-US" sz="2000" dirty="0"/>
                        <a:t>131</a:t>
                      </a:r>
                    </a:p>
                  </a:txBody>
                  <a:tcPr/>
                </a:tc>
                <a:extLst>
                  <a:ext uri="{0D108BD9-81ED-4DB2-BD59-A6C34878D82A}">
                    <a16:rowId xmlns:a16="http://schemas.microsoft.com/office/drawing/2014/main" val="266549803"/>
                  </a:ext>
                </a:extLst>
              </a:tr>
              <a:tr h="274079">
                <a:tc>
                  <a:txBody>
                    <a:bodyPr/>
                    <a:lstStyle/>
                    <a:p>
                      <a:r>
                        <a:rPr lang="en-US" sz="2000" dirty="0"/>
                        <a:t>Exposure -</a:t>
                      </a:r>
                    </a:p>
                  </a:txBody>
                  <a:tcPr/>
                </a:tc>
                <a:tc>
                  <a:txBody>
                    <a:bodyPr/>
                    <a:lstStyle/>
                    <a:p>
                      <a:pPr algn="ctr"/>
                      <a:r>
                        <a:rPr lang="en-US" sz="2000" dirty="0"/>
                        <a:t>24</a:t>
                      </a:r>
                    </a:p>
                  </a:txBody>
                  <a:tcPr/>
                </a:tc>
                <a:tc>
                  <a:txBody>
                    <a:bodyPr/>
                    <a:lstStyle/>
                    <a:p>
                      <a:pPr algn="ctr"/>
                      <a:r>
                        <a:rPr lang="en-US" sz="2000" dirty="0"/>
                        <a:t>45</a:t>
                      </a:r>
                    </a:p>
                  </a:txBody>
                  <a:tcPr/>
                </a:tc>
                <a:tc>
                  <a:txBody>
                    <a:bodyPr/>
                    <a:lstStyle/>
                    <a:p>
                      <a:pPr algn="ctr"/>
                      <a:r>
                        <a:rPr lang="en-US" sz="2000" dirty="0"/>
                        <a:t>69</a:t>
                      </a:r>
                    </a:p>
                  </a:txBody>
                  <a:tcPr/>
                </a:tc>
                <a:extLst>
                  <a:ext uri="{0D108BD9-81ED-4DB2-BD59-A6C34878D82A}">
                    <a16:rowId xmlns:a16="http://schemas.microsoft.com/office/drawing/2014/main" val="1199748931"/>
                  </a:ext>
                </a:extLst>
              </a:tr>
              <a:tr h="274079">
                <a:tc>
                  <a:txBody>
                    <a:bodyPr/>
                    <a:lstStyle/>
                    <a:p>
                      <a:endParaRPr lang="en-US" sz="2000" dirty="0"/>
                    </a:p>
                  </a:txBody>
                  <a:tcPr/>
                </a:tc>
                <a:tc>
                  <a:txBody>
                    <a:bodyPr/>
                    <a:lstStyle/>
                    <a:p>
                      <a:pPr algn="ctr"/>
                      <a:r>
                        <a:rPr lang="en-US" sz="2000" dirty="0"/>
                        <a:t>100</a:t>
                      </a:r>
                    </a:p>
                  </a:txBody>
                  <a:tcPr/>
                </a:tc>
                <a:tc>
                  <a:txBody>
                    <a:bodyPr/>
                    <a:lstStyle/>
                    <a:p>
                      <a:pPr algn="ctr"/>
                      <a:r>
                        <a:rPr lang="en-US" sz="2000" dirty="0"/>
                        <a:t>100</a:t>
                      </a:r>
                    </a:p>
                  </a:txBody>
                  <a:tcPr/>
                </a:tc>
                <a:tc>
                  <a:txBody>
                    <a:bodyPr/>
                    <a:lstStyle/>
                    <a:p>
                      <a:pPr algn="ctr"/>
                      <a:r>
                        <a:rPr lang="en-US" sz="2000" dirty="0"/>
                        <a:t>200</a:t>
                      </a:r>
                    </a:p>
                  </a:txBody>
                  <a:tcPr/>
                </a:tc>
                <a:extLst>
                  <a:ext uri="{0D108BD9-81ED-4DB2-BD59-A6C34878D82A}">
                    <a16:rowId xmlns:a16="http://schemas.microsoft.com/office/drawing/2014/main" val="790723229"/>
                  </a:ext>
                </a:extLst>
              </a:tr>
              <a:tr h="274079">
                <a:tc>
                  <a:txBody>
                    <a:bodyPr/>
                    <a:lstStyle/>
                    <a:p>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3.1667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Odds = 1.2222</a:t>
                      </a:r>
                    </a:p>
                  </a:txBody>
                  <a:tcPr/>
                </a:tc>
                <a:tc>
                  <a:txBody>
                    <a:bodyPr/>
                    <a:lstStyle/>
                    <a:p>
                      <a:endParaRPr lang="en-US" sz="2000" dirty="0"/>
                    </a:p>
                  </a:txBody>
                  <a:tcPr/>
                </a:tc>
                <a:extLst>
                  <a:ext uri="{0D108BD9-81ED-4DB2-BD59-A6C34878D82A}">
                    <a16:rowId xmlns:a16="http://schemas.microsoft.com/office/drawing/2014/main" val="2820153638"/>
                  </a:ext>
                </a:extLst>
              </a:tr>
              <a:tr h="274079">
                <a:tc>
                  <a:txBody>
                    <a:bodyPr/>
                    <a:lstStyle/>
                    <a:p>
                      <a:endParaRPr lang="en-US" sz="20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Observed OR = 3.1667 / 1.2222 = 2.5909</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endParaRPr lang="en-US" sz="2000" dirty="0"/>
                    </a:p>
                  </a:txBody>
                  <a:tcPr/>
                </a:tc>
                <a:extLst>
                  <a:ext uri="{0D108BD9-81ED-4DB2-BD59-A6C34878D82A}">
                    <a16:rowId xmlns:a16="http://schemas.microsoft.com/office/drawing/2014/main" val="1054413125"/>
                  </a:ext>
                </a:extLst>
              </a:tr>
            </a:tbl>
          </a:graphicData>
        </a:graphic>
      </p:graphicFrame>
    </p:spTree>
    <p:extLst>
      <p:ext uri="{BB962C8B-B14F-4D97-AF65-F5344CB8AC3E}">
        <p14:creationId xmlns:p14="http://schemas.microsoft.com/office/powerpoint/2010/main" val="1473505395"/>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Non-differential Misclassification</a:t>
            </a:r>
          </a:p>
        </p:txBody>
      </p:sp>
      <p:sp>
        <p:nvSpPr>
          <p:cNvPr id="3" name="Content Placeholder 2"/>
          <p:cNvSpPr>
            <a:spLocks noGrp="1"/>
          </p:cNvSpPr>
          <p:nvPr>
            <p:ph idx="1"/>
          </p:nvPr>
        </p:nvSpPr>
        <p:spPr/>
        <p:txBody>
          <a:bodyPr>
            <a:normAutofit/>
          </a:bodyPr>
          <a:lstStyle/>
          <a:p>
            <a:r>
              <a:rPr lang="en-US" dirty="0"/>
              <a:t>Sensitivity and specificity of:</a:t>
            </a:r>
          </a:p>
          <a:p>
            <a:pPr lvl="1"/>
            <a:r>
              <a:rPr lang="en-US" dirty="0">
                <a:solidFill>
                  <a:schemeClr val="accent4">
                    <a:lumMod val="10000"/>
                  </a:schemeClr>
                </a:solidFill>
              </a:rPr>
              <a:t>Exposure is not dependent on outcome status </a:t>
            </a:r>
            <a:r>
              <a:rPr lang="en-US" b="1" i="1" dirty="0">
                <a:solidFill>
                  <a:schemeClr val="accent4">
                    <a:lumMod val="10000"/>
                  </a:schemeClr>
                </a:solidFill>
              </a:rPr>
              <a:t>or</a:t>
            </a:r>
          </a:p>
          <a:p>
            <a:pPr lvl="1"/>
            <a:r>
              <a:rPr lang="en-US" dirty="0">
                <a:solidFill>
                  <a:schemeClr val="accent4">
                    <a:lumMod val="10000"/>
                  </a:schemeClr>
                </a:solidFill>
              </a:rPr>
              <a:t>Outcome is not dependent on exposure status</a:t>
            </a:r>
          </a:p>
          <a:p>
            <a:endParaRPr lang="en-US" dirty="0"/>
          </a:p>
          <a:p>
            <a:r>
              <a:rPr lang="en-US" b="1" u="sng" dirty="0"/>
              <a:t>Equal </a:t>
            </a:r>
            <a:r>
              <a:rPr lang="en-US" dirty="0"/>
              <a:t>misclassification of:</a:t>
            </a:r>
          </a:p>
          <a:p>
            <a:pPr lvl="1"/>
            <a:r>
              <a:rPr lang="en-US" dirty="0">
                <a:solidFill>
                  <a:schemeClr val="accent4">
                    <a:lumMod val="10000"/>
                  </a:schemeClr>
                </a:solidFill>
              </a:rPr>
              <a:t>Exposure between participants with outcome and participants without outcome </a:t>
            </a:r>
            <a:r>
              <a:rPr lang="en-US" b="1" i="1" dirty="0">
                <a:solidFill>
                  <a:schemeClr val="accent4">
                    <a:lumMod val="10000"/>
                  </a:schemeClr>
                </a:solidFill>
              </a:rPr>
              <a:t>or</a:t>
            </a:r>
            <a:endParaRPr lang="en-US" dirty="0">
              <a:solidFill>
                <a:schemeClr val="accent4">
                  <a:lumMod val="10000"/>
                </a:schemeClr>
              </a:solidFill>
            </a:endParaRPr>
          </a:p>
          <a:p>
            <a:pPr lvl="1"/>
            <a:r>
              <a:rPr lang="en-US" dirty="0">
                <a:solidFill>
                  <a:schemeClr val="accent4">
                    <a:lumMod val="10000"/>
                  </a:schemeClr>
                </a:solidFill>
              </a:rPr>
              <a:t>Outcome between exposed and non-exposed participants</a:t>
            </a:r>
          </a:p>
          <a:p>
            <a:pPr lvl="1"/>
            <a:endParaRPr lang="en-US" dirty="0"/>
          </a:p>
        </p:txBody>
      </p:sp>
    </p:spTree>
    <p:extLst>
      <p:ext uri="{BB962C8B-B14F-4D97-AF65-F5344CB8AC3E}">
        <p14:creationId xmlns:p14="http://schemas.microsoft.com/office/powerpoint/2010/main" val="3547682874"/>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Misclassification</a:t>
            </a:r>
          </a:p>
        </p:txBody>
      </p:sp>
      <p:sp>
        <p:nvSpPr>
          <p:cNvPr id="3" name="Content Placeholder 2"/>
          <p:cNvSpPr>
            <a:spLocks noGrp="1"/>
          </p:cNvSpPr>
          <p:nvPr>
            <p:ph idx="1"/>
          </p:nvPr>
        </p:nvSpPr>
        <p:spPr/>
        <p:txBody>
          <a:bodyPr>
            <a:normAutofit/>
          </a:bodyPr>
          <a:lstStyle/>
          <a:p>
            <a:r>
              <a:rPr lang="en-US" dirty="0"/>
              <a:t>Sensitivity and specificity for:</a:t>
            </a:r>
          </a:p>
          <a:p>
            <a:pPr lvl="1"/>
            <a:r>
              <a:rPr lang="en-US" dirty="0">
                <a:solidFill>
                  <a:schemeClr val="accent4">
                    <a:lumMod val="10000"/>
                  </a:schemeClr>
                </a:solidFill>
              </a:rPr>
              <a:t>Exposure is dependent on the outcome status</a:t>
            </a:r>
          </a:p>
          <a:p>
            <a:pPr lvl="1"/>
            <a:r>
              <a:rPr lang="en-US" dirty="0">
                <a:solidFill>
                  <a:schemeClr val="accent4">
                    <a:lumMod val="10000"/>
                  </a:schemeClr>
                </a:solidFill>
              </a:rPr>
              <a:t>Outcome is dependent on exposure status</a:t>
            </a:r>
          </a:p>
          <a:p>
            <a:pPr lvl="1"/>
            <a:endParaRPr lang="en-US" dirty="0">
              <a:solidFill>
                <a:schemeClr val="accent4">
                  <a:lumMod val="10000"/>
                </a:schemeClr>
              </a:solidFill>
            </a:endParaRPr>
          </a:p>
          <a:p>
            <a:r>
              <a:rPr lang="en-US" b="1" u="sng" dirty="0">
                <a:solidFill>
                  <a:schemeClr val="accent4">
                    <a:lumMod val="10000"/>
                  </a:schemeClr>
                </a:solidFill>
              </a:rPr>
              <a:t>Non-equal</a:t>
            </a:r>
            <a:r>
              <a:rPr lang="en-US" dirty="0">
                <a:solidFill>
                  <a:schemeClr val="accent4">
                    <a:lumMod val="10000"/>
                  </a:schemeClr>
                </a:solidFill>
              </a:rPr>
              <a:t> misclassification of: </a:t>
            </a:r>
          </a:p>
          <a:p>
            <a:pPr lvl="1"/>
            <a:r>
              <a:rPr lang="en-US" dirty="0">
                <a:solidFill>
                  <a:schemeClr val="accent4">
                    <a:lumMod val="10000"/>
                  </a:schemeClr>
                </a:solidFill>
              </a:rPr>
              <a:t>Exposure between participants with outcome and participants without outcome </a:t>
            </a:r>
            <a:r>
              <a:rPr lang="en-US" b="1" i="1" dirty="0">
                <a:solidFill>
                  <a:schemeClr val="accent4">
                    <a:lumMod val="10000"/>
                  </a:schemeClr>
                </a:solidFill>
              </a:rPr>
              <a:t>or</a:t>
            </a:r>
            <a:endParaRPr lang="en-US" dirty="0">
              <a:solidFill>
                <a:schemeClr val="accent4">
                  <a:lumMod val="10000"/>
                </a:schemeClr>
              </a:solidFill>
            </a:endParaRPr>
          </a:p>
          <a:p>
            <a:pPr lvl="1"/>
            <a:r>
              <a:rPr lang="en-US" dirty="0">
                <a:solidFill>
                  <a:schemeClr val="accent4">
                    <a:lumMod val="10000"/>
                  </a:schemeClr>
                </a:solidFill>
              </a:rPr>
              <a:t>Outcome between exposed and non-exposed participants</a:t>
            </a:r>
          </a:p>
        </p:txBody>
      </p:sp>
    </p:spTree>
    <p:extLst>
      <p:ext uri="{BB962C8B-B14F-4D97-AF65-F5344CB8AC3E}">
        <p14:creationId xmlns:p14="http://schemas.microsoft.com/office/powerpoint/2010/main" val="1150137709"/>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Consequences of Misclassification </a:t>
            </a:r>
          </a:p>
        </p:txBody>
      </p:sp>
      <p:sp>
        <p:nvSpPr>
          <p:cNvPr id="3" name="Content Placeholder 2"/>
          <p:cNvSpPr>
            <a:spLocks noGrp="1"/>
          </p:cNvSpPr>
          <p:nvPr>
            <p:ph idx="1"/>
          </p:nvPr>
        </p:nvSpPr>
        <p:spPr/>
        <p:txBody>
          <a:bodyPr/>
          <a:lstStyle/>
          <a:p>
            <a:r>
              <a:rPr lang="en-US" dirty="0">
                <a:solidFill>
                  <a:schemeClr val="accent4">
                    <a:lumMod val="10000"/>
                  </a:schemeClr>
                </a:solidFill>
              </a:rPr>
              <a:t>Non-differential: unrelated to occurrence of exposure/outcome</a:t>
            </a:r>
          </a:p>
          <a:p>
            <a:pPr lvl="1"/>
            <a:r>
              <a:rPr lang="en-US" dirty="0">
                <a:solidFill>
                  <a:schemeClr val="accent4">
                    <a:lumMod val="10000"/>
                  </a:schemeClr>
                </a:solidFill>
              </a:rPr>
              <a:t>On average, results in a measure of effect biased </a:t>
            </a:r>
            <a:r>
              <a:rPr lang="en-US" b="1" u="sng" dirty="0">
                <a:solidFill>
                  <a:schemeClr val="accent4">
                    <a:lumMod val="10000"/>
                  </a:schemeClr>
                </a:solidFill>
              </a:rPr>
              <a:t>towards the null</a:t>
            </a:r>
            <a:r>
              <a:rPr lang="en-US" dirty="0">
                <a:solidFill>
                  <a:schemeClr val="accent4">
                    <a:lumMod val="10000"/>
                  </a:schemeClr>
                </a:solidFill>
              </a:rPr>
              <a:t> with a binary outcome</a:t>
            </a:r>
          </a:p>
          <a:p>
            <a:endParaRPr lang="en-US" dirty="0">
              <a:solidFill>
                <a:schemeClr val="accent4">
                  <a:lumMod val="10000"/>
                </a:schemeClr>
              </a:solidFill>
            </a:endParaRPr>
          </a:p>
          <a:p>
            <a:r>
              <a:rPr lang="en-US" dirty="0">
                <a:solidFill>
                  <a:schemeClr val="accent4">
                    <a:lumMod val="10000"/>
                  </a:schemeClr>
                </a:solidFill>
              </a:rPr>
              <a:t>Differential: related to occurrence of exposure/outcome</a:t>
            </a:r>
          </a:p>
          <a:p>
            <a:pPr lvl="1"/>
            <a:r>
              <a:rPr lang="en-US" dirty="0">
                <a:solidFill>
                  <a:schemeClr val="accent4">
                    <a:lumMod val="10000"/>
                  </a:schemeClr>
                </a:solidFill>
              </a:rPr>
              <a:t>Measure of effect may be biased </a:t>
            </a:r>
            <a:r>
              <a:rPr lang="en-US" b="1" u="sng" dirty="0">
                <a:solidFill>
                  <a:schemeClr val="accent4">
                    <a:lumMod val="10000"/>
                  </a:schemeClr>
                </a:solidFill>
              </a:rPr>
              <a:t>towards or away from null</a:t>
            </a:r>
          </a:p>
        </p:txBody>
      </p:sp>
    </p:spTree>
    <p:extLst>
      <p:ext uri="{BB962C8B-B14F-4D97-AF65-F5344CB8AC3E}">
        <p14:creationId xmlns:p14="http://schemas.microsoft.com/office/powerpoint/2010/main" val="219256739"/>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 for Non-Differential Misclassification</a:t>
            </a:r>
          </a:p>
        </p:txBody>
      </p:sp>
      <p:sp>
        <p:nvSpPr>
          <p:cNvPr id="3" name="Content Placeholder 2"/>
          <p:cNvSpPr>
            <a:spLocks noGrp="1"/>
          </p:cNvSpPr>
          <p:nvPr>
            <p:ph idx="1"/>
          </p:nvPr>
        </p:nvSpPr>
        <p:spPr/>
        <p:txBody>
          <a:bodyPr/>
          <a:lstStyle/>
          <a:p>
            <a:r>
              <a:rPr lang="en-US" dirty="0"/>
              <a:t>Just because non-differential measurement error will on average bias an estimate toward the null does not mean a specific estimate is biased towards the null</a:t>
            </a:r>
          </a:p>
          <a:p>
            <a:pPr lvl="1"/>
            <a:r>
              <a:rPr lang="en-US" dirty="0"/>
              <a:t>Random error alone may cause the observed estimate to be further away from the null than the true estimate</a:t>
            </a:r>
          </a:p>
          <a:p>
            <a:pPr marL="457200" lvl="1" indent="0">
              <a:buNone/>
            </a:pPr>
            <a:endParaRPr lang="en-US" dirty="0"/>
          </a:p>
          <a:p>
            <a:r>
              <a:rPr lang="en-US" dirty="0"/>
              <a:t>All bets are off if non-differential errors in the disease and exposure are correlated with each other </a:t>
            </a:r>
          </a:p>
        </p:txBody>
      </p:sp>
    </p:spTree>
    <p:extLst>
      <p:ext uri="{BB962C8B-B14F-4D97-AF65-F5344CB8AC3E}">
        <p14:creationId xmlns:p14="http://schemas.microsoft.com/office/powerpoint/2010/main" val="2651574566"/>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alpha val="50000"/>
                  </a:srgbClr>
                </a:solidFill>
                <a:latin typeface="Avenir Book" panose="02000503020000020003" pitchFamily="2" charset="0"/>
              </a:rPr>
              <a:t>Systematic</a:t>
            </a:r>
            <a:r>
              <a:rPr lang="en-US" sz="2800" dirty="0">
                <a:solidFill>
                  <a:schemeClr val="tx1"/>
                </a:solidFill>
                <a:latin typeface="Avenir Book" panose="02000503020000020003" pitchFamily="2" charset="0"/>
              </a:rPr>
              <a:t> </a:t>
            </a:r>
            <a:r>
              <a:rPr lang="en-US" sz="2800" dirty="0">
                <a:solidFill>
                  <a:schemeClr val="tx1">
                    <a:alpha val="50000"/>
                  </a:schemeClr>
                </a:solidFill>
                <a:latin typeface="Avenir Book" panose="02000503020000020003" pitchFamily="2" charset="0"/>
              </a:rPr>
              <a:t>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venir Book" panose="02000503020000020003" pitchFamily="2" charset="0"/>
              </a:rPr>
              <a:t>Systematic</a:t>
            </a:r>
            <a:r>
              <a:rPr lang="en-US" sz="2800" dirty="0">
                <a:solidFill>
                  <a:schemeClr val="tx1"/>
                </a:solidFill>
                <a:latin typeface="Avenir Book" panose="02000503020000020003" pitchFamily="2" charset="0"/>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latin typeface="Avenir Book" panose="02000503020000020003" pitchFamily="2" charset="0"/>
              </a:rPr>
              <a:t>People are </a:t>
            </a:r>
            <a:r>
              <a:rPr lang="en-US" sz="2800" dirty="0">
                <a:solidFill>
                  <a:srgbClr val="C00000">
                    <a:alpha val="50000"/>
                  </a:srgbClr>
                </a:solidFill>
                <a:latin typeface="Avenir Book" panose="02000503020000020003" pitchFamily="2" charset="0"/>
              </a:rPr>
              <a:t>random</a:t>
            </a:r>
            <a:r>
              <a:rPr lang="en-US" sz="2800" dirty="0">
                <a:solidFill>
                  <a:schemeClr val="tx1">
                    <a:alpha val="50000"/>
                  </a:schemeClr>
                </a:solidFill>
                <a:latin typeface="Avenir Book" panose="02000503020000020003" pitchFamily="2" charset="0"/>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50000"/>
                  </a:schemeClr>
                </a:solidFill>
                <a:latin typeface="Avenir Book" panose="02000503020000020003" pitchFamily="2" charset="0"/>
              </a:rPr>
              <a:t>People are </a:t>
            </a:r>
            <a:r>
              <a:rPr lang="en-US" sz="2400" dirty="0">
                <a:solidFill>
                  <a:srgbClr val="C00000">
                    <a:alpha val="50000"/>
                  </a:srgbClr>
                </a:solidFill>
                <a:latin typeface="Avenir Book" panose="02000503020000020003" pitchFamily="2" charset="0"/>
              </a:rPr>
              <a:t>systematic</a:t>
            </a:r>
            <a:r>
              <a:rPr lang="en-US" sz="2400" dirty="0">
                <a:solidFill>
                  <a:schemeClr val="tx1">
                    <a:alpha val="50000"/>
                  </a:schemeClr>
                </a:solidFill>
                <a:latin typeface="Avenir Book" panose="02000503020000020003" pitchFamily="2" charset="0"/>
              </a:rPr>
              <a:t>ally different in sample and population</a:t>
            </a:r>
          </a:p>
        </p:txBody>
      </p:sp>
    </p:spTree>
    <p:extLst>
      <p:ext uri="{BB962C8B-B14F-4D97-AF65-F5344CB8AC3E}">
        <p14:creationId xmlns:p14="http://schemas.microsoft.com/office/powerpoint/2010/main" val="63344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Confounding Bias</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venir Book" panose="02000503020000020003" pitchFamily="2" charset="0"/>
              </a:rPr>
              <a:t>Selection Bias</a:t>
            </a:r>
          </a:p>
        </p:txBody>
      </p:sp>
    </p:spTree>
    <p:extLst>
      <p:ext uri="{BB962C8B-B14F-4D97-AF65-F5344CB8AC3E}">
        <p14:creationId xmlns:p14="http://schemas.microsoft.com/office/powerpoint/2010/main" val="249809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B961BF-AEF4-2B40-B9F0-858E3B0F7747}"/>
              </a:ext>
            </a:extLst>
          </p:cNvPr>
          <p:cNvSpPr/>
          <p:nvPr/>
        </p:nvSpPr>
        <p:spPr>
          <a:xfrm>
            <a:off x="0" y="5016500"/>
            <a:ext cx="8178800" cy="18415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Confounding</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venir Book" panose="02000503020000020003" pitchFamily="2" charset="0"/>
              </a:rPr>
              <a:t>Selection Bias</a:t>
            </a:r>
          </a:p>
        </p:txBody>
      </p:sp>
    </p:spTree>
    <p:extLst>
      <p:ext uri="{BB962C8B-B14F-4D97-AF65-F5344CB8AC3E}">
        <p14:creationId xmlns:p14="http://schemas.microsoft.com/office/powerpoint/2010/main" val="212058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Bias</a:t>
            </a:r>
          </a:p>
        </p:txBody>
      </p:sp>
      <p:sp>
        <p:nvSpPr>
          <p:cNvPr id="3" name="Content Placeholder 2"/>
          <p:cNvSpPr>
            <a:spLocks noGrp="1"/>
          </p:cNvSpPr>
          <p:nvPr>
            <p:ph idx="1"/>
          </p:nvPr>
        </p:nvSpPr>
        <p:spPr/>
        <p:txBody>
          <a:bodyPr>
            <a:normAutofit fontScale="92500" lnSpcReduction="10000"/>
          </a:bodyPr>
          <a:lstStyle/>
          <a:p>
            <a:r>
              <a:rPr lang="en-US" dirty="0"/>
              <a:t>Systematic error in the design or conduct of a study (</a:t>
            </a:r>
            <a:r>
              <a:rPr lang="en-US" dirty="0" err="1"/>
              <a:t>Szklo</a:t>
            </a:r>
            <a:r>
              <a:rPr lang="en-US" dirty="0"/>
              <a:t> &amp; Nieto, 2019)</a:t>
            </a:r>
          </a:p>
          <a:p>
            <a:endParaRPr lang="en-US" dirty="0"/>
          </a:p>
          <a:p>
            <a:r>
              <a:rPr lang="en-US" dirty="0"/>
              <a:t>Process at any stage of inference which tends to produce results or conclusions that differ systematically from the truth (</a:t>
            </a:r>
            <a:r>
              <a:rPr lang="en-US" dirty="0" err="1"/>
              <a:t>Sackett</a:t>
            </a:r>
            <a:r>
              <a:rPr lang="en-US" dirty="0"/>
              <a:t>, 1979)</a:t>
            </a:r>
          </a:p>
          <a:p>
            <a:endParaRPr lang="en-US" dirty="0"/>
          </a:p>
          <a:p>
            <a:r>
              <a:rPr lang="en-US" dirty="0"/>
              <a:t>Systematic deviation of results or inferences from truth (Porta, 2008)</a:t>
            </a:r>
          </a:p>
          <a:p>
            <a:endParaRPr lang="en-US" dirty="0"/>
          </a:p>
          <a:p>
            <a:r>
              <a:rPr lang="en-US" dirty="0"/>
              <a:t>When we are using data to estimate the </a:t>
            </a:r>
            <a:r>
              <a:rPr lang="en-US" u="sng" dirty="0"/>
              <a:t>causal effect </a:t>
            </a:r>
            <a:r>
              <a:rPr lang="en-US" dirty="0"/>
              <a:t>of X on Y, then any association between X and Y that is not due to the effect of X on Y is considered a systematic bias (Hernan, 2020)</a:t>
            </a:r>
          </a:p>
          <a:p>
            <a:endParaRPr lang="en-US" dirty="0"/>
          </a:p>
        </p:txBody>
      </p:sp>
    </p:spTree>
    <p:extLst>
      <p:ext uri="{BB962C8B-B14F-4D97-AF65-F5344CB8AC3E}">
        <p14:creationId xmlns:p14="http://schemas.microsoft.com/office/powerpoint/2010/main" val="3000214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venir Book" panose="02000503020000020003" pitchFamily="2" charset="0"/>
              </a:rPr>
              <a:t>Systematic</a:t>
            </a:r>
            <a:r>
              <a:rPr lang="en-US" sz="2800" dirty="0">
                <a:solidFill>
                  <a:schemeClr val="tx1"/>
                </a:solidFill>
                <a:latin typeface="Avenir Book" panose="02000503020000020003" pitchFamily="2" charset="0"/>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venir Book" panose="02000503020000020003" pitchFamily="2" charset="0"/>
              </a:rPr>
              <a:t>Systematic</a:t>
            </a:r>
            <a:r>
              <a:rPr lang="en-US" sz="2800" dirty="0">
                <a:solidFill>
                  <a:schemeClr val="tx1"/>
                </a:solidFill>
                <a:latin typeface="Avenir Book" panose="02000503020000020003" pitchFamily="2" charset="0"/>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People are </a:t>
            </a:r>
            <a:r>
              <a:rPr lang="en-US" sz="2800" dirty="0">
                <a:solidFill>
                  <a:srgbClr val="C00000"/>
                </a:solidFill>
                <a:latin typeface="Avenir Book" panose="02000503020000020003" pitchFamily="2" charset="0"/>
              </a:rPr>
              <a:t>random</a:t>
            </a:r>
            <a:r>
              <a:rPr lang="en-US" sz="2800" dirty="0">
                <a:solidFill>
                  <a:schemeClr val="tx1"/>
                </a:solidFill>
                <a:latin typeface="Avenir Book" panose="02000503020000020003" pitchFamily="2" charset="0"/>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venir Book" panose="02000503020000020003" pitchFamily="2" charset="0"/>
              </a:rPr>
              <a:t>People are </a:t>
            </a:r>
            <a:r>
              <a:rPr lang="en-US" sz="2400" dirty="0">
                <a:solidFill>
                  <a:srgbClr val="C00000"/>
                </a:solidFill>
                <a:latin typeface="Avenir Book" panose="02000503020000020003" pitchFamily="2" charset="0"/>
              </a:rPr>
              <a:t>systematic</a:t>
            </a:r>
            <a:r>
              <a:rPr lang="en-US" sz="2400" dirty="0">
                <a:solidFill>
                  <a:schemeClr val="tx1"/>
                </a:solidFill>
                <a:latin typeface="Avenir Book" panose="02000503020000020003" pitchFamily="2" charset="0"/>
              </a:rPr>
              <a:t>ally different in sample and population</a:t>
            </a:r>
          </a:p>
        </p:txBody>
      </p:sp>
    </p:spTree>
    <p:extLst>
      <p:ext uri="{BB962C8B-B14F-4D97-AF65-F5344CB8AC3E}">
        <p14:creationId xmlns:p14="http://schemas.microsoft.com/office/powerpoint/2010/main" val="301537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71F0E74C-FCF6-984A-BF09-8DD0A0A03861}"/>
              </a:ext>
            </a:extLst>
          </p:cNvPr>
          <p:cNvSpPr/>
          <p:nvPr/>
        </p:nvSpPr>
        <p:spPr>
          <a:xfrm>
            <a:off x="55693"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50000"/>
                  </a:schemeClr>
                </a:solidFill>
                <a:latin typeface="Avenir Book" panose="02000503020000020003" pitchFamily="2" charset="0"/>
              </a:rPr>
              <a:t>People are </a:t>
            </a:r>
            <a:r>
              <a:rPr lang="en-US" sz="2400" dirty="0">
                <a:solidFill>
                  <a:srgbClr val="C00000">
                    <a:alpha val="50000"/>
                  </a:srgbClr>
                </a:solidFill>
                <a:latin typeface="Avenir Book" panose="02000503020000020003" pitchFamily="2" charset="0"/>
              </a:rPr>
              <a:t>systematic</a:t>
            </a:r>
            <a:r>
              <a:rPr lang="en-US" sz="2400" dirty="0">
                <a:solidFill>
                  <a:schemeClr val="tx1">
                    <a:alpha val="50000"/>
                  </a:schemeClr>
                </a:solidFill>
                <a:latin typeface="Avenir Book" panose="02000503020000020003" pitchFamily="2" charset="0"/>
              </a:rPr>
              <a:t>ally different in sample and population</a:t>
            </a:r>
          </a:p>
        </p:txBody>
      </p:sp>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latin typeface="Avenir Book" panose="02000503020000020003" pitchFamily="2" charset="0"/>
              </a:rPr>
              <a:t>Systematic</a:t>
            </a:r>
            <a:r>
              <a:rPr lang="en-US" sz="2800" dirty="0">
                <a:solidFill>
                  <a:schemeClr val="tx1"/>
                </a:solidFill>
                <a:latin typeface="Avenir Book" panose="02000503020000020003" pitchFamily="2" charset="0"/>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Avenir Book" panose="02000503020000020003" pitchFamily="2" charset="0"/>
            </a:endParaRPr>
          </a:p>
        </p:txBody>
      </p:sp>
      <p:sp>
        <p:nvSpPr>
          <p:cNvPr id="17" name="Rounded Rectangle 16">
            <a:extLst>
              <a:ext uri="{FF2B5EF4-FFF2-40B4-BE49-F238E27FC236}">
                <a16:creationId xmlns:a16="http://schemas.microsoft.com/office/drawing/2014/main" id="{4A0CC2AD-4FEF-FE4D-BE52-E3A00CE5A282}"/>
              </a:ext>
            </a:extLst>
          </p:cNvPr>
          <p:cNvSpPr/>
          <p:nvPr/>
        </p:nvSpPr>
        <p:spPr>
          <a:xfrm>
            <a:off x="4221293" y="15240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Measure</a:t>
            </a:r>
          </a:p>
        </p:txBody>
      </p:sp>
      <p:sp>
        <p:nvSpPr>
          <p:cNvPr id="18" name="Rounded Rectangle 17">
            <a:extLst>
              <a:ext uri="{FF2B5EF4-FFF2-40B4-BE49-F238E27FC236}">
                <a16:creationId xmlns:a16="http://schemas.microsoft.com/office/drawing/2014/main" id="{CAFD98C2-55EA-DB44-9377-7E356833C4A9}"/>
              </a:ext>
            </a:extLst>
          </p:cNvPr>
          <p:cNvSpPr/>
          <p:nvPr/>
        </p:nvSpPr>
        <p:spPr>
          <a:xfrm>
            <a:off x="55693" y="133642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alpha val="50000"/>
                  </a:schemeClr>
                </a:solidFill>
                <a:latin typeface="Avenir Book" panose="02000503020000020003" pitchFamily="2" charset="0"/>
              </a:rPr>
              <a:t>Truth</a:t>
            </a:r>
          </a:p>
        </p:txBody>
      </p:sp>
      <p:sp>
        <p:nvSpPr>
          <p:cNvPr id="19" name="Rounded Rectangle 18">
            <a:extLst>
              <a:ext uri="{FF2B5EF4-FFF2-40B4-BE49-F238E27FC236}">
                <a16:creationId xmlns:a16="http://schemas.microsoft.com/office/drawing/2014/main" id="{A3E2F436-21FE-464B-A014-BE96999A21FE}"/>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20" name="Straight Arrow Connector 19">
            <a:extLst>
              <a:ext uri="{FF2B5EF4-FFF2-40B4-BE49-F238E27FC236}">
                <a16:creationId xmlns:a16="http://schemas.microsoft.com/office/drawing/2014/main" id="{32E0A994-F512-D148-B0B3-DB18B5FA3472}"/>
              </a:ext>
            </a:extLst>
          </p:cNvPr>
          <p:cNvCxnSpPr>
            <a:cxnSpLocks/>
            <a:stCxn id="19" idx="1"/>
            <a:endCxn id="17" idx="2"/>
          </p:cNvCxnSpPr>
          <p:nvPr/>
        </p:nvCxnSpPr>
        <p:spPr>
          <a:xfrm flipH="1" flipV="1">
            <a:off x="6096000"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30CA22-6D9D-0D4F-AADC-2586ED100D80}"/>
              </a:ext>
            </a:extLst>
          </p:cNvPr>
          <p:cNvCxnSpPr>
            <a:cxnSpLocks/>
            <a:stCxn id="18" idx="3"/>
            <a:endCxn id="17" idx="2"/>
          </p:cNvCxnSpPr>
          <p:nvPr/>
        </p:nvCxnSpPr>
        <p:spPr>
          <a:xfrm flipV="1">
            <a:off x="3805107" y="1521080"/>
            <a:ext cx="2290893" cy="499680"/>
          </a:xfrm>
          <a:prstGeom prst="straightConnector1">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DC295F6-6F27-4642-95F5-BB2F4ECBA9B6}"/>
              </a:ext>
            </a:extLst>
          </p:cNvPr>
          <p:cNvSpPr/>
          <p:nvPr/>
        </p:nvSpPr>
        <p:spPr>
          <a:xfrm>
            <a:off x="55693" y="3336670"/>
            <a:ext cx="3749414" cy="1368680"/>
          </a:xfrm>
          <a:prstGeom prst="roundRect">
            <a:avLst/>
          </a:prstGeom>
          <a:noFill/>
          <a:ln w="3810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alpha val="50000"/>
                  </a:schemeClr>
                </a:solidFill>
                <a:latin typeface="Avenir Book" panose="02000503020000020003" pitchFamily="2" charset="0"/>
              </a:rPr>
              <a:t>People are </a:t>
            </a:r>
            <a:r>
              <a:rPr lang="en-US" sz="2800" dirty="0">
                <a:solidFill>
                  <a:srgbClr val="C00000">
                    <a:alpha val="50000"/>
                  </a:srgbClr>
                </a:solidFill>
                <a:latin typeface="Avenir Book" panose="02000503020000020003" pitchFamily="2" charset="0"/>
              </a:rPr>
              <a:t>random</a:t>
            </a:r>
            <a:r>
              <a:rPr lang="en-US" sz="2800" dirty="0">
                <a:solidFill>
                  <a:schemeClr val="tx1">
                    <a:alpha val="50000"/>
                  </a:schemeClr>
                </a:solidFill>
                <a:latin typeface="Avenir Book" panose="02000503020000020003" pitchFamily="2" charset="0"/>
              </a:rPr>
              <a:t>ly different in sample and population</a:t>
            </a:r>
          </a:p>
        </p:txBody>
      </p:sp>
      <p:sp>
        <p:nvSpPr>
          <p:cNvPr id="23" name="Rounded Rectangle 22">
            <a:extLst>
              <a:ext uri="{FF2B5EF4-FFF2-40B4-BE49-F238E27FC236}">
                <a16:creationId xmlns:a16="http://schemas.microsoft.com/office/drawing/2014/main" id="{4AFA6B1B-A762-9B4E-91B8-68A59C2AA1B6}"/>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776F8FC4-6EAE-104B-A8F3-0DB751B762C5}"/>
              </a:ext>
            </a:extLst>
          </p:cNvPr>
          <p:cNvCxnSpPr>
            <a:stCxn id="19" idx="2"/>
            <a:endCxn id="22" idx="0"/>
          </p:cNvCxnSpPr>
          <p:nvPr/>
        </p:nvCxnSpPr>
        <p:spPr>
          <a:xfrm rot="5400000">
            <a:off x="5780215" y="-1144715"/>
            <a:ext cx="631570" cy="83312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C5B4EFCF-AD50-9E4E-8990-E9F194F9C974}"/>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E78FEF-E8DA-7D40-8B7B-1A3C11318C1C}"/>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AC0C9D9-3FD8-8C49-A1E6-7894971B77FB}"/>
              </a:ext>
            </a:extLst>
          </p:cNvPr>
          <p:cNvCxnSpPr>
            <a:stCxn id="23" idx="2"/>
          </p:cNvCxnSpPr>
          <p:nvPr/>
        </p:nvCxnSpPr>
        <p:spPr>
          <a:xfrm rot="5400000">
            <a:off x="3697415" y="2938335"/>
            <a:ext cx="631570" cy="4165600"/>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CB21E10F-F2EC-714D-A2E6-C00EE3F38623}"/>
              </a:ext>
            </a:extLst>
          </p:cNvPr>
          <p:cNvCxnSpPr>
            <a:stCxn id="23" idx="2"/>
          </p:cNvCxnSpPr>
          <p:nvPr/>
        </p:nvCxnSpPr>
        <p:spPr>
          <a:xfrm rot="16200000" flipH="1">
            <a:off x="7758968" y="3042381"/>
            <a:ext cx="631570" cy="3957507"/>
          </a:xfrm>
          <a:prstGeom prst="bentConnector3">
            <a:avLst/>
          </a:prstGeom>
          <a:ln w="38100">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85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6620604" y="4250993"/>
            <a:ext cx="2700206" cy="98567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Information Bias</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9494520" y="424274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Confounding</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sp>
        <p:nvSpPr>
          <p:cNvPr id="22" name="Rounded Rectangle 21">
            <a:extLst>
              <a:ext uri="{FF2B5EF4-FFF2-40B4-BE49-F238E27FC236}">
                <a16:creationId xmlns:a16="http://schemas.microsoft.com/office/drawing/2014/main" id="{76AD4F2F-AB32-0F4F-82CD-F8ABB1F5CBF1}"/>
              </a:ext>
            </a:extLst>
          </p:cNvPr>
          <p:cNvSpPr/>
          <p:nvPr/>
        </p:nvSpPr>
        <p:spPr>
          <a:xfrm>
            <a:off x="55693" y="2196588"/>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Book" panose="02000503020000020003" pitchFamily="2" charset="0"/>
              </a:rPr>
              <a:t>Random</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8572500" y="220542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3412463" y="-486949"/>
            <a:ext cx="675508" cy="469156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16200000" flipH="1">
            <a:off x="7666450" y="-49370"/>
            <a:ext cx="684340" cy="382524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cxnSpLocks/>
            <a:stCxn id="23" idx="2"/>
            <a:endCxn id="29" idx="0"/>
          </p:cNvCxnSpPr>
          <p:nvPr/>
        </p:nvCxnSpPr>
        <p:spPr>
          <a:xfrm rot="5400000">
            <a:off x="6985215" y="1306715"/>
            <a:ext cx="1049768" cy="482228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cxnSpLocks/>
            <a:stCxn id="23" idx="2"/>
            <a:endCxn id="14" idx="0"/>
          </p:cNvCxnSpPr>
          <p:nvPr/>
        </p:nvCxnSpPr>
        <p:spPr>
          <a:xfrm rot="16200000" flipH="1">
            <a:off x="9857366" y="3256846"/>
            <a:ext cx="1049768" cy="922020"/>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3750217" y="4242740"/>
            <a:ext cx="2697480" cy="9875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venir Book" panose="02000503020000020003" pitchFamily="2" charset="0"/>
              </a:rPr>
              <a:t>Selection Bias</a:t>
            </a:r>
          </a:p>
        </p:txBody>
      </p:sp>
      <p:cxnSp>
        <p:nvCxnSpPr>
          <p:cNvPr id="30" name="Elbow Connector 29">
            <a:extLst>
              <a:ext uri="{FF2B5EF4-FFF2-40B4-BE49-F238E27FC236}">
                <a16:creationId xmlns:a16="http://schemas.microsoft.com/office/drawing/2014/main" id="{9ABF0878-B6F2-4C4D-8795-919841E5D949}"/>
              </a:ext>
            </a:extLst>
          </p:cNvPr>
          <p:cNvCxnSpPr>
            <a:cxnSpLocks/>
            <a:stCxn id="23" idx="2"/>
            <a:endCxn id="13" idx="0"/>
          </p:cNvCxnSpPr>
          <p:nvPr/>
        </p:nvCxnSpPr>
        <p:spPr>
          <a:xfrm rot="5400000">
            <a:off x="8416964" y="2746716"/>
            <a:ext cx="1058021" cy="195053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A65E490E-D70E-E840-A54E-A34D2EB8F420}"/>
              </a:ext>
            </a:extLst>
          </p:cNvPr>
          <p:cNvSpPr/>
          <p:nvPr/>
        </p:nvSpPr>
        <p:spPr>
          <a:xfrm>
            <a:off x="55693" y="3378200"/>
            <a:ext cx="2697480" cy="987552"/>
          </a:xfrm>
          <a:prstGeom prst="roundRect">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Precision</a:t>
            </a:r>
          </a:p>
        </p:txBody>
      </p:sp>
      <p:sp>
        <p:nvSpPr>
          <p:cNvPr id="41" name="Rounded Rectangle 40">
            <a:extLst>
              <a:ext uri="{FF2B5EF4-FFF2-40B4-BE49-F238E27FC236}">
                <a16:creationId xmlns:a16="http://schemas.microsoft.com/office/drawing/2014/main" id="{80E22104-043C-CF49-BA0B-B5F7819B9170}"/>
              </a:ext>
            </a:extLst>
          </p:cNvPr>
          <p:cNvSpPr/>
          <p:nvPr/>
        </p:nvSpPr>
        <p:spPr>
          <a:xfrm>
            <a:off x="6620604" y="5562600"/>
            <a:ext cx="2697480" cy="987552"/>
          </a:xfrm>
          <a:prstGeom prst="roundRect">
            <a:avLst/>
          </a:prstGeom>
          <a:solidFill>
            <a:srgbClr val="AE60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venir Book" panose="02000503020000020003" pitchFamily="2" charset="0"/>
              </a:rPr>
              <a:t>Validity</a:t>
            </a:r>
          </a:p>
        </p:txBody>
      </p:sp>
    </p:spTree>
    <p:extLst>
      <p:ext uri="{BB962C8B-B14F-4D97-AF65-F5344CB8AC3E}">
        <p14:creationId xmlns:p14="http://schemas.microsoft.com/office/powerpoint/2010/main" val="120185027"/>
      </p:ext>
    </p:extLst>
  </p:cSld>
  <p:clrMapOvr>
    <a:masterClrMapping/>
  </p:clrMapOvr>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Icon&#10;&#10;Description automatically generated">
            <a:extLst>
              <a:ext uri="{FF2B5EF4-FFF2-40B4-BE49-F238E27FC236}">
                <a16:creationId xmlns:a16="http://schemas.microsoft.com/office/drawing/2014/main" id="{CD31B45B-C60F-A64E-878A-9892DBBD6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791" y="643467"/>
            <a:ext cx="2543217" cy="2543217"/>
          </a:xfrm>
          <a:prstGeom prst="rect">
            <a:avLst/>
          </a:prstGeom>
        </p:spPr>
      </p:pic>
      <p:cxnSp>
        <p:nvCxnSpPr>
          <p:cNvPr id="26" name="Straight Connector 2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extLst>
              <a:ext uri="{FF2B5EF4-FFF2-40B4-BE49-F238E27FC236}">
                <a16:creationId xmlns:a16="http://schemas.microsoft.com/office/drawing/2014/main" id="{B8740509-2899-0348-807B-562717B5F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177" y="643467"/>
            <a:ext cx="2543217" cy="2543217"/>
          </a:xfrm>
          <a:prstGeom prst="rect">
            <a:avLst/>
          </a:prstGeom>
        </p:spPr>
      </p:pic>
      <p:cxnSp>
        <p:nvCxnSpPr>
          <p:cNvPr id="28" name="Straight Connector 2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B45D3F86-4028-7345-AED3-A7924FF61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468" y="3671316"/>
            <a:ext cx="2545862" cy="2545862"/>
          </a:xfrm>
          <a:prstGeom prst="rect">
            <a:avLst/>
          </a:prstGeom>
        </p:spPr>
      </p:pic>
      <p:pic>
        <p:nvPicPr>
          <p:cNvPr id="10" name="Picture 9" descr="Icon&#10;&#10;Description automatically generated">
            <a:extLst>
              <a:ext uri="{FF2B5EF4-FFF2-40B4-BE49-F238E27FC236}">
                <a16:creationId xmlns:a16="http://schemas.microsoft.com/office/drawing/2014/main" id="{319B101B-C2DA-A447-9E86-6E3AA26E8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8051" y="3671316"/>
            <a:ext cx="2553469" cy="2553469"/>
          </a:xfrm>
          <a:prstGeom prst="rect">
            <a:avLst/>
          </a:prstGeom>
        </p:spPr>
      </p:pic>
      <p:sp>
        <p:nvSpPr>
          <p:cNvPr id="22" name="TextBox 21">
            <a:extLst>
              <a:ext uri="{FF2B5EF4-FFF2-40B4-BE49-F238E27FC236}">
                <a16:creationId xmlns:a16="http://schemas.microsoft.com/office/drawing/2014/main" id="{CAC93865-BD4F-C548-B96D-B51BCD94331E}"/>
              </a:ext>
            </a:extLst>
          </p:cNvPr>
          <p:cNvSpPr txBox="1"/>
          <p:nvPr/>
        </p:nvSpPr>
        <p:spPr>
          <a:xfrm>
            <a:off x="2227574" y="271490"/>
            <a:ext cx="2547401" cy="461665"/>
          </a:xfrm>
          <a:prstGeom prst="rect">
            <a:avLst/>
          </a:prstGeom>
          <a:noFill/>
        </p:spPr>
        <p:txBody>
          <a:bodyPr wrap="square" rtlCol="0">
            <a:spAutoFit/>
          </a:bodyPr>
          <a:lstStyle/>
          <a:p>
            <a:pPr algn="ctr"/>
            <a:r>
              <a:rPr lang="en-US" sz="2400" dirty="0">
                <a:latin typeface="Avenir Book" panose="02000503020000020003" pitchFamily="2" charset="0"/>
              </a:rPr>
              <a:t>Precise and Valid</a:t>
            </a:r>
          </a:p>
        </p:txBody>
      </p:sp>
      <p:sp>
        <p:nvSpPr>
          <p:cNvPr id="31" name="Oval 30">
            <a:extLst>
              <a:ext uri="{FF2B5EF4-FFF2-40B4-BE49-F238E27FC236}">
                <a16:creationId xmlns:a16="http://schemas.microsoft.com/office/drawing/2014/main" id="{F6BBEC57-DEE9-7042-9DF1-3D652E96AC85}"/>
              </a:ext>
            </a:extLst>
          </p:cNvPr>
          <p:cNvSpPr/>
          <p:nvPr/>
        </p:nvSpPr>
        <p:spPr>
          <a:xfrm>
            <a:off x="3310154" y="17338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595BB593-E3D0-B147-B1EC-62A6304B1C87}"/>
              </a:ext>
            </a:extLst>
          </p:cNvPr>
          <p:cNvSpPr/>
          <p:nvPr/>
        </p:nvSpPr>
        <p:spPr>
          <a:xfrm>
            <a:off x="3462554" y="18862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5FE97D18-93BE-8C44-9FA1-AD3A412A45C7}"/>
              </a:ext>
            </a:extLst>
          </p:cNvPr>
          <p:cNvSpPr/>
          <p:nvPr/>
        </p:nvSpPr>
        <p:spPr>
          <a:xfrm>
            <a:off x="3501275" y="168805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8CFB3B92-2112-7E47-8876-F964679D9B58}"/>
              </a:ext>
            </a:extLst>
          </p:cNvPr>
          <p:cNvSpPr/>
          <p:nvPr/>
        </p:nvSpPr>
        <p:spPr>
          <a:xfrm>
            <a:off x="8987054" y="113990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Oval 35">
            <a:extLst>
              <a:ext uri="{FF2B5EF4-FFF2-40B4-BE49-F238E27FC236}">
                <a16:creationId xmlns:a16="http://schemas.microsoft.com/office/drawing/2014/main" id="{DEA08513-6817-F844-9D3B-F4214C16D3DF}"/>
              </a:ext>
            </a:extLst>
          </p:cNvPr>
          <p:cNvSpPr/>
          <p:nvPr/>
        </p:nvSpPr>
        <p:spPr>
          <a:xfrm>
            <a:off x="9139454" y="129230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1772E388-062B-8D42-BCB2-7A5F2F171B6C}"/>
              </a:ext>
            </a:extLst>
          </p:cNvPr>
          <p:cNvSpPr/>
          <p:nvPr/>
        </p:nvSpPr>
        <p:spPr>
          <a:xfrm>
            <a:off x="9178175" y="109412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TextBox 37">
            <a:extLst>
              <a:ext uri="{FF2B5EF4-FFF2-40B4-BE49-F238E27FC236}">
                <a16:creationId xmlns:a16="http://schemas.microsoft.com/office/drawing/2014/main" id="{34035D36-A25B-0F4E-AFF6-A683150A5E46}"/>
              </a:ext>
            </a:extLst>
          </p:cNvPr>
          <p:cNvSpPr txBox="1"/>
          <p:nvPr/>
        </p:nvSpPr>
        <p:spPr>
          <a:xfrm>
            <a:off x="7487751" y="271490"/>
            <a:ext cx="2425700" cy="461665"/>
          </a:xfrm>
          <a:prstGeom prst="rect">
            <a:avLst/>
          </a:prstGeom>
          <a:noFill/>
        </p:spPr>
        <p:txBody>
          <a:bodyPr wrap="square" rtlCol="0">
            <a:spAutoFit/>
          </a:bodyPr>
          <a:lstStyle/>
          <a:p>
            <a:pPr algn="ctr"/>
            <a:r>
              <a:rPr lang="en-US" sz="2400" dirty="0">
                <a:latin typeface="Avenir Book" panose="02000503020000020003" pitchFamily="2" charset="0"/>
              </a:rPr>
              <a:t>Precise not Valid</a:t>
            </a:r>
          </a:p>
        </p:txBody>
      </p:sp>
      <p:sp>
        <p:nvSpPr>
          <p:cNvPr id="39" name="Oval 38">
            <a:extLst>
              <a:ext uri="{FF2B5EF4-FFF2-40B4-BE49-F238E27FC236}">
                <a16:creationId xmlns:a16="http://schemas.microsoft.com/office/drawing/2014/main" id="{5DA32876-677D-B749-B96E-808FC00588E3}"/>
              </a:ext>
            </a:extLst>
          </p:cNvPr>
          <p:cNvSpPr/>
          <p:nvPr/>
        </p:nvSpPr>
        <p:spPr>
          <a:xfrm>
            <a:off x="3099584" y="45913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323FF98F-5B9C-F244-9352-8CD443F4CC32}"/>
              </a:ext>
            </a:extLst>
          </p:cNvPr>
          <p:cNvSpPr/>
          <p:nvPr/>
        </p:nvSpPr>
        <p:spPr>
          <a:xfrm>
            <a:off x="3447651" y="5160018"/>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0F399105-B8BB-1446-842E-CA5863ED1553}"/>
              </a:ext>
            </a:extLst>
          </p:cNvPr>
          <p:cNvSpPr/>
          <p:nvPr/>
        </p:nvSpPr>
        <p:spPr>
          <a:xfrm>
            <a:off x="3682520" y="4681952"/>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015C3A60-6240-8C43-B4F2-7C95B0182F29}"/>
              </a:ext>
            </a:extLst>
          </p:cNvPr>
          <p:cNvSpPr/>
          <p:nvPr/>
        </p:nvSpPr>
        <p:spPr>
          <a:xfrm>
            <a:off x="7983754" y="410873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57D2AA69-9D03-D647-A5F0-06BAE9283618}"/>
              </a:ext>
            </a:extLst>
          </p:cNvPr>
          <p:cNvSpPr/>
          <p:nvPr/>
        </p:nvSpPr>
        <p:spPr>
          <a:xfrm>
            <a:off x="7799685" y="5545280"/>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BDA68770-E2A4-6B42-B19A-BCE66E928CC1}"/>
              </a:ext>
            </a:extLst>
          </p:cNvPr>
          <p:cNvSpPr/>
          <p:nvPr/>
        </p:nvSpPr>
        <p:spPr>
          <a:xfrm>
            <a:off x="9048831" y="3984661"/>
            <a:ext cx="181245" cy="181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extBox 47">
            <a:extLst>
              <a:ext uri="{FF2B5EF4-FFF2-40B4-BE49-F238E27FC236}">
                <a16:creationId xmlns:a16="http://schemas.microsoft.com/office/drawing/2014/main" id="{FF4CEA5D-AD0A-0B48-935B-9F191DBE9646}"/>
              </a:ext>
            </a:extLst>
          </p:cNvPr>
          <p:cNvSpPr txBox="1"/>
          <p:nvPr/>
        </p:nvSpPr>
        <p:spPr>
          <a:xfrm>
            <a:off x="2288425" y="6121066"/>
            <a:ext cx="2425700" cy="461665"/>
          </a:xfrm>
          <a:prstGeom prst="rect">
            <a:avLst/>
          </a:prstGeom>
          <a:noFill/>
        </p:spPr>
        <p:txBody>
          <a:bodyPr wrap="square" rtlCol="0">
            <a:spAutoFit/>
          </a:bodyPr>
          <a:lstStyle/>
          <a:p>
            <a:pPr algn="ctr"/>
            <a:r>
              <a:rPr lang="en-US" sz="2400" dirty="0">
                <a:latin typeface="Avenir Book" panose="02000503020000020003" pitchFamily="2" charset="0"/>
              </a:rPr>
              <a:t>Valid not Precise</a:t>
            </a:r>
          </a:p>
        </p:txBody>
      </p:sp>
      <p:sp>
        <p:nvSpPr>
          <p:cNvPr id="49" name="TextBox 48">
            <a:extLst>
              <a:ext uri="{FF2B5EF4-FFF2-40B4-BE49-F238E27FC236}">
                <a16:creationId xmlns:a16="http://schemas.microsoft.com/office/drawing/2014/main" id="{EC643537-4DD9-5645-B6F0-4AED1CD6A023}"/>
              </a:ext>
            </a:extLst>
          </p:cNvPr>
          <p:cNvSpPr txBox="1"/>
          <p:nvPr/>
        </p:nvSpPr>
        <p:spPr>
          <a:xfrm>
            <a:off x="7339685" y="6121066"/>
            <a:ext cx="2721832" cy="830997"/>
          </a:xfrm>
          <a:prstGeom prst="rect">
            <a:avLst/>
          </a:prstGeom>
          <a:noFill/>
        </p:spPr>
        <p:txBody>
          <a:bodyPr wrap="square" rtlCol="0">
            <a:spAutoFit/>
          </a:bodyPr>
          <a:lstStyle/>
          <a:p>
            <a:pPr algn="ctr"/>
            <a:r>
              <a:rPr lang="en-US" sz="2400" dirty="0">
                <a:latin typeface="Avenir Book" panose="02000503020000020003" pitchFamily="2" charset="0"/>
              </a:rPr>
              <a:t>Not Valid or Precise</a:t>
            </a:r>
          </a:p>
        </p:txBody>
      </p:sp>
    </p:spTree>
    <p:extLst>
      <p:ext uri="{BB962C8B-B14F-4D97-AF65-F5344CB8AC3E}">
        <p14:creationId xmlns:p14="http://schemas.microsoft.com/office/powerpoint/2010/main" val="99717290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077218"/>
          </a:xfrm>
          <a:prstGeom prst="rect">
            <a:avLst/>
          </a:prstGeom>
          <a:noFill/>
        </p:spPr>
        <p:txBody>
          <a:bodyPr wrap="square" rtlCol="0">
            <a:spAutoFit/>
          </a:bodyPr>
          <a:lstStyle/>
          <a:p>
            <a:pPr algn="ctr"/>
            <a:r>
              <a:rPr lang="en-US" sz="3200" dirty="0">
                <a:latin typeface="Avenir Book" panose="02000503020000020003" pitchFamily="2" charset="0"/>
              </a:rPr>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a:solidFill>
            <a:srgbClr val="AE6041"/>
          </a:solidFill>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077218"/>
          </a:xfrm>
          <a:prstGeom prst="rect">
            <a:avLst/>
          </a:prstGeom>
          <a:noFill/>
        </p:spPr>
        <p:txBody>
          <a:bodyPr wrap="square" rtlCol="0">
            <a:spAutoFit/>
          </a:bodyPr>
          <a:lstStyle/>
          <a:p>
            <a:pPr algn="ctr"/>
            <a:r>
              <a:rPr lang="en-US" sz="3200" dirty="0">
                <a:latin typeface="Avenir Book" panose="02000503020000020003" pitchFamily="2" charset="0"/>
              </a:rPr>
              <a:t>Standard Diet Measured Weight  = 150</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a:solidFill>
            <a:srgbClr val="AE6041"/>
          </a:solidFill>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latin typeface="Avenir Book" panose="02000503020000020003" pitchFamily="2" charset="0"/>
              </a:rPr>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107996"/>
          </a:xfrm>
          <a:prstGeom prst="rect">
            <a:avLst/>
          </a:prstGeom>
          <a:noFill/>
        </p:spPr>
        <p:txBody>
          <a:bodyPr wrap="square" rtlCol="0">
            <a:spAutoFit/>
          </a:bodyPr>
          <a:lstStyle/>
          <a:p>
            <a:pPr algn="ctr"/>
            <a:r>
              <a:rPr lang="en-US" sz="3200" dirty="0">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latin typeface="Avenir Book" panose="02000503020000020003" pitchFamily="2" charset="0"/>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30" name="Picture 229" descr="Icon&#10;&#10;Description automatically generated">
            <a:extLst>
              <a:ext uri="{FF2B5EF4-FFF2-40B4-BE49-F238E27FC236}">
                <a16:creationId xmlns:a16="http://schemas.microsoft.com/office/drawing/2014/main" id="{AA33A9BC-FF36-F342-AB11-324D322EB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231" name="TextBox 230">
            <a:extLst>
              <a:ext uri="{FF2B5EF4-FFF2-40B4-BE49-F238E27FC236}">
                <a16:creationId xmlns:a16="http://schemas.microsoft.com/office/drawing/2014/main" id="{3D40EAA5-6428-EB43-80E9-3169FF528013}"/>
              </a:ext>
            </a:extLst>
          </p:cNvPr>
          <p:cNvSpPr txBox="1"/>
          <p:nvPr/>
        </p:nvSpPr>
        <p:spPr>
          <a:xfrm>
            <a:off x="4823290" y="5983140"/>
            <a:ext cx="384829" cy="376961"/>
          </a:xfrm>
          <a:prstGeom prst="rect">
            <a:avLst/>
          </a:prstGeom>
          <a:noFill/>
        </p:spPr>
        <p:txBody>
          <a:bodyPr wrap="square" rtlCol="0">
            <a:spAutoFit/>
          </a:bodyPr>
          <a:lstStyle/>
          <a:p>
            <a:r>
              <a:rPr lang="en-US" dirty="0">
                <a:latin typeface="Avenir Book" panose="02000503020000020003" pitchFamily="2" charset="0"/>
              </a:rPr>
              <a:t>✅</a:t>
            </a:r>
          </a:p>
        </p:txBody>
      </p:sp>
    </p:spTree>
    <p:extLst>
      <p:ext uri="{BB962C8B-B14F-4D97-AF65-F5344CB8AC3E}">
        <p14:creationId xmlns:p14="http://schemas.microsoft.com/office/powerpoint/2010/main" val="9110736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107996"/>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107996"/>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107996"/>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solidFill>
                  <a:schemeClr val="tx1">
                    <a:alpha val="50000"/>
                  </a:schemeClr>
                </a:solidFill>
                <a:latin typeface="Avenir Book" panose="02000503020000020003" pitchFamily="2" charset="0"/>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913297492"/>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400" dirty="0">
                          <a:latin typeface="Avenir Book" panose="02000503020000020003" pitchFamily="2" charset="0"/>
                        </a:rPr>
                        <a:t>Diet</a:t>
                      </a:r>
                    </a:p>
                  </a:txBody>
                  <a:tcPr marL="133395" marR="133395" marT="66698" marB="66698"/>
                </a:tc>
                <a:tc>
                  <a:txBody>
                    <a:bodyPr/>
                    <a:lstStyle/>
                    <a:p>
                      <a:pPr algn="ctr"/>
                      <a:r>
                        <a:rPr lang="en-US" sz="2400" dirty="0">
                          <a:latin typeface="Avenir Book" panose="02000503020000020003" pitchFamily="2" charset="0"/>
                        </a:rPr>
                        <a:t>True</a:t>
                      </a:r>
                    </a:p>
                  </a:txBody>
                  <a:tcPr marL="133395" marR="133395" marT="66698" marB="66698"/>
                </a:tc>
                <a:tc>
                  <a:txBody>
                    <a:bodyPr/>
                    <a:lstStyle/>
                    <a:p>
                      <a:pPr algn="ctr"/>
                      <a:r>
                        <a:rPr lang="en-US" sz="2400" dirty="0">
                          <a:latin typeface="Avenir Book" panose="02000503020000020003" pitchFamily="2" charset="0"/>
                        </a:rPr>
                        <a:t>Measured</a:t>
                      </a:r>
                    </a:p>
                  </a:txBody>
                  <a:tcPr marL="133395" marR="133395" marT="66698" marB="66698"/>
                </a:tc>
                <a:tc>
                  <a:txBody>
                    <a:bodyPr/>
                    <a:lstStyle/>
                    <a:p>
                      <a:pPr algn="ctr"/>
                      <a:r>
                        <a:rPr lang="en-US" sz="2400" dirty="0">
                          <a:latin typeface="Avenir Book" panose="02000503020000020003" pitchFamily="2" charset="0"/>
                        </a:rPr>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400" dirty="0">
                          <a:latin typeface="Avenir Book" panose="02000503020000020003" pitchFamily="2" charset="0"/>
                        </a:rPr>
                        <a:t>Standard</a:t>
                      </a:r>
                    </a:p>
                  </a:txBody>
                  <a:tcPr marL="133395" marR="133395" marT="66698" marB="66698"/>
                </a:tc>
                <a:tc>
                  <a:txBody>
                    <a:bodyPr/>
                    <a:lstStyle/>
                    <a:p>
                      <a:pPr algn="ctr"/>
                      <a:r>
                        <a:rPr lang="en-US" sz="2400" dirty="0">
                          <a:latin typeface="Avenir Book" panose="02000503020000020003" pitchFamily="2" charset="0"/>
                        </a:rPr>
                        <a:t>150</a:t>
                      </a:r>
                    </a:p>
                  </a:txBody>
                  <a:tcPr marL="133395" marR="133395" marT="66698" marB="66698"/>
                </a:tc>
                <a:tc>
                  <a:txBody>
                    <a:bodyPr/>
                    <a:lstStyle/>
                    <a:p>
                      <a:pPr algn="ctr"/>
                      <a:r>
                        <a:rPr lang="en-US" sz="2400" dirty="0">
                          <a:latin typeface="Avenir Book" panose="02000503020000020003" pitchFamily="2" charset="0"/>
                        </a:rPr>
                        <a:t>150</a:t>
                      </a:r>
                    </a:p>
                  </a:txBody>
                  <a:tcPr marL="133395" marR="133395" marT="66698" marB="66698"/>
                </a:tc>
                <a:tc>
                  <a:txBody>
                    <a:bodyPr/>
                    <a:lstStyle/>
                    <a:p>
                      <a:pPr algn="ctr"/>
                      <a:r>
                        <a:rPr lang="en-US" sz="2400" dirty="0">
                          <a:latin typeface="Avenir Book" panose="02000503020000020003" pitchFamily="2" charset="0"/>
                        </a:rPr>
                        <a:t>0</a:t>
                      </a:r>
                    </a:p>
                  </a:txBody>
                  <a:tcPr marL="133395" marR="133395" marT="66698" marB="66698"/>
                </a:tc>
                <a:extLst>
                  <a:ext uri="{0D108BD9-81ED-4DB2-BD59-A6C34878D82A}">
                    <a16:rowId xmlns:a16="http://schemas.microsoft.com/office/drawing/2014/main" val="2845841758"/>
                  </a:ext>
                </a:extLst>
              </a:tr>
              <a:tr h="540992">
                <a:tc>
                  <a:txBody>
                    <a:bodyPr/>
                    <a:lstStyle/>
                    <a:p>
                      <a:r>
                        <a:rPr lang="en-US" sz="2400" dirty="0">
                          <a:latin typeface="Avenir Book" panose="02000503020000020003" pitchFamily="2" charset="0"/>
                        </a:rPr>
                        <a:t>Vegetarian</a:t>
                      </a:r>
                    </a:p>
                  </a:txBody>
                  <a:tcPr marL="133395" marR="133395" marT="66698" marB="66698"/>
                </a:tc>
                <a:tc>
                  <a:txBody>
                    <a:bodyPr/>
                    <a:lstStyle/>
                    <a:p>
                      <a:pPr algn="ctr"/>
                      <a:r>
                        <a:rPr lang="en-US" sz="2400" dirty="0">
                          <a:latin typeface="Avenir Book" panose="02000503020000020003" pitchFamily="2" charset="0"/>
                        </a:rPr>
                        <a:t>140</a:t>
                      </a:r>
                    </a:p>
                  </a:txBody>
                  <a:tcPr marL="133395" marR="133395" marT="66698" marB="66698"/>
                </a:tc>
                <a:tc>
                  <a:txBody>
                    <a:bodyPr/>
                    <a:lstStyle/>
                    <a:p>
                      <a:pPr algn="ctr"/>
                      <a:r>
                        <a:rPr lang="en-US" sz="2400" dirty="0">
                          <a:latin typeface="Avenir Book" panose="02000503020000020003" pitchFamily="2" charset="0"/>
                        </a:rPr>
                        <a:t>140</a:t>
                      </a:r>
                    </a:p>
                  </a:txBody>
                  <a:tcPr marL="133395" marR="133395" marT="66698" marB="66698"/>
                </a:tc>
                <a:tc>
                  <a:txBody>
                    <a:bodyPr/>
                    <a:lstStyle/>
                    <a:p>
                      <a:pPr algn="ctr"/>
                      <a:r>
                        <a:rPr lang="en-US" sz="2400" dirty="0">
                          <a:latin typeface="Avenir Book" panose="02000503020000020003" pitchFamily="2" charset="0"/>
                        </a:rPr>
                        <a:t>0</a:t>
                      </a:r>
                    </a:p>
                  </a:txBody>
                  <a:tcPr marL="133395" marR="133395" marT="66698" marB="66698"/>
                </a:tc>
                <a:extLst>
                  <a:ext uri="{0D108BD9-81ED-4DB2-BD59-A6C34878D82A}">
                    <a16:rowId xmlns:a16="http://schemas.microsoft.com/office/drawing/2014/main" val="356935536"/>
                  </a:ext>
                </a:extLst>
              </a:tr>
              <a:tr h="540992">
                <a:tc>
                  <a:txBody>
                    <a:bodyPr/>
                    <a:lstStyle/>
                    <a:p>
                      <a:r>
                        <a:rPr lang="en-US" sz="2400" dirty="0">
                          <a:latin typeface="Avenir Book" panose="02000503020000020003" pitchFamily="2" charset="0"/>
                        </a:rPr>
                        <a:t>Difference</a:t>
                      </a:r>
                    </a:p>
                  </a:txBody>
                  <a:tcPr marL="133395" marR="133395" marT="66698" marB="66698"/>
                </a:tc>
                <a:tc>
                  <a:txBody>
                    <a:bodyPr/>
                    <a:lstStyle/>
                    <a:p>
                      <a:pPr algn="ctr"/>
                      <a:r>
                        <a:rPr lang="en-US" sz="2400" dirty="0">
                          <a:latin typeface="Avenir Book" panose="02000503020000020003" pitchFamily="2" charset="0"/>
                        </a:rPr>
                        <a:t>10</a:t>
                      </a:r>
                    </a:p>
                  </a:txBody>
                  <a:tcPr marL="133395" marR="133395" marT="66698" marB="66698"/>
                </a:tc>
                <a:tc>
                  <a:txBody>
                    <a:bodyPr/>
                    <a:lstStyle/>
                    <a:p>
                      <a:pPr algn="ctr"/>
                      <a:r>
                        <a:rPr lang="en-US" sz="2400" dirty="0">
                          <a:latin typeface="Avenir Book" panose="02000503020000020003" pitchFamily="2" charset="0"/>
                        </a:rPr>
                        <a:t>10</a:t>
                      </a:r>
                    </a:p>
                  </a:txBody>
                  <a:tcPr marL="133395" marR="133395" marT="66698" marB="66698"/>
                </a:tc>
                <a:tc>
                  <a:txBody>
                    <a:bodyPr/>
                    <a:lstStyle/>
                    <a:p>
                      <a:pPr algn="ctr"/>
                      <a:r>
                        <a:rPr lang="en-US" sz="2400" dirty="0">
                          <a:latin typeface="Avenir Book" panose="02000503020000020003" pitchFamily="2" charset="0"/>
                        </a:rPr>
                        <a:t>0</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3995171221"/>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077218"/>
          </a:xfrm>
          <a:prstGeom prst="rect">
            <a:avLst/>
          </a:prstGeom>
          <a:noFill/>
        </p:spPr>
        <p:txBody>
          <a:bodyPr wrap="square" rtlCol="0">
            <a:spAutoFit/>
          </a:bodyPr>
          <a:lstStyle/>
          <a:p>
            <a:pPr algn="ctr"/>
            <a:r>
              <a:rPr lang="en-US" sz="3200" dirty="0">
                <a:latin typeface="Avenir Book" panose="02000503020000020003" pitchFamily="2" charset="0"/>
              </a:rPr>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a:solidFill>
            <a:srgbClr val="AE6041"/>
          </a:solidFill>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077218"/>
          </a:xfrm>
          <a:prstGeom prst="rect">
            <a:avLst/>
          </a:prstGeom>
          <a:noFill/>
        </p:spPr>
        <p:txBody>
          <a:bodyPr wrap="square" rtlCol="0">
            <a:spAutoFit/>
          </a:bodyPr>
          <a:lstStyle/>
          <a:p>
            <a:pPr algn="ctr"/>
            <a:r>
              <a:rPr lang="en-US" sz="3200" dirty="0">
                <a:latin typeface="Avenir Book" panose="02000503020000020003" pitchFamily="2" charset="0"/>
              </a:rPr>
              <a:t>Standard Diet Measured Weight  = 155</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a:solidFill>
            <a:srgbClr val="AE6041"/>
          </a:solidFill>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latin typeface="Avenir Book" panose="02000503020000020003" pitchFamily="2" charset="0"/>
              </a:rPr>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077218"/>
          </a:xfrm>
          <a:prstGeom prst="rect">
            <a:avLst/>
          </a:prstGeom>
          <a:noFill/>
        </p:spPr>
        <p:txBody>
          <a:bodyPr wrap="square" rtlCol="0">
            <a:spAutoFit/>
          </a:bodyPr>
          <a:lstStyle/>
          <a:p>
            <a:pPr algn="ctr"/>
            <a:r>
              <a:rPr lang="en-US" sz="3200" dirty="0">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latin typeface="Avenir Book" panose="02000503020000020003" pitchFamily="2" charset="0"/>
              </a:rPr>
              <a:t>Vegetarian Diet Measured Weight  = 145</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30" name="Picture 229" descr="Icon&#10;&#10;Description automatically generated">
            <a:extLst>
              <a:ext uri="{FF2B5EF4-FFF2-40B4-BE49-F238E27FC236}">
                <a16:creationId xmlns:a16="http://schemas.microsoft.com/office/drawing/2014/main" id="{AA33A9BC-FF36-F342-AB11-324D322EB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114" name="TextBox 113">
            <a:extLst>
              <a:ext uri="{FF2B5EF4-FFF2-40B4-BE49-F238E27FC236}">
                <a16:creationId xmlns:a16="http://schemas.microsoft.com/office/drawing/2014/main" id="{E55818A0-D490-DD4F-BA91-495CA6697A20}"/>
              </a:ext>
            </a:extLst>
          </p:cNvPr>
          <p:cNvSpPr txBox="1"/>
          <p:nvPr/>
        </p:nvSpPr>
        <p:spPr>
          <a:xfrm>
            <a:off x="4800418" y="6034633"/>
            <a:ext cx="384829" cy="376961"/>
          </a:xfrm>
          <a:prstGeom prst="rect">
            <a:avLst/>
          </a:prstGeom>
          <a:noFill/>
        </p:spPr>
        <p:txBody>
          <a:bodyPr wrap="square" rtlCol="0">
            <a:spAutoFit/>
          </a:bodyPr>
          <a:lstStyle/>
          <a:p>
            <a:r>
              <a:rPr lang="en-US" dirty="0">
                <a:latin typeface="Avenir Book" panose="02000503020000020003" pitchFamily="2" charset="0"/>
              </a:rPr>
              <a:t>❌</a:t>
            </a:r>
          </a:p>
        </p:txBody>
      </p:sp>
    </p:spTree>
    <p:extLst>
      <p:ext uri="{BB962C8B-B14F-4D97-AF65-F5344CB8AC3E}">
        <p14:creationId xmlns:p14="http://schemas.microsoft.com/office/powerpoint/2010/main" val="4006965146"/>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3334075638"/>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902706901"/>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077218"/>
          </a:xfrm>
          <a:prstGeom prst="rect">
            <a:avLst/>
          </a:prstGeom>
          <a:noFill/>
        </p:spPr>
        <p:txBody>
          <a:bodyPr wrap="square" rtlCol="0">
            <a:spAutoFit/>
          </a:bodyPr>
          <a:lstStyle/>
          <a:p>
            <a:pPr algn="ctr"/>
            <a:r>
              <a:rPr lang="en-US" sz="3200" dirty="0">
                <a:latin typeface="Avenir Book" panose="02000503020000020003" pitchFamily="2" charset="0"/>
              </a:rPr>
              <a:t>Standard Diet True Weight  = 150</a:t>
            </a:r>
          </a:p>
        </p:txBody>
      </p:sp>
      <p:grpSp>
        <p:nvGrpSpPr>
          <p:cNvPr id="2" name="Group 1">
            <a:extLst>
              <a:ext uri="{FF2B5EF4-FFF2-40B4-BE49-F238E27FC236}">
                <a16:creationId xmlns:a16="http://schemas.microsoft.com/office/drawing/2014/main" id="{198286F6-58B5-194F-8FFB-96C2319D9F00}"/>
              </a:ext>
            </a:extLst>
          </p:cNvPr>
          <p:cNvGrpSpPr/>
          <p:nvPr/>
        </p:nvGrpSpPr>
        <p:grpSpPr>
          <a:xfrm>
            <a:off x="1163201" y="1351679"/>
            <a:ext cx="1772521" cy="1772521"/>
            <a:chOff x="7931150" y="1770779"/>
            <a:chExt cx="2806700" cy="2806700"/>
          </a:xfrm>
          <a:solidFill>
            <a:srgbClr val="AE6041"/>
          </a:solidFill>
        </p:grpSpPr>
        <p:sp>
          <p:nvSpPr>
            <p:cNvPr id="120" name="Oval 119">
              <a:extLst>
                <a:ext uri="{FF2B5EF4-FFF2-40B4-BE49-F238E27FC236}">
                  <a16:creationId xmlns:a16="http://schemas.microsoft.com/office/drawing/2014/main" id="{36E8ABB4-C975-6841-9171-29E4F6527C40}"/>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BE74BBC2-B18E-D542-9B7E-59E26ACFE915}"/>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Oval 121">
              <a:extLst>
                <a:ext uri="{FF2B5EF4-FFF2-40B4-BE49-F238E27FC236}">
                  <a16:creationId xmlns:a16="http://schemas.microsoft.com/office/drawing/2014/main" id="{94888AF0-34E9-2241-9CEC-99164A6105C6}"/>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1A4EC265-4319-FD45-BEEC-D67C5C054A4C}"/>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4" name="Oval 123">
              <a:extLst>
                <a:ext uri="{FF2B5EF4-FFF2-40B4-BE49-F238E27FC236}">
                  <a16:creationId xmlns:a16="http://schemas.microsoft.com/office/drawing/2014/main" id="{E8CF33B6-EE3D-7543-B392-B18088E9BDEC}"/>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08A73DC7-6BCA-5B47-9459-8BAEA3E33CEE}"/>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43879313-2FEA-2042-982E-6D10DD2623E9}"/>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089E5904-E0C0-604D-AAC5-73F71B38A887}"/>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B7A543FD-C9A9-8042-99FF-672CCCC303F6}"/>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A7F03C5C-F422-4A4B-97A5-455B83940D9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C9789272-7031-8145-A39B-9A14CC88D3A4}"/>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9A9A1F59-1C76-D34E-BACE-BA83FBA8E982}"/>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353C62F-44AA-1D4B-94F9-E12937D73E43}"/>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BE9CD44F-84AE-E74D-BAA7-BA711DEABF17}"/>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6C7D5F85-A10A-A34A-8552-157D89390DDF}"/>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864FE408-1C85-EA43-82BD-B37EA6476C0A}"/>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1720655A-7174-AF42-A935-9A47DD5860D9}"/>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4B3FA760-E41E-3649-9D48-5B153CB87F29}"/>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0DFD26EA-DB40-0746-95C5-3EC8FE89ACE2}"/>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2D25D026-BEBF-3A4B-B641-BEDBAF25445D}"/>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3F4B4359-5B09-9444-9678-28D9F0EBEE5B}"/>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2FAE8446-6AAC-0A4D-953B-97FF310811B8}"/>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28CD5BBE-CA1F-1648-AFAC-516A47AD3DE0}"/>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F158F027-00AB-3047-9749-B9ED050F44C2}"/>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2C500A03-FD0F-914E-BECB-2E350795F669}"/>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4" name="Right Arrow 23">
            <a:extLst>
              <a:ext uri="{FF2B5EF4-FFF2-40B4-BE49-F238E27FC236}">
                <a16:creationId xmlns:a16="http://schemas.microsoft.com/office/drawing/2014/main" id="{DBF22342-FC19-7D4A-BF29-4BA98476FA3E}"/>
              </a:ext>
            </a:extLst>
          </p:cNvPr>
          <p:cNvSpPr/>
          <p:nvPr/>
        </p:nvSpPr>
        <p:spPr>
          <a:xfrm>
            <a:off x="5726906" y="1559632"/>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077218"/>
          </a:xfrm>
          <a:prstGeom prst="rect">
            <a:avLst/>
          </a:prstGeom>
          <a:noFill/>
        </p:spPr>
        <p:txBody>
          <a:bodyPr wrap="square" rtlCol="0">
            <a:spAutoFit/>
          </a:bodyPr>
          <a:lstStyle/>
          <a:p>
            <a:pPr algn="ctr"/>
            <a:r>
              <a:rPr lang="en-US" sz="3200" dirty="0">
                <a:latin typeface="Avenir Book" panose="02000503020000020003" pitchFamily="2" charset="0"/>
              </a:rPr>
              <a:t>Standard Diet Measured Weight  = 155</a:t>
            </a:r>
          </a:p>
        </p:txBody>
      </p:sp>
      <p:grpSp>
        <p:nvGrpSpPr>
          <p:cNvPr id="150" name="Group 149">
            <a:extLst>
              <a:ext uri="{FF2B5EF4-FFF2-40B4-BE49-F238E27FC236}">
                <a16:creationId xmlns:a16="http://schemas.microsoft.com/office/drawing/2014/main" id="{BCD6DC54-55AC-1B4D-8F4A-BC929DF49A05}"/>
              </a:ext>
            </a:extLst>
          </p:cNvPr>
          <p:cNvGrpSpPr/>
          <p:nvPr/>
        </p:nvGrpSpPr>
        <p:grpSpPr>
          <a:xfrm>
            <a:off x="8867341" y="1351679"/>
            <a:ext cx="1772521" cy="1772521"/>
            <a:chOff x="7931150" y="1770779"/>
            <a:chExt cx="2806700" cy="2806700"/>
          </a:xfrm>
          <a:solidFill>
            <a:srgbClr val="AE6041"/>
          </a:solidFill>
        </p:grpSpPr>
        <p:sp>
          <p:nvSpPr>
            <p:cNvPr id="151" name="Oval 150">
              <a:extLst>
                <a:ext uri="{FF2B5EF4-FFF2-40B4-BE49-F238E27FC236}">
                  <a16:creationId xmlns:a16="http://schemas.microsoft.com/office/drawing/2014/main" id="{099CFFFC-B9CE-5843-AA69-2DF543FFDCDD}"/>
                </a:ext>
              </a:extLst>
            </p:cNvPr>
            <p:cNvSpPr/>
            <p:nvPr/>
          </p:nvSpPr>
          <p:spPr>
            <a:xfrm rot="5400000">
              <a:off x="79311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CEA32C14-40AF-AA48-98C7-34DB9FD5F1EF}"/>
                </a:ext>
              </a:extLst>
            </p:cNvPr>
            <p:cNvSpPr/>
            <p:nvPr/>
          </p:nvSpPr>
          <p:spPr>
            <a:xfrm rot="5400000">
              <a:off x="79311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2494F063-E7BD-4949-B9BD-B00B6D4E8C0A}"/>
                </a:ext>
              </a:extLst>
            </p:cNvPr>
            <p:cNvSpPr/>
            <p:nvPr/>
          </p:nvSpPr>
          <p:spPr>
            <a:xfrm rot="5400000">
              <a:off x="79311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DE9B6553-6533-934C-83D9-F34367DF9C2E}"/>
                </a:ext>
              </a:extLst>
            </p:cNvPr>
            <p:cNvSpPr/>
            <p:nvPr/>
          </p:nvSpPr>
          <p:spPr>
            <a:xfrm rot="5400000">
              <a:off x="79311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97A4679-1A8D-194E-B966-A056ADE33017}"/>
                </a:ext>
              </a:extLst>
            </p:cNvPr>
            <p:cNvSpPr/>
            <p:nvPr/>
          </p:nvSpPr>
          <p:spPr>
            <a:xfrm rot="5400000">
              <a:off x="79311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AC48A53-A39D-BA44-85A4-DC17D1E091F5}"/>
                </a:ext>
              </a:extLst>
            </p:cNvPr>
            <p:cNvSpPr/>
            <p:nvPr/>
          </p:nvSpPr>
          <p:spPr>
            <a:xfrm rot="5400000">
              <a:off x="85280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5FA0CB3C-B155-5C45-92AF-5D0A3E1274B2}"/>
                </a:ext>
              </a:extLst>
            </p:cNvPr>
            <p:cNvSpPr/>
            <p:nvPr/>
          </p:nvSpPr>
          <p:spPr>
            <a:xfrm rot="5400000">
              <a:off x="91249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E9B90875-7F2C-BF4A-812E-8A703256C4E5}"/>
                </a:ext>
              </a:extLst>
            </p:cNvPr>
            <p:cNvSpPr/>
            <p:nvPr/>
          </p:nvSpPr>
          <p:spPr>
            <a:xfrm rot="5400000">
              <a:off x="97218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18750" y="17707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0B4D3E48-C4EE-FB4E-8E3C-2407643BADF3}"/>
                </a:ext>
              </a:extLst>
            </p:cNvPr>
            <p:cNvSpPr/>
            <p:nvPr/>
          </p:nvSpPr>
          <p:spPr>
            <a:xfrm rot="5400000">
              <a:off x="85280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85229C70-08D1-6243-AE9C-6C1F7C89F785}"/>
                </a:ext>
              </a:extLst>
            </p:cNvPr>
            <p:cNvSpPr/>
            <p:nvPr/>
          </p:nvSpPr>
          <p:spPr>
            <a:xfrm rot="5400000">
              <a:off x="91249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A7F6F059-A52A-3B4A-A9C0-8FA1EC978AD0}"/>
                </a:ext>
              </a:extLst>
            </p:cNvPr>
            <p:cNvSpPr/>
            <p:nvPr/>
          </p:nvSpPr>
          <p:spPr>
            <a:xfrm rot="5400000">
              <a:off x="97218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18750" y="23676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50857E67-5366-3B4A-97E9-3CD91531E06D}"/>
                </a:ext>
              </a:extLst>
            </p:cNvPr>
            <p:cNvSpPr/>
            <p:nvPr/>
          </p:nvSpPr>
          <p:spPr>
            <a:xfrm rot="5400000">
              <a:off x="85280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8755BBBE-7975-D64A-83EF-9AF14D6DB871}"/>
                </a:ext>
              </a:extLst>
            </p:cNvPr>
            <p:cNvSpPr/>
            <p:nvPr/>
          </p:nvSpPr>
          <p:spPr>
            <a:xfrm rot="5400000">
              <a:off x="91249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6B50B91C-ED39-EC47-AB1D-BAA5A101DEB5}"/>
                </a:ext>
              </a:extLst>
            </p:cNvPr>
            <p:cNvSpPr/>
            <p:nvPr/>
          </p:nvSpPr>
          <p:spPr>
            <a:xfrm rot="5400000">
              <a:off x="97218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18750" y="29645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8" name="Oval 167">
              <a:extLst>
                <a:ext uri="{FF2B5EF4-FFF2-40B4-BE49-F238E27FC236}">
                  <a16:creationId xmlns:a16="http://schemas.microsoft.com/office/drawing/2014/main" id="{7813788E-8190-3840-96F8-B405BE507638}"/>
                </a:ext>
              </a:extLst>
            </p:cNvPr>
            <p:cNvSpPr/>
            <p:nvPr/>
          </p:nvSpPr>
          <p:spPr>
            <a:xfrm rot="5400000">
              <a:off x="85280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71E49566-1D7F-4A4E-AD0A-742A8549905E}"/>
                </a:ext>
              </a:extLst>
            </p:cNvPr>
            <p:cNvSpPr/>
            <p:nvPr/>
          </p:nvSpPr>
          <p:spPr>
            <a:xfrm rot="5400000">
              <a:off x="91249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7470EA5C-B81B-AF4D-8FBD-EFCA9F7D16D7}"/>
                </a:ext>
              </a:extLst>
            </p:cNvPr>
            <p:cNvSpPr/>
            <p:nvPr/>
          </p:nvSpPr>
          <p:spPr>
            <a:xfrm rot="5400000">
              <a:off x="97218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18750" y="35614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1125283C-4BD7-B04E-9E59-7758690F859A}"/>
                </a:ext>
              </a:extLst>
            </p:cNvPr>
            <p:cNvSpPr/>
            <p:nvPr/>
          </p:nvSpPr>
          <p:spPr>
            <a:xfrm rot="5400000">
              <a:off x="85280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854AA497-7EA7-5048-9155-C036B1EEABED}"/>
                </a:ext>
              </a:extLst>
            </p:cNvPr>
            <p:cNvSpPr/>
            <p:nvPr/>
          </p:nvSpPr>
          <p:spPr>
            <a:xfrm rot="5400000">
              <a:off x="91249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2449A1FD-6C64-2C43-944D-459D9A001E5B}"/>
                </a:ext>
              </a:extLst>
            </p:cNvPr>
            <p:cNvSpPr/>
            <p:nvPr/>
          </p:nvSpPr>
          <p:spPr>
            <a:xfrm rot="5400000">
              <a:off x="97218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18750" y="4158379"/>
              <a:ext cx="419100" cy="419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pic>
        <p:nvPicPr>
          <p:cNvPr id="4" name="Picture 3" descr="Icon&#10;&#10;Description automatically generated">
            <a:extLst>
              <a:ext uri="{FF2B5EF4-FFF2-40B4-BE49-F238E27FC236}">
                <a16:creationId xmlns:a16="http://schemas.microsoft.com/office/drawing/2014/main" id="{7735DB67-D40B-6D4C-8BA9-D75151369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6" y="1444617"/>
            <a:ext cx="1422400" cy="1422400"/>
          </a:xfrm>
          <a:prstGeom prst="rect">
            <a:avLst/>
          </a:prstGeom>
        </p:spPr>
      </p:pic>
      <p:sp>
        <p:nvSpPr>
          <p:cNvPr id="18" name="TextBox 17">
            <a:extLst>
              <a:ext uri="{FF2B5EF4-FFF2-40B4-BE49-F238E27FC236}">
                <a16:creationId xmlns:a16="http://schemas.microsoft.com/office/drawing/2014/main" id="{0CE71B31-1CFA-5544-9E9D-38D3DB9126BF}"/>
              </a:ext>
            </a:extLst>
          </p:cNvPr>
          <p:cNvSpPr txBox="1"/>
          <p:nvPr/>
        </p:nvSpPr>
        <p:spPr>
          <a:xfrm>
            <a:off x="4823291" y="2266209"/>
            <a:ext cx="384829" cy="376961"/>
          </a:xfrm>
          <a:prstGeom prst="rect">
            <a:avLst/>
          </a:prstGeom>
          <a:noFill/>
        </p:spPr>
        <p:txBody>
          <a:bodyPr wrap="square" rtlCol="0">
            <a:spAutoFit/>
          </a:bodyPr>
          <a:lstStyle/>
          <a:p>
            <a:r>
              <a:rPr lang="en-US" dirty="0">
                <a:latin typeface="Avenir Book" panose="02000503020000020003" pitchFamily="2" charset="0"/>
              </a:rPr>
              <a:t>❌</a:t>
            </a:r>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077218"/>
          </a:xfrm>
          <a:prstGeom prst="rect">
            <a:avLst/>
          </a:prstGeom>
          <a:noFill/>
        </p:spPr>
        <p:txBody>
          <a:bodyPr wrap="square" rtlCol="0">
            <a:spAutoFit/>
          </a:bodyPr>
          <a:lstStyle/>
          <a:p>
            <a:pPr algn="ctr"/>
            <a:r>
              <a:rPr lang="en-US" sz="3200" dirty="0">
                <a:latin typeface="Avenir Book" panose="02000503020000020003" pitchFamily="2" charset="0"/>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077218"/>
          </a:xfrm>
          <a:prstGeom prst="rect">
            <a:avLst/>
          </a:prstGeom>
          <a:noFill/>
        </p:spPr>
        <p:txBody>
          <a:bodyPr wrap="square" rtlCol="0">
            <a:spAutoFit/>
          </a:bodyPr>
          <a:lstStyle/>
          <a:p>
            <a:pPr algn="ctr"/>
            <a:r>
              <a:rPr lang="en-US" sz="3200" dirty="0">
                <a:latin typeface="Avenir Book" panose="02000503020000020003" pitchFamily="2" charset="0"/>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Right Arrow 228">
            <a:extLst>
              <a:ext uri="{FF2B5EF4-FFF2-40B4-BE49-F238E27FC236}">
                <a16:creationId xmlns:a16="http://schemas.microsoft.com/office/drawing/2014/main" id="{7592F96C-440B-1E47-ACE3-E576423A7B86}"/>
              </a:ext>
            </a:extLst>
          </p:cNvPr>
          <p:cNvSpPr/>
          <p:nvPr/>
        </p:nvSpPr>
        <p:spPr>
          <a:xfrm>
            <a:off x="5726905" y="5276563"/>
            <a:ext cx="1771650" cy="1371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115" name="Picture 114" descr="Icon&#10;&#10;Description automatically generated">
            <a:extLst>
              <a:ext uri="{FF2B5EF4-FFF2-40B4-BE49-F238E27FC236}">
                <a16:creationId xmlns:a16="http://schemas.microsoft.com/office/drawing/2014/main" id="{8D10DB25-87D6-864A-82E8-49FF83295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505" y="5161548"/>
            <a:ext cx="1422400" cy="1422400"/>
          </a:xfrm>
          <a:prstGeom prst="rect">
            <a:avLst/>
          </a:prstGeom>
        </p:spPr>
      </p:pic>
      <p:sp>
        <p:nvSpPr>
          <p:cNvPr id="116" name="TextBox 115">
            <a:extLst>
              <a:ext uri="{FF2B5EF4-FFF2-40B4-BE49-F238E27FC236}">
                <a16:creationId xmlns:a16="http://schemas.microsoft.com/office/drawing/2014/main" id="{FC4FF961-1DDD-3540-9780-E528A77A6AC6}"/>
              </a:ext>
            </a:extLst>
          </p:cNvPr>
          <p:cNvSpPr txBox="1"/>
          <p:nvPr/>
        </p:nvSpPr>
        <p:spPr>
          <a:xfrm>
            <a:off x="4823290" y="5983140"/>
            <a:ext cx="384829" cy="376961"/>
          </a:xfrm>
          <a:prstGeom prst="rect">
            <a:avLst/>
          </a:prstGeom>
          <a:noFill/>
        </p:spPr>
        <p:txBody>
          <a:bodyPr wrap="square" rtlCol="0">
            <a:spAutoFit/>
          </a:bodyPr>
          <a:lstStyle/>
          <a:p>
            <a:r>
              <a:rPr lang="en-US" dirty="0">
                <a:latin typeface="Avenir Book" panose="02000503020000020003" pitchFamily="2" charset="0"/>
              </a:rPr>
              <a:t>✅</a:t>
            </a:r>
          </a:p>
        </p:txBody>
      </p:sp>
    </p:spTree>
    <p:extLst>
      <p:ext uri="{BB962C8B-B14F-4D97-AF65-F5344CB8AC3E}">
        <p14:creationId xmlns:p14="http://schemas.microsoft.com/office/powerpoint/2010/main" val="377343470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53512E59-6C7E-F647-8DF9-8D98925A4593}"/>
              </a:ext>
            </a:extLst>
          </p:cNvPr>
          <p:cNvSpPr txBox="1"/>
          <p:nvPr/>
        </p:nvSpPr>
        <p:spPr>
          <a:xfrm>
            <a:off x="0" y="0"/>
            <a:ext cx="4098925" cy="1200329"/>
          </a:xfrm>
          <a:prstGeom prst="rect">
            <a:avLst/>
          </a:prstGeom>
          <a:noFill/>
        </p:spPr>
        <p:txBody>
          <a:bodyPr wrap="square" rtlCol="0">
            <a:spAutoFit/>
          </a:bodyPr>
          <a:lstStyle/>
          <a:p>
            <a:pPr algn="ctr"/>
            <a:r>
              <a:rPr lang="en-US" sz="3600" dirty="0">
                <a:solidFill>
                  <a:schemeClr val="tx1">
                    <a:alpha val="50000"/>
                  </a:schemeClr>
                </a:solidFill>
              </a:rPr>
              <a:t>Standard Diet True Weight  = 150</a:t>
            </a:r>
          </a:p>
        </p:txBody>
      </p:sp>
      <p:sp>
        <p:nvSpPr>
          <p:cNvPr id="120" name="Oval 119">
            <a:extLst>
              <a:ext uri="{FF2B5EF4-FFF2-40B4-BE49-F238E27FC236}">
                <a16:creationId xmlns:a16="http://schemas.microsoft.com/office/drawing/2014/main" id="{36E8ABB4-C975-6841-9171-29E4F6527C40}"/>
              </a:ext>
            </a:extLst>
          </p:cNvPr>
          <p:cNvSpPr/>
          <p:nvPr/>
        </p:nvSpPr>
        <p:spPr>
          <a:xfrm rot="5400000">
            <a:off x="116320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BE74BBC2-B18E-D542-9B7E-59E26ACFE915}"/>
              </a:ext>
            </a:extLst>
          </p:cNvPr>
          <p:cNvSpPr/>
          <p:nvPr/>
        </p:nvSpPr>
        <p:spPr>
          <a:xfrm rot="5400000">
            <a:off x="116320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4888AF0-34E9-2241-9CEC-99164A6105C6}"/>
              </a:ext>
            </a:extLst>
          </p:cNvPr>
          <p:cNvSpPr/>
          <p:nvPr/>
        </p:nvSpPr>
        <p:spPr>
          <a:xfrm rot="5400000">
            <a:off x="116320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1A4EC265-4319-FD45-BEEC-D67C5C054A4C}"/>
              </a:ext>
            </a:extLst>
          </p:cNvPr>
          <p:cNvSpPr/>
          <p:nvPr/>
        </p:nvSpPr>
        <p:spPr>
          <a:xfrm rot="5400000">
            <a:off x="116320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8CF33B6-EE3D-7543-B392-B18088E9BDEC}"/>
              </a:ext>
            </a:extLst>
          </p:cNvPr>
          <p:cNvSpPr/>
          <p:nvPr/>
        </p:nvSpPr>
        <p:spPr>
          <a:xfrm rot="5400000">
            <a:off x="116320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8A73DC7-6BCA-5B47-9459-8BAEA3E33CEE}"/>
              </a:ext>
            </a:extLst>
          </p:cNvPr>
          <p:cNvSpPr/>
          <p:nvPr/>
        </p:nvSpPr>
        <p:spPr>
          <a:xfrm rot="5400000">
            <a:off x="154016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3879313-2FEA-2042-982E-6D10DD2623E9}"/>
              </a:ext>
            </a:extLst>
          </p:cNvPr>
          <p:cNvSpPr/>
          <p:nvPr/>
        </p:nvSpPr>
        <p:spPr>
          <a:xfrm rot="5400000">
            <a:off x="191712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89E5904-E0C0-604D-AAC5-73F71B38A887}"/>
              </a:ext>
            </a:extLst>
          </p:cNvPr>
          <p:cNvSpPr/>
          <p:nvPr/>
        </p:nvSpPr>
        <p:spPr>
          <a:xfrm rot="5400000">
            <a:off x="229408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B7A543FD-C9A9-8042-99FF-672CCCC303F6}"/>
              </a:ext>
            </a:extLst>
          </p:cNvPr>
          <p:cNvSpPr/>
          <p:nvPr/>
        </p:nvSpPr>
        <p:spPr>
          <a:xfrm rot="5400000">
            <a:off x="267104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7F03C5C-F422-4A4B-97A5-455B83940D93}"/>
              </a:ext>
            </a:extLst>
          </p:cNvPr>
          <p:cNvSpPr/>
          <p:nvPr/>
        </p:nvSpPr>
        <p:spPr>
          <a:xfrm rot="5400000">
            <a:off x="154016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789272-7031-8145-A39B-9A14CC88D3A4}"/>
              </a:ext>
            </a:extLst>
          </p:cNvPr>
          <p:cNvSpPr/>
          <p:nvPr/>
        </p:nvSpPr>
        <p:spPr>
          <a:xfrm rot="5400000">
            <a:off x="191712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9A9A1F59-1C76-D34E-BACE-BA83FBA8E982}"/>
              </a:ext>
            </a:extLst>
          </p:cNvPr>
          <p:cNvSpPr/>
          <p:nvPr/>
        </p:nvSpPr>
        <p:spPr>
          <a:xfrm rot="5400000">
            <a:off x="229408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353C62F-44AA-1D4B-94F9-E12937D73E43}"/>
              </a:ext>
            </a:extLst>
          </p:cNvPr>
          <p:cNvSpPr/>
          <p:nvPr/>
        </p:nvSpPr>
        <p:spPr>
          <a:xfrm rot="5400000">
            <a:off x="267104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E9CD44F-84AE-E74D-BAA7-BA711DEABF17}"/>
              </a:ext>
            </a:extLst>
          </p:cNvPr>
          <p:cNvSpPr/>
          <p:nvPr/>
        </p:nvSpPr>
        <p:spPr>
          <a:xfrm rot="5400000">
            <a:off x="154016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6C7D5F85-A10A-A34A-8552-157D89390DDF}"/>
              </a:ext>
            </a:extLst>
          </p:cNvPr>
          <p:cNvSpPr/>
          <p:nvPr/>
        </p:nvSpPr>
        <p:spPr>
          <a:xfrm rot="5400000">
            <a:off x="191712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864FE408-1C85-EA43-82BD-B37EA6476C0A}"/>
              </a:ext>
            </a:extLst>
          </p:cNvPr>
          <p:cNvSpPr/>
          <p:nvPr/>
        </p:nvSpPr>
        <p:spPr>
          <a:xfrm rot="5400000">
            <a:off x="229408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720655A-7174-AF42-A935-9A47DD5860D9}"/>
              </a:ext>
            </a:extLst>
          </p:cNvPr>
          <p:cNvSpPr/>
          <p:nvPr/>
        </p:nvSpPr>
        <p:spPr>
          <a:xfrm rot="5400000">
            <a:off x="267104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4B3FA760-E41E-3649-9D48-5B153CB87F29}"/>
              </a:ext>
            </a:extLst>
          </p:cNvPr>
          <p:cNvSpPr/>
          <p:nvPr/>
        </p:nvSpPr>
        <p:spPr>
          <a:xfrm rot="5400000">
            <a:off x="154016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DFD26EA-DB40-0746-95C5-3EC8FE89ACE2}"/>
              </a:ext>
            </a:extLst>
          </p:cNvPr>
          <p:cNvSpPr/>
          <p:nvPr/>
        </p:nvSpPr>
        <p:spPr>
          <a:xfrm rot="5400000">
            <a:off x="191712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2D25D026-BEBF-3A4B-B641-BEDBAF25445D}"/>
              </a:ext>
            </a:extLst>
          </p:cNvPr>
          <p:cNvSpPr/>
          <p:nvPr/>
        </p:nvSpPr>
        <p:spPr>
          <a:xfrm rot="5400000">
            <a:off x="229408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F4B4359-5B09-9444-9678-28D9F0EBEE5B}"/>
              </a:ext>
            </a:extLst>
          </p:cNvPr>
          <p:cNvSpPr/>
          <p:nvPr/>
        </p:nvSpPr>
        <p:spPr>
          <a:xfrm rot="5400000">
            <a:off x="267104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FAE8446-6AAC-0A4D-953B-97FF310811B8}"/>
              </a:ext>
            </a:extLst>
          </p:cNvPr>
          <p:cNvSpPr/>
          <p:nvPr/>
        </p:nvSpPr>
        <p:spPr>
          <a:xfrm rot="5400000">
            <a:off x="154016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8CD5BBE-CA1F-1648-AFAC-516A47AD3DE0}"/>
              </a:ext>
            </a:extLst>
          </p:cNvPr>
          <p:cNvSpPr/>
          <p:nvPr/>
        </p:nvSpPr>
        <p:spPr>
          <a:xfrm rot="5400000">
            <a:off x="191712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158F027-00AB-3047-9749-B9ED050F44C2}"/>
              </a:ext>
            </a:extLst>
          </p:cNvPr>
          <p:cNvSpPr/>
          <p:nvPr/>
        </p:nvSpPr>
        <p:spPr>
          <a:xfrm rot="5400000">
            <a:off x="229408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C500A03-FD0F-914E-BECB-2E350795F669}"/>
              </a:ext>
            </a:extLst>
          </p:cNvPr>
          <p:cNvSpPr/>
          <p:nvPr/>
        </p:nvSpPr>
        <p:spPr>
          <a:xfrm rot="5400000">
            <a:off x="267104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F536C0AD-03CB-D343-89A3-E5D153430D6D}"/>
              </a:ext>
            </a:extLst>
          </p:cNvPr>
          <p:cNvSpPr txBox="1"/>
          <p:nvPr/>
        </p:nvSpPr>
        <p:spPr>
          <a:xfrm>
            <a:off x="7315201" y="0"/>
            <a:ext cx="4876802" cy="1200329"/>
          </a:xfrm>
          <a:prstGeom prst="rect">
            <a:avLst/>
          </a:prstGeom>
          <a:noFill/>
        </p:spPr>
        <p:txBody>
          <a:bodyPr wrap="square" rtlCol="0">
            <a:spAutoFit/>
          </a:bodyPr>
          <a:lstStyle/>
          <a:p>
            <a:pPr algn="ctr"/>
            <a:r>
              <a:rPr lang="en-US" sz="3600" dirty="0">
                <a:solidFill>
                  <a:schemeClr val="tx1">
                    <a:alpha val="50000"/>
                  </a:schemeClr>
                </a:solidFill>
              </a:rPr>
              <a:t>Standard Diet Measured Weight  = 150</a:t>
            </a:r>
          </a:p>
        </p:txBody>
      </p:sp>
      <p:sp>
        <p:nvSpPr>
          <p:cNvPr id="151" name="Oval 150">
            <a:extLst>
              <a:ext uri="{FF2B5EF4-FFF2-40B4-BE49-F238E27FC236}">
                <a16:creationId xmlns:a16="http://schemas.microsoft.com/office/drawing/2014/main" id="{099CFFFC-B9CE-5843-AA69-2DF543FFDCDD}"/>
              </a:ext>
            </a:extLst>
          </p:cNvPr>
          <p:cNvSpPr/>
          <p:nvPr/>
        </p:nvSpPr>
        <p:spPr>
          <a:xfrm rot="5400000">
            <a:off x="8867341"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EA32C14-40AF-AA48-98C7-34DB9FD5F1EF}"/>
              </a:ext>
            </a:extLst>
          </p:cNvPr>
          <p:cNvSpPr/>
          <p:nvPr/>
        </p:nvSpPr>
        <p:spPr>
          <a:xfrm rot="5400000">
            <a:off x="8867341"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494F063-E7BD-4949-B9BD-B00B6D4E8C0A}"/>
              </a:ext>
            </a:extLst>
          </p:cNvPr>
          <p:cNvSpPr/>
          <p:nvPr/>
        </p:nvSpPr>
        <p:spPr>
          <a:xfrm rot="5400000">
            <a:off x="8867341"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DE9B6553-6533-934C-83D9-F34367DF9C2E}"/>
              </a:ext>
            </a:extLst>
          </p:cNvPr>
          <p:cNvSpPr/>
          <p:nvPr/>
        </p:nvSpPr>
        <p:spPr>
          <a:xfrm rot="5400000">
            <a:off x="8867341"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4679-1A8D-194E-B966-A056ADE33017}"/>
              </a:ext>
            </a:extLst>
          </p:cNvPr>
          <p:cNvSpPr/>
          <p:nvPr/>
        </p:nvSpPr>
        <p:spPr>
          <a:xfrm rot="5400000">
            <a:off x="8867341"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AC48A53-A39D-BA44-85A4-DC17D1E091F5}"/>
              </a:ext>
            </a:extLst>
          </p:cNvPr>
          <p:cNvSpPr/>
          <p:nvPr/>
        </p:nvSpPr>
        <p:spPr>
          <a:xfrm rot="5400000">
            <a:off x="9244302"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FA0CB3C-B155-5C45-92AF-5D0A3E1274B2}"/>
              </a:ext>
            </a:extLst>
          </p:cNvPr>
          <p:cNvSpPr/>
          <p:nvPr/>
        </p:nvSpPr>
        <p:spPr>
          <a:xfrm rot="5400000">
            <a:off x="9621264"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9B90875-7F2C-BF4A-812E-8A703256C4E5}"/>
              </a:ext>
            </a:extLst>
          </p:cNvPr>
          <p:cNvSpPr/>
          <p:nvPr/>
        </p:nvSpPr>
        <p:spPr>
          <a:xfrm rot="5400000">
            <a:off x="9998225"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69D2554-7E50-9447-9E9B-B28C31E5B31F}"/>
              </a:ext>
            </a:extLst>
          </p:cNvPr>
          <p:cNvSpPr/>
          <p:nvPr/>
        </p:nvSpPr>
        <p:spPr>
          <a:xfrm rot="5400000">
            <a:off x="10375187" y="1351679"/>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0B4D3E48-C4EE-FB4E-8E3C-2407643BADF3}"/>
              </a:ext>
            </a:extLst>
          </p:cNvPr>
          <p:cNvSpPr/>
          <p:nvPr/>
        </p:nvSpPr>
        <p:spPr>
          <a:xfrm rot="5400000">
            <a:off x="9244302"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5229C70-08D1-6243-AE9C-6C1F7C89F785}"/>
              </a:ext>
            </a:extLst>
          </p:cNvPr>
          <p:cNvSpPr/>
          <p:nvPr/>
        </p:nvSpPr>
        <p:spPr>
          <a:xfrm rot="5400000">
            <a:off x="9621264"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7F6F059-A52A-3B4A-A9C0-8FA1EC978AD0}"/>
              </a:ext>
            </a:extLst>
          </p:cNvPr>
          <p:cNvSpPr/>
          <p:nvPr/>
        </p:nvSpPr>
        <p:spPr>
          <a:xfrm rot="5400000">
            <a:off x="9998225"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C7F5A4A-67A8-8D4E-BBF7-88926349BAB0}"/>
              </a:ext>
            </a:extLst>
          </p:cNvPr>
          <p:cNvSpPr/>
          <p:nvPr/>
        </p:nvSpPr>
        <p:spPr>
          <a:xfrm rot="5400000">
            <a:off x="10375187" y="1728640"/>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50857E67-5366-3B4A-97E9-3CD91531E06D}"/>
              </a:ext>
            </a:extLst>
          </p:cNvPr>
          <p:cNvSpPr/>
          <p:nvPr/>
        </p:nvSpPr>
        <p:spPr>
          <a:xfrm rot="5400000">
            <a:off x="9244302"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8755BBBE-7975-D64A-83EF-9AF14D6DB871}"/>
              </a:ext>
            </a:extLst>
          </p:cNvPr>
          <p:cNvSpPr/>
          <p:nvPr/>
        </p:nvSpPr>
        <p:spPr>
          <a:xfrm rot="5400000">
            <a:off x="9621264"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B50B91C-ED39-EC47-AB1D-BAA5A101DEB5}"/>
              </a:ext>
            </a:extLst>
          </p:cNvPr>
          <p:cNvSpPr/>
          <p:nvPr/>
        </p:nvSpPr>
        <p:spPr>
          <a:xfrm rot="5400000">
            <a:off x="9998225"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AACD9DA7-1611-BD45-A011-9BFAD0FCA5A2}"/>
              </a:ext>
            </a:extLst>
          </p:cNvPr>
          <p:cNvSpPr/>
          <p:nvPr/>
        </p:nvSpPr>
        <p:spPr>
          <a:xfrm rot="5400000">
            <a:off x="10375187" y="2105602"/>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7813788E-8190-3840-96F8-B405BE507638}"/>
              </a:ext>
            </a:extLst>
          </p:cNvPr>
          <p:cNvSpPr/>
          <p:nvPr/>
        </p:nvSpPr>
        <p:spPr>
          <a:xfrm rot="5400000">
            <a:off x="9244302"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71E49566-1D7F-4A4E-AD0A-742A8549905E}"/>
              </a:ext>
            </a:extLst>
          </p:cNvPr>
          <p:cNvSpPr/>
          <p:nvPr/>
        </p:nvSpPr>
        <p:spPr>
          <a:xfrm rot="5400000">
            <a:off x="9621264"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470EA5C-B81B-AF4D-8FBD-EFCA9F7D16D7}"/>
              </a:ext>
            </a:extLst>
          </p:cNvPr>
          <p:cNvSpPr/>
          <p:nvPr/>
        </p:nvSpPr>
        <p:spPr>
          <a:xfrm rot="5400000">
            <a:off x="9998225"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22F4476A-366B-3745-A999-618F5EA259CE}"/>
              </a:ext>
            </a:extLst>
          </p:cNvPr>
          <p:cNvSpPr/>
          <p:nvPr/>
        </p:nvSpPr>
        <p:spPr>
          <a:xfrm rot="5400000">
            <a:off x="10375187" y="2482563"/>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1125283C-4BD7-B04E-9E59-7758690F859A}"/>
              </a:ext>
            </a:extLst>
          </p:cNvPr>
          <p:cNvSpPr/>
          <p:nvPr/>
        </p:nvSpPr>
        <p:spPr>
          <a:xfrm rot="5400000">
            <a:off x="9244302"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854AA497-7EA7-5048-9155-C036B1EEABED}"/>
              </a:ext>
            </a:extLst>
          </p:cNvPr>
          <p:cNvSpPr/>
          <p:nvPr/>
        </p:nvSpPr>
        <p:spPr>
          <a:xfrm rot="5400000">
            <a:off x="9621264"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2449A1FD-6C64-2C43-944D-459D9A001E5B}"/>
              </a:ext>
            </a:extLst>
          </p:cNvPr>
          <p:cNvSpPr/>
          <p:nvPr/>
        </p:nvSpPr>
        <p:spPr>
          <a:xfrm rot="5400000">
            <a:off x="9998225"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AFF86F-AADC-2041-A69B-6DEBF0F997A6}"/>
              </a:ext>
            </a:extLst>
          </p:cNvPr>
          <p:cNvSpPr/>
          <p:nvPr/>
        </p:nvSpPr>
        <p:spPr>
          <a:xfrm rot="5400000">
            <a:off x="10375187" y="2859525"/>
            <a:ext cx="264675" cy="264675"/>
          </a:xfrm>
          <a:prstGeom prst="ellipse">
            <a:avLst/>
          </a:prstGeom>
          <a:solidFill>
            <a:srgbClr val="AE604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F9B6B41D-D609-F346-9794-5459E457F2CB}"/>
              </a:ext>
            </a:extLst>
          </p:cNvPr>
          <p:cNvSpPr txBox="1"/>
          <p:nvPr/>
        </p:nvSpPr>
        <p:spPr>
          <a:xfrm>
            <a:off x="0" y="3664356"/>
            <a:ext cx="4098925" cy="1200329"/>
          </a:xfrm>
          <a:prstGeom prst="rect">
            <a:avLst/>
          </a:prstGeom>
          <a:noFill/>
        </p:spPr>
        <p:txBody>
          <a:bodyPr wrap="square" rtlCol="0">
            <a:spAutoFit/>
          </a:bodyPr>
          <a:lstStyle/>
          <a:p>
            <a:pPr algn="ctr"/>
            <a:r>
              <a:rPr lang="en-US" sz="3600" dirty="0">
                <a:solidFill>
                  <a:schemeClr val="tx1">
                    <a:alpha val="50000"/>
                  </a:schemeClr>
                </a:solidFill>
              </a:rPr>
              <a:t>Vegetarian Diet True Weight  = 140</a:t>
            </a:r>
          </a:p>
        </p:txBody>
      </p:sp>
      <p:sp>
        <p:nvSpPr>
          <p:cNvPr id="178" name="Oval 177">
            <a:extLst>
              <a:ext uri="{FF2B5EF4-FFF2-40B4-BE49-F238E27FC236}">
                <a16:creationId xmlns:a16="http://schemas.microsoft.com/office/drawing/2014/main" id="{351864CD-F48A-B440-AABD-953270941715}"/>
              </a:ext>
            </a:extLst>
          </p:cNvPr>
          <p:cNvSpPr/>
          <p:nvPr/>
        </p:nvSpPr>
        <p:spPr>
          <a:xfrm rot="5400000">
            <a:off x="11632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852F3D71-F540-0042-9954-F4CA5B62A8E9}"/>
              </a:ext>
            </a:extLst>
          </p:cNvPr>
          <p:cNvSpPr/>
          <p:nvPr/>
        </p:nvSpPr>
        <p:spPr>
          <a:xfrm rot="5400000">
            <a:off x="11632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D3EEF65C-40FE-4A42-9D01-FF184C982170}"/>
              </a:ext>
            </a:extLst>
          </p:cNvPr>
          <p:cNvSpPr/>
          <p:nvPr/>
        </p:nvSpPr>
        <p:spPr>
          <a:xfrm rot="5400000">
            <a:off x="11632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03C329D-34BB-4A44-9B22-66FB16AA67F3}"/>
              </a:ext>
            </a:extLst>
          </p:cNvPr>
          <p:cNvSpPr/>
          <p:nvPr/>
        </p:nvSpPr>
        <p:spPr>
          <a:xfrm rot="5400000">
            <a:off x="11632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399E8B6-01DE-1E41-AC62-B4F6771EE779}"/>
              </a:ext>
            </a:extLst>
          </p:cNvPr>
          <p:cNvSpPr/>
          <p:nvPr/>
        </p:nvSpPr>
        <p:spPr>
          <a:xfrm rot="5400000">
            <a:off x="11632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0285A798-E6DD-CC4A-AE12-006FA1C30EF6}"/>
              </a:ext>
            </a:extLst>
          </p:cNvPr>
          <p:cNvSpPr/>
          <p:nvPr/>
        </p:nvSpPr>
        <p:spPr>
          <a:xfrm rot="5400000">
            <a:off x="1540162"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6C88F3F-37B4-024E-B47F-DFF4F7694A08}"/>
              </a:ext>
            </a:extLst>
          </p:cNvPr>
          <p:cNvSpPr/>
          <p:nvPr/>
        </p:nvSpPr>
        <p:spPr>
          <a:xfrm rot="5400000">
            <a:off x="19171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77C27AC-F4FF-FA4B-9777-1389D50CC787}"/>
              </a:ext>
            </a:extLst>
          </p:cNvPr>
          <p:cNvSpPr/>
          <p:nvPr/>
        </p:nvSpPr>
        <p:spPr>
          <a:xfrm rot="5400000">
            <a:off x="2294085"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AC5F203E-F08D-114D-AB56-71AD47EAB576}"/>
              </a:ext>
            </a:extLst>
          </p:cNvPr>
          <p:cNvSpPr/>
          <p:nvPr/>
        </p:nvSpPr>
        <p:spPr>
          <a:xfrm rot="5400000">
            <a:off x="2671047"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2EABE4D-BE81-5444-9365-1C2137BE1C8E}"/>
              </a:ext>
            </a:extLst>
          </p:cNvPr>
          <p:cNvSpPr/>
          <p:nvPr/>
        </p:nvSpPr>
        <p:spPr>
          <a:xfrm rot="5400000">
            <a:off x="1540162"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5B22FC-25F1-5740-845F-1DA10EDFF602}"/>
              </a:ext>
            </a:extLst>
          </p:cNvPr>
          <p:cNvSpPr/>
          <p:nvPr/>
        </p:nvSpPr>
        <p:spPr>
          <a:xfrm rot="5400000">
            <a:off x="19171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05A97CB0-D5DB-1B40-B2C2-8E228B78BF47}"/>
              </a:ext>
            </a:extLst>
          </p:cNvPr>
          <p:cNvSpPr/>
          <p:nvPr/>
        </p:nvSpPr>
        <p:spPr>
          <a:xfrm rot="5400000">
            <a:off x="2294085"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CAFB1B4-3806-4441-A5B3-9FF06B5B6FAA}"/>
              </a:ext>
            </a:extLst>
          </p:cNvPr>
          <p:cNvSpPr/>
          <p:nvPr/>
        </p:nvSpPr>
        <p:spPr>
          <a:xfrm rot="5400000">
            <a:off x="2671047"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D0C0F47-6186-3D4C-BBA5-0967A86595F9}"/>
              </a:ext>
            </a:extLst>
          </p:cNvPr>
          <p:cNvSpPr/>
          <p:nvPr/>
        </p:nvSpPr>
        <p:spPr>
          <a:xfrm rot="5400000">
            <a:off x="1540162"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B52CAB85-38D8-4243-B6AF-02D3FEEE7FD1}"/>
              </a:ext>
            </a:extLst>
          </p:cNvPr>
          <p:cNvSpPr/>
          <p:nvPr/>
        </p:nvSpPr>
        <p:spPr>
          <a:xfrm rot="5400000">
            <a:off x="19171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4020B76D-B634-7446-998E-7A2A78D8DE24}"/>
              </a:ext>
            </a:extLst>
          </p:cNvPr>
          <p:cNvSpPr/>
          <p:nvPr/>
        </p:nvSpPr>
        <p:spPr>
          <a:xfrm rot="5400000">
            <a:off x="2294085"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0E3DA80-1080-DB48-B0C7-A1E2B2842C2E}"/>
              </a:ext>
            </a:extLst>
          </p:cNvPr>
          <p:cNvSpPr/>
          <p:nvPr/>
        </p:nvSpPr>
        <p:spPr>
          <a:xfrm rot="5400000">
            <a:off x="2671047"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A4F2426-38A1-524C-B005-AB7CB2407966}"/>
              </a:ext>
            </a:extLst>
          </p:cNvPr>
          <p:cNvSpPr/>
          <p:nvPr/>
        </p:nvSpPr>
        <p:spPr>
          <a:xfrm rot="5400000">
            <a:off x="1540162"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467FC1B-02DA-3A45-B05C-A1B01A58CD68}"/>
              </a:ext>
            </a:extLst>
          </p:cNvPr>
          <p:cNvSpPr/>
          <p:nvPr/>
        </p:nvSpPr>
        <p:spPr>
          <a:xfrm rot="5400000">
            <a:off x="19171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E52F3CE-43E2-BB4B-AB8F-0746237E857C}"/>
              </a:ext>
            </a:extLst>
          </p:cNvPr>
          <p:cNvSpPr/>
          <p:nvPr/>
        </p:nvSpPr>
        <p:spPr>
          <a:xfrm rot="5400000">
            <a:off x="2294085"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E9770CD-4580-E94B-8F2E-D8374855B47E}"/>
              </a:ext>
            </a:extLst>
          </p:cNvPr>
          <p:cNvSpPr/>
          <p:nvPr/>
        </p:nvSpPr>
        <p:spPr>
          <a:xfrm rot="5400000">
            <a:off x="2671047"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67A4940-3021-8C4B-8556-297D8BA84C9F}"/>
              </a:ext>
            </a:extLst>
          </p:cNvPr>
          <p:cNvSpPr/>
          <p:nvPr/>
        </p:nvSpPr>
        <p:spPr>
          <a:xfrm rot="5400000">
            <a:off x="1540162"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2A30951-B716-6343-85C0-4565DC398544}"/>
              </a:ext>
            </a:extLst>
          </p:cNvPr>
          <p:cNvSpPr/>
          <p:nvPr/>
        </p:nvSpPr>
        <p:spPr>
          <a:xfrm rot="5400000">
            <a:off x="19171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40F44D4-B13E-E54C-A4A9-D20B7D3D6395}"/>
              </a:ext>
            </a:extLst>
          </p:cNvPr>
          <p:cNvSpPr/>
          <p:nvPr/>
        </p:nvSpPr>
        <p:spPr>
          <a:xfrm rot="5400000">
            <a:off x="2294085"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E8F7069-0D1B-564F-AC0F-EEA746D12166}"/>
              </a:ext>
            </a:extLst>
          </p:cNvPr>
          <p:cNvSpPr/>
          <p:nvPr/>
        </p:nvSpPr>
        <p:spPr>
          <a:xfrm rot="5400000">
            <a:off x="2671047"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A03AE8A2-9EF1-7442-82F6-AA830BDEA728}"/>
              </a:ext>
            </a:extLst>
          </p:cNvPr>
          <p:cNvSpPr txBox="1"/>
          <p:nvPr/>
        </p:nvSpPr>
        <p:spPr>
          <a:xfrm>
            <a:off x="7360949" y="3671112"/>
            <a:ext cx="4785301" cy="1200329"/>
          </a:xfrm>
          <a:prstGeom prst="rect">
            <a:avLst/>
          </a:prstGeom>
          <a:noFill/>
        </p:spPr>
        <p:txBody>
          <a:bodyPr wrap="square" rtlCol="0">
            <a:spAutoFit/>
          </a:bodyPr>
          <a:lstStyle/>
          <a:p>
            <a:pPr algn="ctr"/>
            <a:r>
              <a:rPr lang="en-US" sz="3600" dirty="0">
                <a:solidFill>
                  <a:schemeClr val="tx1">
                    <a:alpha val="50000"/>
                  </a:schemeClr>
                </a:solidFill>
              </a:rPr>
              <a:t>Vegetarian Diet Measured Weight  = 140</a:t>
            </a:r>
          </a:p>
        </p:txBody>
      </p:sp>
      <p:sp>
        <p:nvSpPr>
          <p:cNvPr id="204" name="Oval 203">
            <a:extLst>
              <a:ext uri="{FF2B5EF4-FFF2-40B4-BE49-F238E27FC236}">
                <a16:creationId xmlns:a16="http://schemas.microsoft.com/office/drawing/2014/main" id="{FD5CA887-2B5E-F541-A6BE-87F785216C31}"/>
              </a:ext>
            </a:extLst>
          </p:cNvPr>
          <p:cNvSpPr/>
          <p:nvPr/>
        </p:nvSpPr>
        <p:spPr>
          <a:xfrm rot="5400000">
            <a:off x="8867340"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DEC11CC2-AA51-AA46-B98F-D2E44E4729E8}"/>
              </a:ext>
            </a:extLst>
          </p:cNvPr>
          <p:cNvSpPr/>
          <p:nvPr/>
        </p:nvSpPr>
        <p:spPr>
          <a:xfrm rot="5400000">
            <a:off x="8867340"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B0300E9-2E79-8C40-A6F3-8F27A849C566}"/>
              </a:ext>
            </a:extLst>
          </p:cNvPr>
          <p:cNvSpPr/>
          <p:nvPr/>
        </p:nvSpPr>
        <p:spPr>
          <a:xfrm rot="5400000">
            <a:off x="8867340"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B76B9A31-4092-E546-A731-9F2E39EBBE46}"/>
              </a:ext>
            </a:extLst>
          </p:cNvPr>
          <p:cNvSpPr/>
          <p:nvPr/>
        </p:nvSpPr>
        <p:spPr>
          <a:xfrm rot="5400000">
            <a:off x="8867340"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33590D9-9041-0642-BAA9-71952487605F}"/>
              </a:ext>
            </a:extLst>
          </p:cNvPr>
          <p:cNvSpPr/>
          <p:nvPr/>
        </p:nvSpPr>
        <p:spPr>
          <a:xfrm rot="5400000">
            <a:off x="8867340"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48E94F41-B943-6F43-9B23-724DA0B41781}"/>
              </a:ext>
            </a:extLst>
          </p:cNvPr>
          <p:cNvSpPr/>
          <p:nvPr/>
        </p:nvSpPr>
        <p:spPr>
          <a:xfrm rot="5400000">
            <a:off x="9244301"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D905BAA4-308C-EA4D-A9B5-C4199195248D}"/>
              </a:ext>
            </a:extLst>
          </p:cNvPr>
          <p:cNvSpPr/>
          <p:nvPr/>
        </p:nvSpPr>
        <p:spPr>
          <a:xfrm rot="5400000">
            <a:off x="9621263"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2956347-4F07-5A4C-9F25-9B1940D4CC3C}"/>
              </a:ext>
            </a:extLst>
          </p:cNvPr>
          <p:cNvSpPr/>
          <p:nvPr/>
        </p:nvSpPr>
        <p:spPr>
          <a:xfrm rot="5400000">
            <a:off x="9998224"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B9118D31-9FAD-7642-90F3-FE817252CEAA}"/>
              </a:ext>
            </a:extLst>
          </p:cNvPr>
          <p:cNvSpPr/>
          <p:nvPr/>
        </p:nvSpPr>
        <p:spPr>
          <a:xfrm rot="5400000">
            <a:off x="10375186" y="5016035"/>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C3736D7A-87A3-BF47-8A45-7E18DBD201DF}"/>
              </a:ext>
            </a:extLst>
          </p:cNvPr>
          <p:cNvSpPr/>
          <p:nvPr/>
        </p:nvSpPr>
        <p:spPr>
          <a:xfrm rot="5400000">
            <a:off x="9244301"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8EA54E5-AA82-0F44-A0CA-A067E31305A2}"/>
              </a:ext>
            </a:extLst>
          </p:cNvPr>
          <p:cNvSpPr/>
          <p:nvPr/>
        </p:nvSpPr>
        <p:spPr>
          <a:xfrm rot="5400000">
            <a:off x="9621263"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A8F5CCA-AA3C-DF40-B837-C329908904E2}"/>
              </a:ext>
            </a:extLst>
          </p:cNvPr>
          <p:cNvSpPr/>
          <p:nvPr/>
        </p:nvSpPr>
        <p:spPr>
          <a:xfrm rot="5400000">
            <a:off x="9998224"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E7BA710B-A58D-0549-88D4-EBE922C7CCFB}"/>
              </a:ext>
            </a:extLst>
          </p:cNvPr>
          <p:cNvSpPr/>
          <p:nvPr/>
        </p:nvSpPr>
        <p:spPr>
          <a:xfrm rot="5400000">
            <a:off x="10375186" y="5392996"/>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25094E07-DC7F-8649-BE79-6FCE321EB223}"/>
              </a:ext>
            </a:extLst>
          </p:cNvPr>
          <p:cNvSpPr/>
          <p:nvPr/>
        </p:nvSpPr>
        <p:spPr>
          <a:xfrm rot="5400000">
            <a:off x="9244301"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D7A8A5E-6B08-C949-B509-B1984D24F77A}"/>
              </a:ext>
            </a:extLst>
          </p:cNvPr>
          <p:cNvSpPr/>
          <p:nvPr/>
        </p:nvSpPr>
        <p:spPr>
          <a:xfrm rot="5400000">
            <a:off x="9621263"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965E7DE0-962A-8148-BA71-3C3AAA4E46A5}"/>
              </a:ext>
            </a:extLst>
          </p:cNvPr>
          <p:cNvSpPr/>
          <p:nvPr/>
        </p:nvSpPr>
        <p:spPr>
          <a:xfrm rot="5400000">
            <a:off x="9998224"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56CB852F-2751-3B4A-91DC-A4407446E654}"/>
              </a:ext>
            </a:extLst>
          </p:cNvPr>
          <p:cNvSpPr/>
          <p:nvPr/>
        </p:nvSpPr>
        <p:spPr>
          <a:xfrm rot="5400000">
            <a:off x="10375186" y="5769958"/>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685875AB-034B-434A-B72E-B0F7BD58D310}"/>
              </a:ext>
            </a:extLst>
          </p:cNvPr>
          <p:cNvSpPr/>
          <p:nvPr/>
        </p:nvSpPr>
        <p:spPr>
          <a:xfrm rot="5400000">
            <a:off x="9244301"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B21E9EC-6BED-A54A-86B5-E12F78ACF992}"/>
              </a:ext>
            </a:extLst>
          </p:cNvPr>
          <p:cNvSpPr/>
          <p:nvPr/>
        </p:nvSpPr>
        <p:spPr>
          <a:xfrm rot="5400000">
            <a:off x="9621263"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46F3968-7129-9342-B597-161826807723}"/>
              </a:ext>
            </a:extLst>
          </p:cNvPr>
          <p:cNvSpPr/>
          <p:nvPr/>
        </p:nvSpPr>
        <p:spPr>
          <a:xfrm rot="5400000">
            <a:off x="9998224"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E9EC65-9FF8-B948-9911-F8CA4705277D}"/>
              </a:ext>
            </a:extLst>
          </p:cNvPr>
          <p:cNvSpPr/>
          <p:nvPr/>
        </p:nvSpPr>
        <p:spPr>
          <a:xfrm rot="5400000">
            <a:off x="10375186" y="6146919"/>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951A89D4-C5FB-8E45-B3BB-F0DFC5E01A11}"/>
              </a:ext>
            </a:extLst>
          </p:cNvPr>
          <p:cNvSpPr/>
          <p:nvPr/>
        </p:nvSpPr>
        <p:spPr>
          <a:xfrm rot="5400000">
            <a:off x="9244301"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BF9FFC4-7A52-EF44-81A4-57AA2C1935F9}"/>
              </a:ext>
            </a:extLst>
          </p:cNvPr>
          <p:cNvSpPr/>
          <p:nvPr/>
        </p:nvSpPr>
        <p:spPr>
          <a:xfrm rot="5400000">
            <a:off x="9621263"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8127BFC3-CAF6-FA46-828A-84B2DAC2C8D7}"/>
              </a:ext>
            </a:extLst>
          </p:cNvPr>
          <p:cNvSpPr/>
          <p:nvPr/>
        </p:nvSpPr>
        <p:spPr>
          <a:xfrm rot="5400000">
            <a:off x="9998224"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4669C4A5-B447-A148-8200-7C1E3EC61765}"/>
              </a:ext>
            </a:extLst>
          </p:cNvPr>
          <p:cNvSpPr/>
          <p:nvPr/>
        </p:nvSpPr>
        <p:spPr>
          <a:xfrm rot="5400000">
            <a:off x="10375186" y="6523881"/>
            <a:ext cx="264675" cy="264675"/>
          </a:xfrm>
          <a:prstGeom prst="ellipse">
            <a:avLst/>
          </a:prstGeom>
          <a:solidFill>
            <a:srgbClr val="4D73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B917431-393A-DF49-888A-E2CF61E733D3}"/>
              </a:ext>
            </a:extLst>
          </p:cNvPr>
          <p:cNvGraphicFramePr>
            <a:graphicFrameLocks noGrp="1"/>
          </p:cNvGraphicFramePr>
          <p:nvPr>
            <p:extLst>
              <p:ext uri="{D42A27DB-BD31-4B8C-83A1-F6EECF244321}">
                <p14:modId xmlns:p14="http://schemas.microsoft.com/office/powerpoint/2010/main" val="1984893792"/>
              </p:ext>
            </p:extLst>
          </p:nvPr>
        </p:nvGraphicFramePr>
        <p:xfrm>
          <a:off x="2538792" y="1531105"/>
          <a:ext cx="7114416" cy="2163968"/>
        </p:xfrm>
        <a:graphic>
          <a:graphicData uri="http://schemas.openxmlformats.org/drawingml/2006/table">
            <a:tbl>
              <a:tblPr firstRow="1" bandRow="1">
                <a:tableStyleId>{073A0DAA-6AF3-43AB-8588-CEC1D06C72B9}</a:tableStyleId>
              </a:tblPr>
              <a:tblGrid>
                <a:gridCol w="1778604">
                  <a:extLst>
                    <a:ext uri="{9D8B030D-6E8A-4147-A177-3AD203B41FA5}">
                      <a16:colId xmlns:a16="http://schemas.microsoft.com/office/drawing/2014/main" val="350943256"/>
                    </a:ext>
                  </a:extLst>
                </a:gridCol>
                <a:gridCol w="1778604">
                  <a:extLst>
                    <a:ext uri="{9D8B030D-6E8A-4147-A177-3AD203B41FA5}">
                      <a16:colId xmlns:a16="http://schemas.microsoft.com/office/drawing/2014/main" val="4154158107"/>
                    </a:ext>
                  </a:extLst>
                </a:gridCol>
                <a:gridCol w="1778604">
                  <a:extLst>
                    <a:ext uri="{9D8B030D-6E8A-4147-A177-3AD203B41FA5}">
                      <a16:colId xmlns:a16="http://schemas.microsoft.com/office/drawing/2014/main" val="986676161"/>
                    </a:ext>
                  </a:extLst>
                </a:gridCol>
                <a:gridCol w="1778604">
                  <a:extLst>
                    <a:ext uri="{9D8B030D-6E8A-4147-A177-3AD203B41FA5}">
                      <a16:colId xmlns:a16="http://schemas.microsoft.com/office/drawing/2014/main" val="647097426"/>
                    </a:ext>
                  </a:extLst>
                </a:gridCol>
              </a:tblGrid>
              <a:tr h="540992">
                <a:tc>
                  <a:txBody>
                    <a:bodyPr/>
                    <a:lstStyle/>
                    <a:p>
                      <a:pPr algn="ctr"/>
                      <a:r>
                        <a:rPr lang="en-US" sz="2600" dirty="0"/>
                        <a:t>Diet</a:t>
                      </a:r>
                    </a:p>
                  </a:txBody>
                  <a:tcPr marL="133395" marR="133395" marT="66698" marB="66698"/>
                </a:tc>
                <a:tc>
                  <a:txBody>
                    <a:bodyPr/>
                    <a:lstStyle/>
                    <a:p>
                      <a:pPr algn="ctr"/>
                      <a:r>
                        <a:rPr lang="en-US" sz="2600" dirty="0"/>
                        <a:t>True</a:t>
                      </a:r>
                    </a:p>
                  </a:txBody>
                  <a:tcPr marL="133395" marR="133395" marT="66698" marB="66698"/>
                </a:tc>
                <a:tc>
                  <a:txBody>
                    <a:bodyPr/>
                    <a:lstStyle/>
                    <a:p>
                      <a:pPr algn="ctr"/>
                      <a:r>
                        <a:rPr lang="en-US" sz="2600" dirty="0"/>
                        <a:t>Measured</a:t>
                      </a:r>
                    </a:p>
                  </a:txBody>
                  <a:tcPr marL="133395" marR="133395" marT="66698" marB="66698"/>
                </a:tc>
                <a:tc>
                  <a:txBody>
                    <a:bodyPr/>
                    <a:lstStyle/>
                    <a:p>
                      <a:pPr algn="ctr"/>
                      <a:r>
                        <a:rPr lang="en-US" sz="2600" dirty="0"/>
                        <a:t>Error</a:t>
                      </a:r>
                    </a:p>
                  </a:txBody>
                  <a:tcPr marL="133395" marR="133395" marT="66698" marB="66698"/>
                </a:tc>
                <a:extLst>
                  <a:ext uri="{0D108BD9-81ED-4DB2-BD59-A6C34878D82A}">
                    <a16:rowId xmlns:a16="http://schemas.microsoft.com/office/drawing/2014/main" val="962824916"/>
                  </a:ext>
                </a:extLst>
              </a:tr>
              <a:tr h="540992">
                <a:tc>
                  <a:txBody>
                    <a:bodyPr/>
                    <a:lstStyle/>
                    <a:p>
                      <a:r>
                        <a:rPr lang="en-US" sz="2600" dirty="0"/>
                        <a:t>Standard</a:t>
                      </a:r>
                    </a:p>
                  </a:txBody>
                  <a:tcPr marL="133395" marR="133395" marT="66698" marB="66698"/>
                </a:tc>
                <a:tc>
                  <a:txBody>
                    <a:bodyPr/>
                    <a:lstStyle/>
                    <a:p>
                      <a:pPr algn="ctr"/>
                      <a:r>
                        <a:rPr lang="en-US" sz="2600" dirty="0"/>
                        <a:t>150</a:t>
                      </a:r>
                    </a:p>
                  </a:txBody>
                  <a:tcPr marL="133395" marR="133395" marT="66698" marB="66698"/>
                </a:tc>
                <a:tc>
                  <a:txBody>
                    <a:bodyPr/>
                    <a:lstStyle/>
                    <a:p>
                      <a:pPr algn="ctr"/>
                      <a:r>
                        <a:rPr lang="en-US" sz="2600" dirty="0"/>
                        <a:t>155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845841758"/>
                  </a:ext>
                </a:extLst>
              </a:tr>
              <a:tr h="540992">
                <a:tc>
                  <a:txBody>
                    <a:bodyPr/>
                    <a:lstStyle/>
                    <a:p>
                      <a:r>
                        <a:rPr lang="en-US" sz="2600" dirty="0"/>
                        <a:t>Vegetarian</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140</a:t>
                      </a:r>
                    </a:p>
                  </a:txBody>
                  <a:tcPr marL="133395" marR="133395" marT="66698" marB="66698"/>
                </a:tc>
                <a:tc>
                  <a:txBody>
                    <a:bodyPr/>
                    <a:lstStyle/>
                    <a:p>
                      <a:pPr algn="ctr"/>
                      <a:r>
                        <a:rPr lang="en-US" sz="2600" dirty="0"/>
                        <a:t>0</a:t>
                      </a:r>
                    </a:p>
                  </a:txBody>
                  <a:tcPr marL="133395" marR="133395" marT="66698" marB="66698"/>
                </a:tc>
                <a:extLst>
                  <a:ext uri="{0D108BD9-81ED-4DB2-BD59-A6C34878D82A}">
                    <a16:rowId xmlns:a16="http://schemas.microsoft.com/office/drawing/2014/main" val="356935536"/>
                  </a:ext>
                </a:extLst>
              </a:tr>
              <a:tr h="540992">
                <a:tc>
                  <a:txBody>
                    <a:bodyPr/>
                    <a:lstStyle/>
                    <a:p>
                      <a:r>
                        <a:rPr lang="en-US" sz="2600" dirty="0"/>
                        <a:t>Difference</a:t>
                      </a:r>
                    </a:p>
                  </a:txBody>
                  <a:tcPr marL="133395" marR="133395" marT="66698" marB="66698"/>
                </a:tc>
                <a:tc>
                  <a:txBody>
                    <a:bodyPr/>
                    <a:lstStyle/>
                    <a:p>
                      <a:pPr algn="ctr"/>
                      <a:r>
                        <a:rPr lang="en-US" sz="2600" dirty="0"/>
                        <a:t>10</a:t>
                      </a:r>
                    </a:p>
                  </a:txBody>
                  <a:tcPr marL="133395" marR="133395" marT="66698" marB="66698"/>
                </a:tc>
                <a:tc>
                  <a:txBody>
                    <a:bodyPr/>
                    <a:lstStyle/>
                    <a:p>
                      <a:pPr algn="ctr"/>
                      <a:r>
                        <a:rPr lang="en-US" sz="2600" dirty="0"/>
                        <a:t>15</a:t>
                      </a:r>
                    </a:p>
                  </a:txBody>
                  <a:tcPr marL="133395" marR="133395" marT="66698" marB="66698"/>
                </a:tc>
                <a:tc>
                  <a:txBody>
                    <a:bodyPr/>
                    <a:lstStyle/>
                    <a:p>
                      <a:pPr algn="ctr"/>
                      <a:r>
                        <a:rPr lang="en-US" sz="2600" dirty="0"/>
                        <a:t>5</a:t>
                      </a:r>
                    </a:p>
                  </a:txBody>
                  <a:tcPr marL="133395" marR="133395" marT="66698" marB="66698"/>
                </a:tc>
                <a:extLst>
                  <a:ext uri="{0D108BD9-81ED-4DB2-BD59-A6C34878D82A}">
                    <a16:rowId xmlns:a16="http://schemas.microsoft.com/office/drawing/2014/main" val="2777061970"/>
                  </a:ext>
                </a:extLst>
              </a:tr>
            </a:tbl>
          </a:graphicData>
        </a:graphic>
      </p:graphicFrame>
    </p:spTree>
    <p:extLst>
      <p:ext uri="{BB962C8B-B14F-4D97-AF65-F5344CB8AC3E}">
        <p14:creationId xmlns:p14="http://schemas.microsoft.com/office/powerpoint/2010/main" val="1410758497"/>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3600" dirty="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4" ma:contentTypeDescription="Create a new document." ma:contentTypeScope="" ma:versionID="9276c45793fd348c7fa883436223c0e5">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719cf076e31d60380888a74c28adfdb"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8BA9F5-21EA-479A-A5D7-7C73DB2CCC0E}">
  <ds:schemaRefs>
    <ds:schemaRef ds:uri="http://purl.org/dc/elements/1.1/"/>
    <ds:schemaRef ds:uri="http://purl.org/dc/dcmitype/"/>
    <ds:schemaRef ds:uri="http://purl.org/dc/terms/"/>
    <ds:schemaRef ds:uri="b3558f30-ae73-4668-947b-5578bd4f9b3c"/>
    <ds:schemaRef ds:uri="http://schemas.microsoft.com/office/2006/documentManagement/types"/>
    <ds:schemaRef ds:uri="http://www.w3.org/XML/1998/namespace"/>
    <ds:schemaRef ds:uri="e3793ca1-6164-4dfb-aaf8-0aa60c0c70c2"/>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42A4BEA-859D-4ABC-91FF-25E45689B9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4AC828-FE0D-472D-A61D-74C1F2079B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7078</TotalTime>
  <Words>3677</Words>
  <Application>Microsoft Macintosh PowerPoint</Application>
  <PresentationFormat>Widescreen</PresentationFormat>
  <Paragraphs>513</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Avenir Book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Misclassification</vt:lpstr>
      <vt:lpstr>Misclassification</vt:lpstr>
      <vt:lpstr>Direction of Bias</vt:lpstr>
      <vt:lpstr>Bias towards the Null</vt:lpstr>
      <vt:lpstr>Sensitivity of screening test</vt:lpstr>
      <vt:lpstr>Sensitivity of classification of exposure</vt:lpstr>
      <vt:lpstr>Sensitivity and misclassification</vt:lpstr>
      <vt:lpstr>Sensitivity and misclassification</vt:lpstr>
      <vt:lpstr>Sensitivity and misclassification</vt:lpstr>
      <vt:lpstr>PowerPoint Presentation</vt:lpstr>
      <vt:lpstr>Sensitivity and misclassification</vt:lpstr>
      <vt:lpstr>Non-differential Misclassification</vt:lpstr>
      <vt:lpstr>Differential Misclassification</vt:lpstr>
      <vt:lpstr>Consequences of Misclassification </vt:lpstr>
      <vt:lpstr>Caveats for Non-Differential Misclassification</vt:lpstr>
      <vt:lpstr>PowerPoint Presentation</vt:lpstr>
      <vt:lpstr>PowerPoint Presentation</vt:lpstr>
      <vt:lpstr>PowerPoint Presentation</vt:lpstr>
      <vt:lpstr>Definitions of Bias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53</cp:revision>
  <dcterms:created xsi:type="dcterms:W3CDTF">2020-09-28T19:19:05Z</dcterms:created>
  <dcterms:modified xsi:type="dcterms:W3CDTF">2023-10-06T15:45:10Z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