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88" r:id="rId5"/>
    <p:sldId id="289" r:id="rId6"/>
    <p:sldId id="290" r:id="rId7"/>
    <p:sldId id="291" r:id="rId8"/>
    <p:sldId id="608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2262F4-198F-1758-9380-73A8D5E26897}" name="Cannell, Michael B" initials="CMB" userId="S::michael.b.cannell@uth.tmc.edu::df291291-9ac9-42c2-a976-062f6e2ad9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8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2A"/>
    <a:srgbClr val="002756"/>
    <a:srgbClr val="C8D6E7"/>
    <a:srgbClr val="4D7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62449"/>
  </p:normalViewPr>
  <p:slideViewPr>
    <p:cSldViewPr snapToGrid="0" snapToObjects="1">
      <p:cViewPr varScale="1">
        <p:scale>
          <a:sx n="77" d="100"/>
          <a:sy n="77" d="100"/>
        </p:scale>
        <p:origin x="2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ell, Michael B" userId="df291291-9ac9-42c2-a976-062f6e2ad9da" providerId="ADAL" clId="{01E2BD3C-E362-3848-A483-1F3E650C8AF9}"/>
    <pc:docChg chg="undo custSel addSld delSld modSld sldOrd">
      <pc:chgData name="Cannell, Michael B" userId="df291291-9ac9-42c2-a976-062f6e2ad9da" providerId="ADAL" clId="{01E2BD3C-E362-3848-A483-1F3E650C8AF9}" dt="2022-10-10T17:32:42.257" v="860" actId="20577"/>
      <pc:docMkLst>
        <pc:docMk/>
      </pc:docMkLst>
      <pc:sldChg chg="del">
        <pc:chgData name="Cannell, Michael B" userId="df291291-9ac9-42c2-a976-062f6e2ad9da" providerId="ADAL" clId="{01E2BD3C-E362-3848-A483-1F3E650C8AF9}" dt="2022-10-07T15:26:07.820" v="19" actId="2696"/>
        <pc:sldMkLst>
          <pc:docMk/>
          <pc:sldMk cId="3861362550" sldId="256"/>
        </pc:sldMkLst>
      </pc:sldChg>
      <pc:sldChg chg="modNotesTx">
        <pc:chgData name="Cannell, Michael B" userId="df291291-9ac9-42c2-a976-062f6e2ad9da" providerId="ADAL" clId="{01E2BD3C-E362-3848-A483-1F3E650C8AF9}" dt="2022-10-10T17:32:42.257" v="860" actId="20577"/>
        <pc:sldMkLst>
          <pc:docMk/>
          <pc:sldMk cId="2480015667" sldId="257"/>
        </pc:sldMkLst>
      </pc:sldChg>
      <pc:sldChg chg="addSp delSp modSp mod modNotesTx">
        <pc:chgData name="Cannell, Michael B" userId="df291291-9ac9-42c2-a976-062f6e2ad9da" providerId="ADAL" clId="{01E2BD3C-E362-3848-A483-1F3E650C8AF9}" dt="2022-10-09T15:41:26.675" v="816" actId="12789"/>
        <pc:sldMkLst>
          <pc:docMk/>
          <pc:sldMk cId="425150026" sldId="259"/>
        </pc:sldMkLst>
        <pc:spChg chg="del">
          <ac:chgData name="Cannell, Michael B" userId="df291291-9ac9-42c2-a976-062f6e2ad9da" providerId="ADAL" clId="{01E2BD3C-E362-3848-A483-1F3E650C8AF9}" dt="2022-10-09T15:40:18.365" v="785" actId="478"/>
          <ac:spMkLst>
            <pc:docMk/>
            <pc:sldMk cId="425150026" sldId="259"/>
            <ac:spMk id="2" creationId="{7E7077CB-36A6-134B-B59F-F766F4741DE5}"/>
          </ac:spMkLst>
        </pc:spChg>
        <pc:spChg chg="mod">
          <ac:chgData name="Cannell, Michael B" userId="df291291-9ac9-42c2-a976-062f6e2ad9da" providerId="ADAL" clId="{01E2BD3C-E362-3848-A483-1F3E650C8AF9}" dt="2022-10-09T15:41:26.675" v="816" actId="12789"/>
          <ac:spMkLst>
            <pc:docMk/>
            <pc:sldMk cId="425150026" sldId="259"/>
            <ac:spMk id="3" creationId="{9C32B7C0-2904-B141-B622-8858AA1354EB}"/>
          </ac:spMkLst>
        </pc:spChg>
        <pc:spChg chg="add del mod">
          <ac:chgData name="Cannell, Michael B" userId="df291291-9ac9-42c2-a976-062f6e2ad9da" providerId="ADAL" clId="{01E2BD3C-E362-3848-A483-1F3E650C8AF9}" dt="2022-10-09T15:40:20.238" v="786" actId="478"/>
          <ac:spMkLst>
            <pc:docMk/>
            <pc:sldMk cId="425150026" sldId="259"/>
            <ac:spMk id="5" creationId="{A49C6C1D-26CC-1401-8198-161E59DB0F1A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7" creationId="{6DFB2119-3C42-B7A3-34C3-699A63C92595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9" creationId="{E601C290-98A2-E912-DAB3-6B6C56BC0CF3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10" creationId="{87611573-21B3-E57B-895B-B8667D1B9546}"/>
          </ac:spMkLst>
        </pc:spChg>
        <pc:grpChg chg="add mod">
          <ac:chgData name="Cannell, Michael B" userId="df291291-9ac9-42c2-a976-062f6e2ad9da" providerId="ADAL" clId="{01E2BD3C-E362-3848-A483-1F3E650C8AF9}" dt="2022-10-09T15:40:25.459" v="788" actId="1076"/>
          <ac:grpSpMkLst>
            <pc:docMk/>
            <pc:sldMk cId="425150026" sldId="259"/>
            <ac:grpSpMk id="6" creationId="{37FC7E15-C4D8-A2DD-4380-8EF7A898C1F1}"/>
          </ac:grpSpMkLst>
        </pc:grpChg>
        <pc:picChg chg="mod">
          <ac:chgData name="Cannell, Michael B" userId="df291291-9ac9-42c2-a976-062f6e2ad9da" providerId="ADAL" clId="{01E2BD3C-E362-3848-A483-1F3E650C8AF9}" dt="2022-10-09T15:40:21.491" v="787"/>
          <ac:picMkLst>
            <pc:docMk/>
            <pc:sldMk cId="425150026" sldId="259"/>
            <ac:picMk id="8" creationId="{378B924C-3617-D757-1DD6-02E6C61A5340}"/>
          </ac:picMkLst>
        </pc:picChg>
      </pc:sldChg>
      <pc:sldChg chg="add del">
        <pc:chgData name="Cannell, Michael B" userId="df291291-9ac9-42c2-a976-062f6e2ad9da" providerId="ADAL" clId="{01E2BD3C-E362-3848-A483-1F3E650C8AF9}" dt="2022-10-10T17:23:23.646" v="844" actId="2696"/>
        <pc:sldMkLst>
          <pc:docMk/>
          <pc:sldMk cId="771283089" sldId="263"/>
        </pc:sldMkLst>
      </pc:sldChg>
      <pc:sldChg chg="addCm modCm">
        <pc:chgData name="Cannell, Michael B" userId="df291291-9ac9-42c2-a976-062f6e2ad9da" providerId="ADAL" clId="{01E2BD3C-E362-3848-A483-1F3E650C8AF9}" dt="2022-10-10T17:27:49.873" v="850"/>
        <pc:sldMkLst>
          <pc:docMk/>
          <pc:sldMk cId="3727521307" sldId="264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3140921434" sldId="265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173096645" sldId="274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3528684942" sldId="275"/>
        </pc:sldMkLst>
      </pc:sldChg>
      <pc:sldChg chg="add del addCm">
        <pc:chgData name="Cannell, Michael B" userId="df291291-9ac9-42c2-a976-062f6e2ad9da" providerId="ADAL" clId="{01E2BD3C-E362-3848-A483-1F3E650C8AF9}" dt="2022-10-10T17:25:19.245" v="847"/>
        <pc:sldMkLst>
          <pc:docMk/>
          <pc:sldMk cId="538960976" sldId="276"/>
        </pc:sldMkLst>
      </pc:sldChg>
      <pc:sldChg chg="add del addCm">
        <pc:chgData name="Cannell, Michael B" userId="df291291-9ac9-42c2-a976-062f6e2ad9da" providerId="ADAL" clId="{01E2BD3C-E362-3848-A483-1F3E650C8AF9}" dt="2022-10-10T17:26:31.663" v="848"/>
        <pc:sldMkLst>
          <pc:docMk/>
          <pc:sldMk cId="1469833745" sldId="277"/>
        </pc:sldMkLst>
      </pc:sldChg>
      <pc:sldChg chg="ord modNotesTx">
        <pc:chgData name="Cannell, Michael B" userId="df291291-9ac9-42c2-a976-062f6e2ad9da" providerId="ADAL" clId="{01E2BD3C-E362-3848-A483-1F3E650C8AF9}" dt="2022-10-09T15:41:49.203" v="820" actId="20577"/>
        <pc:sldMkLst>
          <pc:docMk/>
          <pc:sldMk cId="3768086851" sldId="508"/>
        </pc:sldMkLst>
      </pc:sldChg>
      <pc:sldChg chg="del">
        <pc:chgData name="Cannell, Michael B" userId="df291291-9ac9-42c2-a976-062f6e2ad9da" providerId="ADAL" clId="{01E2BD3C-E362-3848-A483-1F3E650C8AF9}" dt="2022-10-07T15:24:30.386" v="0" actId="2696"/>
        <pc:sldMkLst>
          <pc:docMk/>
          <pc:sldMk cId="3147338565" sldId="512"/>
        </pc:sldMkLst>
      </pc:sldChg>
      <pc:sldChg chg="modSp add mod modNotesTx">
        <pc:chgData name="Cannell, Michael B" userId="df291291-9ac9-42c2-a976-062f6e2ad9da" providerId="ADAL" clId="{01E2BD3C-E362-3848-A483-1F3E650C8AF9}" dt="2022-10-07T15:26:02.919" v="18"/>
        <pc:sldMkLst>
          <pc:docMk/>
          <pc:sldMk cId="104509245" sldId="553"/>
        </pc:sldMkLst>
        <pc:spChg chg="mod">
          <ac:chgData name="Cannell, Michael B" userId="df291291-9ac9-42c2-a976-062f6e2ad9da" providerId="ADAL" clId="{01E2BD3C-E362-3848-A483-1F3E650C8AF9}" dt="2022-10-07T15:25:49.987" v="17" actId="20577"/>
          <ac:spMkLst>
            <pc:docMk/>
            <pc:sldMk cId="104509245" sldId="553"/>
            <ac:spMk id="7" creationId="{C607C46B-1F80-FE96-C16A-E6DD7AB720AE}"/>
          </ac:spMkLst>
        </pc:spChg>
      </pc:sldChg>
      <pc:sldChg chg="add">
        <pc:chgData name="Cannell, Michael B" userId="df291291-9ac9-42c2-a976-062f6e2ad9da" providerId="ADAL" clId="{01E2BD3C-E362-3848-A483-1F3E650C8AF9}" dt="2022-10-07T15:25:42.483" v="1"/>
        <pc:sldMkLst>
          <pc:docMk/>
          <pc:sldMk cId="34412781" sldId="598"/>
        </pc:sldMkLst>
      </pc:sldChg>
      <pc:sldChg chg="addSp delSp modSp new del mod modClrScheme chgLayout">
        <pc:chgData name="Cannell, Michael B" userId="df291291-9ac9-42c2-a976-062f6e2ad9da" providerId="ADAL" clId="{01E2BD3C-E362-3848-A483-1F3E650C8AF9}" dt="2022-10-09T15:39:43.268" v="783" actId="2696"/>
        <pc:sldMkLst>
          <pc:docMk/>
          <pc:sldMk cId="3783863275" sldId="599"/>
        </pc:sldMkLst>
        <pc:spChg chg="del">
          <ac:chgData name="Cannell, Michael B" userId="df291291-9ac9-42c2-a976-062f6e2ad9da" providerId="ADAL" clId="{01E2BD3C-E362-3848-A483-1F3E650C8AF9}" dt="2022-10-07T16:59:46.534" v="29" actId="700"/>
          <ac:spMkLst>
            <pc:docMk/>
            <pc:sldMk cId="3783863275" sldId="599"/>
            <ac:spMk id="2" creationId="{8B3A798B-7C67-7575-A6EC-C0B9B698125C}"/>
          </ac:spMkLst>
        </pc:spChg>
        <pc:spChg chg="del">
          <ac:chgData name="Cannell, Michael B" userId="df291291-9ac9-42c2-a976-062f6e2ad9da" providerId="ADAL" clId="{01E2BD3C-E362-3848-A483-1F3E650C8AF9}" dt="2022-10-07T16:59:46.534" v="29" actId="700"/>
          <ac:spMkLst>
            <pc:docMk/>
            <pc:sldMk cId="3783863275" sldId="599"/>
            <ac:spMk id="3" creationId="{037B44A9-3ED6-E69C-8150-5178024E282F}"/>
          </ac:spMkLst>
        </pc:spChg>
        <pc:picChg chg="add mod">
          <ac:chgData name="Cannell, Michael B" userId="df291291-9ac9-42c2-a976-062f6e2ad9da" providerId="ADAL" clId="{01E2BD3C-E362-3848-A483-1F3E650C8AF9}" dt="2022-10-07T16:59:50.536" v="32" actId="962"/>
          <ac:picMkLst>
            <pc:docMk/>
            <pc:sldMk cId="3783863275" sldId="599"/>
            <ac:picMk id="5" creationId="{4879D727-C108-B083-1BB1-81D8624F8A6C}"/>
          </ac:picMkLst>
        </pc:picChg>
        <pc:picChg chg="add mod">
          <ac:chgData name="Cannell, Michael B" userId="df291291-9ac9-42c2-a976-062f6e2ad9da" providerId="ADAL" clId="{01E2BD3C-E362-3848-A483-1F3E650C8AF9}" dt="2022-10-07T17:06:04.880" v="36" actId="1076"/>
          <ac:picMkLst>
            <pc:docMk/>
            <pc:sldMk cId="3783863275" sldId="599"/>
            <ac:picMk id="7" creationId="{5785DDBB-CC76-521E-EF1E-D71E09921D22}"/>
          </ac:picMkLst>
        </pc:picChg>
      </pc:sldChg>
      <pc:sldChg chg="addSp modSp new add del mod ord modNotes">
        <pc:chgData name="Cannell, Michael B" userId="df291291-9ac9-42c2-a976-062f6e2ad9da" providerId="ADAL" clId="{01E2BD3C-E362-3848-A483-1F3E650C8AF9}" dt="2022-10-07T18:40:03.661" v="56" actId="2696"/>
        <pc:sldMkLst>
          <pc:docMk/>
          <pc:sldMk cId="1662372135" sldId="600"/>
        </pc:sldMkLst>
        <pc:picChg chg="add mod">
          <ac:chgData name="Cannell, Michael B" userId="df291291-9ac9-42c2-a976-062f6e2ad9da" providerId="ADAL" clId="{01E2BD3C-E362-3848-A483-1F3E650C8AF9}" dt="2022-10-07T18:39:56.689" v="55" actId="1076"/>
          <ac:picMkLst>
            <pc:docMk/>
            <pc:sldMk cId="1662372135" sldId="600"/>
            <ac:picMk id="5" creationId="{91B3879F-3F35-BA4D-596A-C2024F55296B}"/>
          </ac:picMkLst>
        </pc:picChg>
      </pc:sldChg>
      <pc:sldChg chg="addSp modSp new add del mod ord modAnim modShow modNotes">
        <pc:chgData name="Cannell, Michael B" userId="df291291-9ac9-42c2-a976-062f6e2ad9da" providerId="ADAL" clId="{01E2BD3C-E362-3848-A483-1F3E650C8AF9}" dt="2022-10-09T15:20:39.299" v="92" actId="2696"/>
        <pc:sldMkLst>
          <pc:docMk/>
          <pc:sldMk cId="1765120804" sldId="600"/>
        </pc:sldMkLst>
        <pc:spChg chg="add mod">
          <ac:chgData name="Cannell, Michael B" userId="df291291-9ac9-42c2-a976-062f6e2ad9da" providerId="ADAL" clId="{01E2BD3C-E362-3848-A483-1F3E650C8AF9}" dt="2022-10-07T18:44:05.649" v="85" actId="12789"/>
          <ac:spMkLst>
            <pc:docMk/>
            <pc:sldMk cId="1765120804" sldId="600"/>
            <ac:spMk id="6" creationId="{25739653-ECDD-6D23-15E3-33EEAF396025}"/>
          </ac:spMkLst>
        </pc:spChg>
        <pc:picChg chg="add mod">
          <ac:chgData name="Cannell, Michael B" userId="df291291-9ac9-42c2-a976-062f6e2ad9da" providerId="ADAL" clId="{01E2BD3C-E362-3848-A483-1F3E650C8AF9}" dt="2022-10-07T18:42:27.740" v="75" actId="1076"/>
          <ac:picMkLst>
            <pc:docMk/>
            <pc:sldMk cId="1765120804" sldId="600"/>
            <ac:picMk id="5" creationId="{2048653C-A0E0-D510-C55B-40301EA3727E}"/>
          </ac:picMkLst>
        </pc:picChg>
      </pc:sldChg>
      <pc:sldChg chg="addSp delSp modSp new mod modClrScheme chgLayout modNotesTx">
        <pc:chgData name="Cannell, Michael B" userId="df291291-9ac9-42c2-a976-062f6e2ad9da" providerId="ADAL" clId="{01E2BD3C-E362-3848-A483-1F3E650C8AF9}" dt="2022-10-10T17:23:24.141" v="845" actId="20577"/>
        <pc:sldMkLst>
          <pc:docMk/>
          <pc:sldMk cId="1789649632" sldId="600"/>
        </pc:sldMkLst>
        <pc:spChg chg="del">
          <ac:chgData name="Cannell, Michael B" userId="df291291-9ac9-42c2-a976-062f6e2ad9da" providerId="ADAL" clId="{01E2BD3C-E362-3848-A483-1F3E650C8AF9}" dt="2022-10-09T15:27:56.149" v="94" actId="700"/>
          <ac:spMkLst>
            <pc:docMk/>
            <pc:sldMk cId="1789649632" sldId="600"/>
            <ac:spMk id="2" creationId="{54618330-36F7-29F1-6D2E-3547070DFA35}"/>
          </ac:spMkLst>
        </pc:spChg>
        <pc:spChg chg="del">
          <ac:chgData name="Cannell, Michael B" userId="df291291-9ac9-42c2-a976-062f6e2ad9da" providerId="ADAL" clId="{01E2BD3C-E362-3848-A483-1F3E650C8AF9}" dt="2022-10-09T15:27:56.149" v="94" actId="700"/>
          <ac:spMkLst>
            <pc:docMk/>
            <pc:sldMk cId="1789649632" sldId="600"/>
            <ac:spMk id="3" creationId="{93DFA66F-CBED-FCF0-EBB7-764AEE5A7358}"/>
          </ac:spMkLst>
        </pc:spChg>
        <pc:spChg chg="add mod">
          <ac:chgData name="Cannell, Michael B" userId="df291291-9ac9-42c2-a976-062f6e2ad9da" providerId="ADAL" clId="{01E2BD3C-E362-3848-A483-1F3E650C8AF9}" dt="2022-10-09T15:38:04.605" v="746" actId="207"/>
          <ac:spMkLst>
            <pc:docMk/>
            <pc:sldMk cId="1789649632" sldId="600"/>
            <ac:spMk id="8" creationId="{CA1E599C-F303-A9CC-C4B4-77AD5FB35A04}"/>
          </ac:spMkLst>
        </pc:spChg>
        <pc:spChg chg="add mod">
          <ac:chgData name="Cannell, Michael B" userId="df291291-9ac9-42c2-a976-062f6e2ad9da" providerId="ADAL" clId="{01E2BD3C-E362-3848-A483-1F3E650C8AF9}" dt="2022-10-09T15:39:29.880" v="781" actId="207"/>
          <ac:spMkLst>
            <pc:docMk/>
            <pc:sldMk cId="1789649632" sldId="600"/>
            <ac:spMk id="9" creationId="{560E2043-0FB0-BCF0-6D39-64A1E0683BC0}"/>
          </ac:spMkLst>
        </pc:spChg>
        <pc:picChg chg="add mod">
          <ac:chgData name="Cannell, Michael B" userId="df291291-9ac9-42c2-a976-062f6e2ad9da" providerId="ADAL" clId="{01E2BD3C-E362-3848-A483-1F3E650C8AF9}" dt="2022-10-09T15:28:26.165" v="100" actId="1076"/>
          <ac:picMkLst>
            <pc:docMk/>
            <pc:sldMk cId="1789649632" sldId="600"/>
            <ac:picMk id="5" creationId="{6EB7B05C-806F-0184-3146-4B33B03D79B2}"/>
          </ac:picMkLst>
        </pc:picChg>
        <pc:picChg chg="add mod">
          <ac:chgData name="Cannell, Michael B" userId="df291291-9ac9-42c2-a976-062f6e2ad9da" providerId="ADAL" clId="{01E2BD3C-E362-3848-A483-1F3E650C8AF9}" dt="2022-10-09T15:37:12.541" v="644" actId="1076"/>
          <ac:picMkLst>
            <pc:docMk/>
            <pc:sldMk cId="1789649632" sldId="600"/>
            <ac:picMk id="7" creationId="{92325A27-BB07-2AE3-3A2C-757B340159B5}"/>
          </ac:picMkLst>
        </pc:picChg>
      </pc:sldChg>
      <pc:sldChg chg="addSp modSp new del mod setBg">
        <pc:chgData name="Cannell, Michael B" userId="df291291-9ac9-42c2-a976-062f6e2ad9da" providerId="ADAL" clId="{01E2BD3C-E362-3848-A483-1F3E650C8AF9}" dt="2022-10-09T15:39:39.538" v="782" actId="2696"/>
        <pc:sldMkLst>
          <pc:docMk/>
          <pc:sldMk cId="1043513958" sldId="601"/>
        </pc:sldMkLst>
        <pc:spChg chg="add">
          <ac:chgData name="Cannell, Michael B" userId="df291291-9ac9-42c2-a976-062f6e2ad9da" providerId="ADAL" clId="{01E2BD3C-E362-3848-A483-1F3E650C8AF9}" dt="2022-10-09T15:31:44.647" v="114" actId="26606"/>
          <ac:spMkLst>
            <pc:docMk/>
            <pc:sldMk cId="1043513958" sldId="601"/>
            <ac:spMk id="8" creationId="{42A4FC2C-047E-45A5-965D-8E1E3BF09BC6}"/>
          </ac:spMkLst>
        </pc:spChg>
        <pc:picChg chg="add mod">
          <ac:chgData name="Cannell, Michael B" userId="df291291-9ac9-42c2-a976-062f6e2ad9da" providerId="ADAL" clId="{01E2BD3C-E362-3848-A483-1F3E650C8AF9}" dt="2022-10-09T15:31:44.647" v="114" actId="26606"/>
          <ac:picMkLst>
            <pc:docMk/>
            <pc:sldMk cId="1043513958" sldId="601"/>
            <ac:picMk id="3" creationId="{63A2A25A-737E-9D50-0479-D0A4E58D21AC}"/>
          </ac:picMkLst>
        </pc:picChg>
        <pc:picChg chg="add mod">
          <ac:chgData name="Cannell, Michael B" userId="df291291-9ac9-42c2-a976-062f6e2ad9da" providerId="ADAL" clId="{01E2BD3C-E362-3848-A483-1F3E650C8AF9}" dt="2022-10-09T15:31:55.190" v="116" actId="1076"/>
          <ac:picMkLst>
            <pc:docMk/>
            <pc:sldMk cId="1043513958" sldId="601"/>
            <ac:picMk id="4" creationId="{91E7E0C9-A418-784E-D9EF-0E77E611EE39}"/>
          </ac:picMkLst>
        </pc:picChg>
      </pc:sldChg>
    </pc:docChg>
  </pc:docChgLst>
  <pc:docChgLst>
    <pc:chgData name="Cannell, Michael B" userId="df291291-9ac9-42c2-a976-062f6e2ad9da" providerId="ADAL" clId="{EA4639FD-7665-0B49-950C-86C29780563A}"/>
    <pc:docChg chg="custSel delSld modSld sldOrd">
      <pc:chgData name="Cannell, Michael B" userId="df291291-9ac9-42c2-a976-062f6e2ad9da" providerId="ADAL" clId="{EA4639FD-7665-0B49-950C-86C29780563A}" dt="2022-10-10T19:40:29.482" v="177"/>
      <pc:docMkLst>
        <pc:docMk/>
      </pc:docMkLst>
      <pc:sldChg chg="modSp mod modNotesTx">
        <pc:chgData name="Cannell, Michael B" userId="df291291-9ac9-42c2-a976-062f6e2ad9da" providerId="ADAL" clId="{EA4639FD-7665-0B49-950C-86C29780563A}" dt="2022-10-10T19:24:58.800" v="164" actId="20577"/>
        <pc:sldMkLst>
          <pc:docMk/>
          <pc:sldMk cId="2480015667" sldId="257"/>
        </pc:sldMkLst>
        <pc:graphicFrameChg chg="modGraphic">
          <ac:chgData name="Cannell, Michael B" userId="df291291-9ac9-42c2-a976-062f6e2ad9da" providerId="ADAL" clId="{EA4639FD-7665-0B49-950C-86C29780563A}" dt="2022-10-10T19:13:54.194" v="154" actId="33524"/>
          <ac:graphicFrameMkLst>
            <pc:docMk/>
            <pc:sldMk cId="2480015667" sldId="257"/>
            <ac:graphicFrameMk id="4" creationId="{C9020519-70BE-504F-A326-77071FB74D6D}"/>
          </ac:graphicFrameMkLst>
        </pc:graphicFrameChg>
      </pc:sldChg>
      <pc:sldChg chg="modNotesTx">
        <pc:chgData name="Cannell, Michael B" userId="df291291-9ac9-42c2-a976-062f6e2ad9da" providerId="ADAL" clId="{EA4639FD-7665-0B49-950C-86C29780563A}" dt="2022-10-10T19:10:34.543" v="148" actId="20577"/>
        <pc:sldMkLst>
          <pc:docMk/>
          <pc:sldMk cId="3727521307" sldId="264"/>
        </pc:sldMkLst>
      </pc:sldChg>
      <pc:sldChg chg="modNotesTx">
        <pc:chgData name="Cannell, Michael B" userId="df291291-9ac9-42c2-a976-062f6e2ad9da" providerId="ADAL" clId="{EA4639FD-7665-0B49-950C-86C29780563A}" dt="2022-10-10T19:08:18.867" v="34" actId="20577"/>
        <pc:sldMkLst>
          <pc:docMk/>
          <pc:sldMk cId="538960976" sldId="276"/>
        </pc:sldMkLst>
      </pc:sldChg>
      <pc:sldChg chg="modNotesTx">
        <pc:chgData name="Cannell, Michael B" userId="df291291-9ac9-42c2-a976-062f6e2ad9da" providerId="ADAL" clId="{EA4639FD-7665-0B49-950C-86C29780563A}" dt="2022-10-10T19:09:36.504" v="49"/>
        <pc:sldMkLst>
          <pc:docMk/>
          <pc:sldMk cId="1469833745" sldId="277"/>
        </pc:sldMkLst>
      </pc:sldChg>
      <pc:sldChg chg="addCm modNotesTx">
        <pc:chgData name="Cannell, Michael B" userId="df291291-9ac9-42c2-a976-062f6e2ad9da" providerId="ADAL" clId="{EA4639FD-7665-0B49-950C-86C29780563A}" dt="2022-10-10T19:25:15.548" v="166" actId="20577"/>
        <pc:sldMkLst>
          <pc:docMk/>
          <pc:sldMk cId="3505695796" sldId="279"/>
        </pc:sldMkLst>
      </pc:sldChg>
      <pc:sldChg chg="addCm">
        <pc:chgData name="Cannell, Michael B" userId="df291291-9ac9-42c2-a976-062f6e2ad9da" providerId="ADAL" clId="{EA4639FD-7665-0B49-950C-86C29780563A}" dt="2022-10-10T19:27:14.643" v="168"/>
        <pc:sldMkLst>
          <pc:docMk/>
          <pc:sldMk cId="3611892058" sldId="281"/>
        </pc:sldMkLst>
      </pc:sldChg>
      <pc:sldChg chg="modNotesTx">
        <pc:chgData name="Cannell, Michael B" userId="df291291-9ac9-42c2-a976-062f6e2ad9da" providerId="ADAL" clId="{EA4639FD-7665-0B49-950C-86C29780563A}" dt="2022-10-10T19:38:39.607" v="176" actId="20577"/>
        <pc:sldMkLst>
          <pc:docMk/>
          <pc:sldMk cId="3507785650" sldId="282"/>
        </pc:sldMkLst>
      </pc:sldChg>
      <pc:sldChg chg="addCm">
        <pc:chgData name="Cannell, Michael B" userId="df291291-9ac9-42c2-a976-062f6e2ad9da" providerId="ADAL" clId="{EA4639FD-7665-0B49-950C-86C29780563A}" dt="2022-10-10T19:40:29.482" v="177"/>
        <pc:sldMkLst>
          <pc:docMk/>
          <pc:sldMk cId="2979705777" sldId="284"/>
        </pc:sldMkLst>
      </pc:sldChg>
      <pc:sldChg chg="addCm">
        <pc:chgData name="Cannell, Michael B" userId="df291291-9ac9-42c2-a976-062f6e2ad9da" providerId="ADAL" clId="{EA4639FD-7665-0B49-950C-86C29780563A}" dt="2022-10-10T19:26:25.474" v="167"/>
        <pc:sldMkLst>
          <pc:docMk/>
          <pc:sldMk cId="1082124358" sldId="511"/>
        </pc:sldMkLst>
      </pc:sldChg>
      <pc:sldChg chg="del ord modNotesTx">
        <pc:chgData name="Cannell, Michael B" userId="df291291-9ac9-42c2-a976-062f6e2ad9da" providerId="ADAL" clId="{EA4639FD-7665-0B49-950C-86C29780563A}" dt="2022-10-10T19:08:09.698" v="32" actId="2696"/>
        <pc:sldMkLst>
          <pc:docMk/>
          <pc:sldMk cId="1789649632" sldId="600"/>
        </pc:sldMkLst>
      </pc:sldChg>
    </pc:docChg>
  </pc:docChgLst>
  <pc:docChgLst>
    <pc:chgData name="Cannell, Michael B" userId="df291291-9ac9-42c2-a976-062f6e2ad9da" providerId="ADAL" clId="{B6AB4351-70D9-B548-9FC6-2ACEE0FD2D66}"/>
    <pc:docChg chg="custSel addSld modSld sldOrd">
      <pc:chgData name="Cannell, Michael B" userId="df291291-9ac9-42c2-a976-062f6e2ad9da" providerId="ADAL" clId="{B6AB4351-70D9-B548-9FC6-2ACEE0FD2D66}" dt="2022-10-11T17:07:53.740" v="566"/>
      <pc:docMkLst>
        <pc:docMk/>
      </pc:docMkLst>
      <pc:sldChg chg="mod modShow modNotesTx">
        <pc:chgData name="Cannell, Michael B" userId="df291291-9ac9-42c2-a976-062f6e2ad9da" providerId="ADAL" clId="{B6AB4351-70D9-B548-9FC6-2ACEE0FD2D66}" dt="2022-10-11T16:47:04.864" v="83" actId="729"/>
        <pc:sldMkLst>
          <pc:docMk/>
          <pc:sldMk cId="988660679" sldId="292"/>
        </pc:sldMkLst>
      </pc:sldChg>
      <pc:sldChg chg="modNotesTx">
        <pc:chgData name="Cannell, Michael B" userId="df291291-9ac9-42c2-a976-062f6e2ad9da" providerId="ADAL" clId="{B6AB4351-70D9-B548-9FC6-2ACEE0FD2D66}" dt="2022-10-11T17:06:11.871" v="544" actId="20577"/>
        <pc:sldMkLst>
          <pc:docMk/>
          <pc:sldMk cId="2979180101" sldId="297"/>
        </pc:sldMkLst>
      </pc:sldChg>
      <pc:sldChg chg="modNotesTx">
        <pc:chgData name="Cannell, Michael B" userId="df291291-9ac9-42c2-a976-062f6e2ad9da" providerId="ADAL" clId="{B6AB4351-70D9-B548-9FC6-2ACEE0FD2D66}" dt="2022-10-11T17:07:45.277" v="565" actId="20577"/>
        <pc:sldMkLst>
          <pc:docMk/>
          <pc:sldMk cId="1074921630" sldId="298"/>
        </pc:sldMkLst>
      </pc:sldChg>
      <pc:sldChg chg="modNotesTx">
        <pc:chgData name="Cannell, Michael B" userId="df291291-9ac9-42c2-a976-062f6e2ad9da" providerId="ADAL" clId="{B6AB4351-70D9-B548-9FC6-2ACEE0FD2D66}" dt="2022-10-11T16:37:05.397" v="12" actId="20577"/>
        <pc:sldMkLst>
          <pc:docMk/>
          <pc:sldMk cId="0" sldId="599"/>
        </pc:sldMkLst>
      </pc:sldChg>
      <pc:sldChg chg="modNotesTx">
        <pc:chgData name="Cannell, Michael B" userId="df291291-9ac9-42c2-a976-062f6e2ad9da" providerId="ADAL" clId="{B6AB4351-70D9-B548-9FC6-2ACEE0FD2D66}" dt="2022-10-11T17:00:10.235" v="267" actId="20577"/>
        <pc:sldMkLst>
          <pc:docMk/>
          <pc:sldMk cId="606771881" sldId="600"/>
        </pc:sldMkLst>
      </pc:sldChg>
      <pc:sldChg chg="ord modNotesTx">
        <pc:chgData name="Cannell, Michael B" userId="df291291-9ac9-42c2-a976-062f6e2ad9da" providerId="ADAL" clId="{B6AB4351-70D9-B548-9FC6-2ACEE0FD2D66}" dt="2022-10-11T17:00:15.538" v="268"/>
        <pc:sldMkLst>
          <pc:docMk/>
          <pc:sldMk cId="3267705997" sldId="601"/>
        </pc:sldMkLst>
      </pc:sldChg>
      <pc:sldChg chg="modNotesTx">
        <pc:chgData name="Cannell, Michael B" userId="df291291-9ac9-42c2-a976-062f6e2ad9da" providerId="ADAL" clId="{B6AB4351-70D9-B548-9FC6-2ACEE0FD2D66}" dt="2022-10-11T17:00:29.160" v="270"/>
        <pc:sldMkLst>
          <pc:docMk/>
          <pc:sldMk cId="2974869075" sldId="602"/>
        </pc:sldMkLst>
      </pc:sldChg>
      <pc:sldChg chg="modNotesTx">
        <pc:chgData name="Cannell, Michael B" userId="df291291-9ac9-42c2-a976-062f6e2ad9da" providerId="ADAL" clId="{B6AB4351-70D9-B548-9FC6-2ACEE0FD2D66}" dt="2022-10-11T17:00:32.587" v="271"/>
        <pc:sldMkLst>
          <pc:docMk/>
          <pc:sldMk cId="4259897129" sldId="603"/>
        </pc:sldMkLst>
      </pc:sldChg>
      <pc:sldChg chg="modNotesTx">
        <pc:chgData name="Cannell, Michael B" userId="df291291-9ac9-42c2-a976-062f6e2ad9da" providerId="ADAL" clId="{B6AB4351-70D9-B548-9FC6-2ACEE0FD2D66}" dt="2022-10-11T16:52:42.351" v="161" actId="20577"/>
        <pc:sldMkLst>
          <pc:docMk/>
          <pc:sldMk cId="79760934" sldId="604"/>
        </pc:sldMkLst>
      </pc:sldChg>
      <pc:sldChg chg="modNotesTx">
        <pc:chgData name="Cannell, Michael B" userId="df291291-9ac9-42c2-a976-062f6e2ad9da" providerId="ADAL" clId="{B6AB4351-70D9-B548-9FC6-2ACEE0FD2D66}" dt="2022-10-11T16:52:53.235" v="192" actId="20577"/>
        <pc:sldMkLst>
          <pc:docMk/>
          <pc:sldMk cId="3256774110" sldId="605"/>
        </pc:sldMkLst>
      </pc:sldChg>
      <pc:sldChg chg="modNotesTx">
        <pc:chgData name="Cannell, Michael B" userId="df291291-9ac9-42c2-a976-062f6e2ad9da" providerId="ADAL" clId="{B6AB4351-70D9-B548-9FC6-2ACEE0FD2D66}" dt="2022-10-11T17:07:11.709" v="547"/>
        <pc:sldMkLst>
          <pc:docMk/>
          <pc:sldMk cId="3324322628" sldId="606"/>
        </pc:sldMkLst>
      </pc:sldChg>
      <pc:sldChg chg="modNotesTx">
        <pc:chgData name="Cannell, Michael B" userId="df291291-9ac9-42c2-a976-062f6e2ad9da" providerId="ADAL" clId="{B6AB4351-70D9-B548-9FC6-2ACEE0FD2D66}" dt="2022-10-11T17:07:53.740" v="566"/>
        <pc:sldMkLst>
          <pc:docMk/>
          <pc:sldMk cId="2295502552" sldId="607"/>
        </pc:sldMkLst>
      </pc:sldChg>
      <pc:sldChg chg="delSp modSp add mod ord modNotesTx">
        <pc:chgData name="Cannell, Michael B" userId="df291291-9ac9-42c2-a976-062f6e2ad9da" providerId="ADAL" clId="{B6AB4351-70D9-B548-9FC6-2ACEE0FD2D66}" dt="2022-10-11T16:47:12.316" v="84" actId="20577"/>
        <pc:sldMkLst>
          <pc:docMk/>
          <pc:sldMk cId="359291753" sldId="608"/>
        </pc:sldMkLst>
        <pc:spChg chg="del">
          <ac:chgData name="Cannell, Michael B" userId="df291291-9ac9-42c2-a976-062f6e2ad9da" providerId="ADAL" clId="{B6AB4351-70D9-B548-9FC6-2ACEE0FD2D66}" dt="2022-10-11T16:44:18.476" v="80" actId="478"/>
          <ac:spMkLst>
            <pc:docMk/>
            <pc:sldMk cId="359291753" sldId="608"/>
            <ac:spMk id="9" creationId="{E553F114-F844-0D44-85D6-0623D5C7A615}"/>
          </ac:spMkLst>
        </pc:spChg>
        <pc:cxnChg chg="del mod">
          <ac:chgData name="Cannell, Michael B" userId="df291291-9ac9-42c2-a976-062f6e2ad9da" providerId="ADAL" clId="{B6AB4351-70D9-B548-9FC6-2ACEE0FD2D66}" dt="2022-10-11T16:44:19.965" v="81" actId="478"/>
          <ac:cxnSpMkLst>
            <pc:docMk/>
            <pc:sldMk cId="359291753" sldId="608"/>
            <ac:cxnSpMk id="11" creationId="{D81E385E-2C34-BE4D-8958-AF67A8CB5C6C}"/>
          </ac:cxnSpMkLst>
        </pc:cxnChg>
      </pc:sldChg>
      <pc:sldChg chg="add modNotesTx">
        <pc:chgData name="Cannell, Michael B" userId="df291291-9ac9-42c2-a976-062f6e2ad9da" providerId="ADAL" clId="{B6AB4351-70D9-B548-9FC6-2ACEE0FD2D66}" dt="2022-10-11T17:00:23.526" v="269"/>
        <pc:sldMkLst>
          <pc:docMk/>
          <pc:sldMk cId="2422409965" sldId="609"/>
        </pc:sldMkLst>
      </pc:sldChg>
    </pc:docChg>
  </pc:docChgLst>
  <pc:docChgLst>
    <pc:chgData name="Cannell, Michael B" userId="df291291-9ac9-42c2-a976-062f6e2ad9da" providerId="ADAL" clId="{CE3A9411-15F4-CF4B-939B-942C367E06D5}"/>
    <pc:docChg chg="undo custSel addSld modSld">
      <pc:chgData name="Cannell, Michael B" userId="df291291-9ac9-42c2-a976-062f6e2ad9da" providerId="ADAL" clId="{CE3A9411-15F4-CF4B-939B-942C367E06D5}" dt="2022-09-25T17:05:56.278" v="456" actId="114"/>
      <pc:docMkLst>
        <pc:docMk/>
      </pc:docMkLst>
      <pc:sldChg chg="addSp modSp new mod addCm">
        <pc:chgData name="Cannell, Michael B" userId="df291291-9ac9-42c2-a976-062f6e2ad9da" providerId="ADAL" clId="{CE3A9411-15F4-CF4B-939B-942C367E06D5}" dt="2022-09-25T17:05:56.278" v="456" actId="114"/>
        <pc:sldMkLst>
          <pc:docMk/>
          <pc:sldMk cId="3147338565" sldId="512"/>
        </pc:sldMkLst>
        <pc:spChg chg="mod">
          <ac:chgData name="Cannell, Michael B" userId="df291291-9ac9-42c2-a976-062f6e2ad9da" providerId="ADAL" clId="{CE3A9411-15F4-CF4B-939B-942C367E06D5}" dt="2022-09-25T17:00:54.041" v="10" actId="20577"/>
          <ac:spMkLst>
            <pc:docMk/>
            <pc:sldMk cId="3147338565" sldId="512"/>
            <ac:spMk id="2" creationId="{EA0EA245-5F77-BE04-A076-3CAA760DDC77}"/>
          </ac:spMkLst>
        </pc:spChg>
        <pc:spChg chg="mod">
          <ac:chgData name="Cannell, Michael B" userId="df291291-9ac9-42c2-a976-062f6e2ad9da" providerId="ADAL" clId="{CE3A9411-15F4-CF4B-939B-942C367E06D5}" dt="2022-09-25T17:05:56.278" v="456" actId="114"/>
          <ac:spMkLst>
            <pc:docMk/>
            <pc:sldMk cId="3147338565" sldId="512"/>
            <ac:spMk id="3" creationId="{DC9294FC-4B1D-3BAB-E278-6DDF1D45A598}"/>
          </ac:spMkLst>
        </pc:spChg>
        <pc:spChg chg="add mod">
          <ac:chgData name="Cannell, Michael B" userId="df291291-9ac9-42c2-a976-062f6e2ad9da" providerId="ADAL" clId="{CE3A9411-15F4-CF4B-939B-942C367E06D5}" dt="2022-09-25T17:03:23.841" v="88" actId="20577"/>
          <ac:spMkLst>
            <pc:docMk/>
            <pc:sldMk cId="3147338565" sldId="512"/>
            <ac:spMk id="4" creationId="{6E1E42DA-2E63-281D-51B2-92B81A790D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E993-E6A3-E849-86E1-AFF47A1BBBD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C895-3B19-1948-8213-A5CD87C5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simple_dag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43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19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nodes_and_edges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descendants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7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colliders_01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39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colliders_02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5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common_causes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6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common_effects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31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1FB2-6A4C-D746-A3B8-C5D3D1B6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BD42B-A537-5E4F-BC2D-CD2BBE77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369E-1A00-EB4F-A59B-4B95E2AD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84C3-9DA5-5043-B016-BB5AF7E1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72E5-3262-0644-8C1D-9AFF46A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A570-F5C7-DC46-A950-691F271A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6AB8E-208A-BE46-88CB-EFBCA2F0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F918-81A1-B447-BC49-9EC8D6E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0769-4C80-EB4B-96EC-398E6562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D322-ECA4-524D-8E95-3638BFF7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3EFE0-6C71-C544-BF6F-8567C3D0A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2C28-09D1-054A-90E3-F9430FA1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9A3-FD32-E148-8A32-3D8AD781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7CB-D3EC-A84E-9A6C-38264C1E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07B9-B5D6-4F42-B716-8B50D7A1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A86-13CB-C346-93FF-7EEEEC03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82CC-5CBC-8745-9660-FA5B8403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D570-F4DB-6742-8024-04BC7DF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1994-1661-9E4B-BC2D-55944BA7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791-1693-9F40-9508-F1EC21E5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EAF1-A687-AD44-BF40-CE3D4CC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9458-556D-6549-8EB4-C7A11735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D4B3-3429-E049-98D8-2D117E01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EB34-6662-C846-9EF0-58888866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9D62-E00D-B940-ABC4-3DF647E6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45F9-5A8A-1840-9BC7-7BBF01A2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125-24B0-D745-A62E-6AEDBA0EB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4C47-E7DA-384A-B5A7-9F37D647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932E5-936E-3542-84D2-1FEF3107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EE6-3729-D643-94AB-59A56160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72C8-FC7C-4C4D-95DB-766D41B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B63-2C22-964A-BEBC-E9E9EBB6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FA4B-9656-1640-AE07-60F2785B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28B4-D349-264E-A7B8-CF0F4D72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75EEF-DFB8-1843-B05C-69AF2689E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3BD7-4D9C-EC46-84F8-78CED098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2BD83-494A-CC41-A1BC-8535BC92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305F8-E0A9-BC43-895D-EFDD6235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6074C-00A3-8D47-B436-BF26F064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66DE-DBD1-F94C-A2E3-DD57F54A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EB361-02CE-C94E-825E-33919CB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84110-71A7-4A44-9AEC-93A1CDDF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EB3AB-89FB-AC4F-9B19-91542E4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810FB-7BA5-044B-8B1A-53D7778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7C9C8-2F39-4745-8625-A89BB388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5341-5E53-E444-8430-8975542E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92EF-6494-1B49-8E8F-F96B54AE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36C1-E4CD-3748-A139-ADFE1287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6E13D-21D7-174E-B22A-AB383D3F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BFFFD-9E3F-0248-8271-A8D3CA92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49E1-13B8-0F42-A7D5-1189709B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AFF8-E7FF-8D46-BD05-5AE707B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FD0-B44B-0741-888B-A693617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E3EE8-152A-FA4F-BA89-789685B73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0042-827D-E34E-BCA9-114B4AAE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92AF-646E-6348-AE7D-EFD60B41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5218-4EE3-E643-A517-B4D12D36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8766-9933-224B-A787-B68F0D4C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EC015-24A5-1043-9FA6-46186093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801B4-21DB-424D-ACF6-A4181483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402C-19E6-CC48-BA19-789D33B52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24BA-ADE7-6A4B-B5AC-274A6508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A6E1-8E2C-7748-B415-7D69EE5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F3FC-0BB8-5846-81F6-B5A18671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 and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FF92-7252-B84A-A683-5745EB75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Confounding (DAGs).</a:t>
            </a:r>
          </a:p>
          <a:p>
            <a:r>
              <a:rPr lang="en-US" dirty="0"/>
              <a:t>Bias (DAGs).</a:t>
            </a:r>
          </a:p>
          <a:p>
            <a:r>
              <a:rPr lang="en-US" dirty="0"/>
              <a:t>Random error / chance / sampling variability (Statistics).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58C733-CAFD-5343-9AE6-D61FD3655254}"/>
              </a:ext>
            </a:extLst>
          </p:cNvPr>
          <p:cNvSpPr/>
          <p:nvPr/>
        </p:nvSpPr>
        <p:spPr>
          <a:xfrm>
            <a:off x="3422822" y="4436075"/>
            <a:ext cx="370702" cy="37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09C423-45C1-C84A-87F1-32D5D9EAABEC}"/>
              </a:ext>
            </a:extLst>
          </p:cNvPr>
          <p:cNvSpPr/>
          <p:nvPr/>
        </p:nvSpPr>
        <p:spPr>
          <a:xfrm>
            <a:off x="7236942" y="4436075"/>
            <a:ext cx="370702" cy="37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85ECC-5A26-2D48-9306-42857F7388E3}"/>
              </a:ext>
            </a:extLst>
          </p:cNvPr>
          <p:cNvSpPr txBox="1"/>
          <p:nvPr/>
        </p:nvSpPr>
        <p:spPr>
          <a:xfrm>
            <a:off x="3015048" y="5090984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5C7AB-1F5D-D24F-9D9B-F0B1CBF21447}"/>
              </a:ext>
            </a:extLst>
          </p:cNvPr>
          <p:cNvSpPr txBox="1"/>
          <p:nvPr/>
        </p:nvSpPr>
        <p:spPr>
          <a:xfrm>
            <a:off x="6829168" y="5090984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Outcome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136733-FADA-1340-B4DC-2388EC35C31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793524" y="4621426"/>
            <a:ext cx="3443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9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path that contains a non-collider that has been conditioned on is blocked.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C0B1D-853C-444A-AC39-7F85F99F9DB8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C68217-03EC-EF4C-9FE8-0C6C564A051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0A6566-BF38-B747-8D8C-D94D9A58DF6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AE4577-283B-B941-BF17-FEF04F3FC116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785D7-0AA1-F14C-AF38-3FD0EFB8291A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6284C-2285-734B-BC83-F97BB26C3C90}"/>
              </a:ext>
            </a:extLst>
          </p:cNvPr>
          <p:cNvSpPr txBox="1"/>
          <p:nvPr/>
        </p:nvSpPr>
        <p:spPr>
          <a:xfrm>
            <a:off x="1857629" y="4479816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03FD-7E71-CC44-A323-289A185995D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343663" y="4802982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53232-F1DC-8F4C-A8DD-63B1E165DDC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98972" y="4802982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48FCB0-42C7-F846-907A-1F92211AA375}"/>
              </a:ext>
            </a:extLst>
          </p:cNvPr>
          <p:cNvSpPr txBox="1"/>
          <p:nvPr/>
        </p:nvSpPr>
        <p:spPr>
          <a:xfrm>
            <a:off x="5712938" y="4479816"/>
            <a:ext cx="486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33B1C-EECE-FC44-BBE3-707CDFBA64C9}"/>
              </a:ext>
            </a:extLst>
          </p:cNvPr>
          <p:cNvSpPr txBox="1"/>
          <p:nvPr/>
        </p:nvSpPr>
        <p:spPr>
          <a:xfrm>
            <a:off x="9518819" y="4479816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05101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collider that has been conditioned on does not block a path (or conditioning on a collider opens the path).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15D69-7BE2-8642-AB67-49FC01999A4E}"/>
              </a:ext>
            </a:extLst>
          </p:cNvPr>
          <p:cNvSpPr txBox="1"/>
          <p:nvPr/>
        </p:nvSpPr>
        <p:spPr>
          <a:xfrm>
            <a:off x="185762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517F6C-5394-8044-9192-0EF59CE2638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43663" y="3733631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C65BBE-4CBB-1A48-A964-6DD07FBF03F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98972" y="3733631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4687E-AE66-894E-91EE-3EDCB64C221E}"/>
              </a:ext>
            </a:extLst>
          </p:cNvPr>
          <p:cNvSpPr txBox="1"/>
          <p:nvPr/>
        </p:nvSpPr>
        <p:spPr>
          <a:xfrm>
            <a:off x="5712938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E2404-9151-BE4A-90E0-452F262D7802}"/>
              </a:ext>
            </a:extLst>
          </p:cNvPr>
          <p:cNvSpPr txBox="1"/>
          <p:nvPr/>
        </p:nvSpPr>
        <p:spPr>
          <a:xfrm>
            <a:off x="951881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466A0-562A-9B44-B201-DFE40D18DFE9}"/>
              </a:ext>
            </a:extLst>
          </p:cNvPr>
          <p:cNvSpPr txBox="1"/>
          <p:nvPr/>
        </p:nvSpPr>
        <p:spPr>
          <a:xfrm>
            <a:off x="185762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A31DF0-61BF-3F41-815B-F0DFF977D27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343663" y="511688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1A3234-0DB1-294F-963F-6AC3132710B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98972" y="511688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1C2365-66CE-0E4A-920B-E1DC249EC766}"/>
              </a:ext>
            </a:extLst>
          </p:cNvPr>
          <p:cNvSpPr txBox="1"/>
          <p:nvPr/>
        </p:nvSpPr>
        <p:spPr>
          <a:xfrm>
            <a:off x="5712938" y="4793714"/>
            <a:ext cx="486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15926-7980-EF4E-8448-A203F8AAEC5C}"/>
              </a:ext>
            </a:extLst>
          </p:cNvPr>
          <p:cNvSpPr txBox="1"/>
          <p:nvPr/>
        </p:nvSpPr>
        <p:spPr>
          <a:xfrm>
            <a:off x="951881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97918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collider that has a descendant that has been conditioned on does not block a path (or conditioning on the descendant of a collider opens the path).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2F9AE-DFD8-2644-8252-29CC0C4E238F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DD47D8-3B7F-3D48-B4D8-AC6A76539990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DC0DD1-BA7B-0549-9B3A-C0E2D6FCB5E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4D55FF-9DEB-BE4E-87C3-997941B6BDF5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1B04DC-63EE-5F41-8ECE-4E62D1E77489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CFA1A-A79D-5D41-AA3A-B9E0C8E8632A}"/>
              </a:ext>
            </a:extLst>
          </p:cNvPr>
          <p:cNvSpPr txBox="1"/>
          <p:nvPr/>
        </p:nvSpPr>
        <p:spPr>
          <a:xfrm>
            <a:off x="5712938" y="4844145"/>
            <a:ext cx="486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45F547-7F2C-1D4A-B8CF-689837266AEB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955955" y="3752165"/>
            <a:ext cx="0" cy="1091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2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Nodes and Edges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746418" y="4948881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232452" y="5272047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087761" y="5272047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601727" y="4948881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407608" y="4948881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B079C2-E924-9D4B-95C0-3D98AE551720}"/>
              </a:ext>
            </a:extLst>
          </p:cNvPr>
          <p:cNvSpPr/>
          <p:nvPr/>
        </p:nvSpPr>
        <p:spPr>
          <a:xfrm>
            <a:off x="1902939" y="2622313"/>
            <a:ext cx="370702" cy="37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A451E3-5B40-B84C-8D42-0838B419304B}"/>
              </a:ext>
            </a:extLst>
          </p:cNvPr>
          <p:cNvSpPr/>
          <p:nvPr/>
        </p:nvSpPr>
        <p:spPr>
          <a:xfrm>
            <a:off x="5717059" y="2622313"/>
            <a:ext cx="370702" cy="37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1452A1-B22E-074B-B2CC-BCFAD91828D8}"/>
              </a:ext>
            </a:extLst>
          </p:cNvPr>
          <p:cNvSpPr txBox="1"/>
          <p:nvPr/>
        </p:nvSpPr>
        <p:spPr>
          <a:xfrm>
            <a:off x="1495165" y="327722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4CF164-9728-F64D-B831-8BBDF8C7BCD8}"/>
              </a:ext>
            </a:extLst>
          </p:cNvPr>
          <p:cNvSpPr txBox="1"/>
          <p:nvPr/>
        </p:nvSpPr>
        <p:spPr>
          <a:xfrm>
            <a:off x="5309285" y="327722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0F07BA-12F5-C94C-9315-6A2006C251E3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2273641" y="2807664"/>
            <a:ext cx="3443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A1E88C-5A39-8747-A2FC-E5C4DE325731}"/>
              </a:ext>
            </a:extLst>
          </p:cNvPr>
          <p:cNvSpPr/>
          <p:nvPr/>
        </p:nvSpPr>
        <p:spPr>
          <a:xfrm>
            <a:off x="9522939" y="2622313"/>
            <a:ext cx="370702" cy="37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EF2F82-8570-1042-8717-7E2A5B34D05E}"/>
              </a:ext>
            </a:extLst>
          </p:cNvPr>
          <p:cNvSpPr txBox="1"/>
          <p:nvPr/>
        </p:nvSpPr>
        <p:spPr>
          <a:xfrm>
            <a:off x="9115165" y="327722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1ABE2A-B904-1244-8B3B-5859043A62F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6079521" y="2807664"/>
            <a:ext cx="3443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33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Descendants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1414B-E98F-4646-B0C4-00C3856F4131}"/>
              </a:ext>
            </a:extLst>
          </p:cNvPr>
          <p:cNvSpPr txBox="1"/>
          <p:nvPr/>
        </p:nvSpPr>
        <p:spPr>
          <a:xfrm>
            <a:off x="1409719" y="2598004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Grandparent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C98BD3-C371-0440-B690-E3095CC0DC05}"/>
              </a:ext>
            </a:extLst>
          </p:cNvPr>
          <p:cNvSpPr txBox="1"/>
          <p:nvPr/>
        </p:nvSpPr>
        <p:spPr>
          <a:xfrm>
            <a:off x="5556872" y="2574919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0EA9E-A290-6840-989D-6297D3063920}"/>
              </a:ext>
            </a:extLst>
          </p:cNvPr>
          <p:cNvSpPr txBox="1"/>
          <p:nvPr/>
        </p:nvSpPr>
        <p:spPr>
          <a:xfrm>
            <a:off x="9433061" y="259800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D1B89E-3E49-544B-B076-5B3537E66585}"/>
              </a:ext>
            </a:extLst>
          </p:cNvPr>
          <p:cNvSpPr txBox="1"/>
          <p:nvPr/>
        </p:nvSpPr>
        <p:spPr>
          <a:xfrm>
            <a:off x="1701562" y="3824072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B1F767-48C9-D045-91FD-AF32408FC0A7}"/>
              </a:ext>
            </a:extLst>
          </p:cNvPr>
          <p:cNvSpPr txBox="1"/>
          <p:nvPr/>
        </p:nvSpPr>
        <p:spPr>
          <a:xfrm>
            <a:off x="5627180" y="382407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24B62A-89B1-104D-9086-51B253833E9B}"/>
              </a:ext>
            </a:extLst>
          </p:cNvPr>
          <p:cNvSpPr txBox="1"/>
          <p:nvPr/>
        </p:nvSpPr>
        <p:spPr>
          <a:xfrm>
            <a:off x="9158116" y="3824072"/>
            <a:ext cx="120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Grandchild</a:t>
            </a:r>
          </a:p>
        </p:txBody>
      </p:sp>
    </p:spTree>
    <p:extLst>
      <p:ext uri="{BB962C8B-B14F-4D97-AF65-F5344CB8AC3E}">
        <p14:creationId xmlns:p14="http://schemas.microsoft.com/office/powerpoint/2010/main" val="9822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Paths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2099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Colliders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5929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Colliders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3F114-F844-0D44-85D6-0623D5C7A615}"/>
              </a:ext>
            </a:extLst>
          </p:cNvPr>
          <p:cNvSpPr txBox="1"/>
          <p:nvPr/>
        </p:nvSpPr>
        <p:spPr>
          <a:xfrm>
            <a:off x="5712938" y="484414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1E385E-2C34-BE4D-8958-AF67A8CB5C6C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5955955" y="3752165"/>
            <a:ext cx="0" cy="1091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6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Common Causes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94698" y="4180872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380732" y="3233182"/>
            <a:ext cx="3587579" cy="12708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>
            <a:off x="5968311" y="3233182"/>
            <a:ext cx="3381635" cy="1278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25294" y="2586851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349946" y="4188940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5439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Common Effects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94698" y="4180872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>
            <a:off x="5968311" y="3233182"/>
            <a:ext cx="3381635" cy="1278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25294" y="2586851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349946" y="4188940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14739-D41E-6443-B200-12AAF3D7200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2380732" y="4504038"/>
            <a:ext cx="6969214" cy="8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70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there are no variables being conditioned on, a path is blocked if and only if two arrowheads on the path collide at some variable on the path.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25E01-8572-014C-81AB-5791A947F3AA}"/>
              </a:ext>
            </a:extLst>
          </p:cNvPr>
          <p:cNvSpPr txBox="1"/>
          <p:nvPr/>
        </p:nvSpPr>
        <p:spPr>
          <a:xfrm>
            <a:off x="185762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7886CA-8BCA-5440-960E-1F5725AB630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43663" y="3733631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829417-0553-954E-8897-E38DA88FAAF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98972" y="3733631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5D5191-2BE4-E74D-9473-C5CC3BF8C2B4}"/>
              </a:ext>
            </a:extLst>
          </p:cNvPr>
          <p:cNvSpPr txBox="1"/>
          <p:nvPr/>
        </p:nvSpPr>
        <p:spPr>
          <a:xfrm>
            <a:off x="5712938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FA38F-D383-534A-A574-8EF5CF781A0F}"/>
              </a:ext>
            </a:extLst>
          </p:cNvPr>
          <p:cNvSpPr txBox="1"/>
          <p:nvPr/>
        </p:nvSpPr>
        <p:spPr>
          <a:xfrm>
            <a:off x="951881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EDAE7-19BA-674F-B110-E0D71F757A07}"/>
              </a:ext>
            </a:extLst>
          </p:cNvPr>
          <p:cNvSpPr txBox="1"/>
          <p:nvPr/>
        </p:nvSpPr>
        <p:spPr>
          <a:xfrm>
            <a:off x="185762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1BEC79-105F-A241-85C3-2DA69624985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343663" y="511688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6B8551-0DBE-D342-9D47-9C04E29A629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98972" y="511688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4EFCD3-63D5-BA41-AB3E-7C1E265AAF42}"/>
              </a:ext>
            </a:extLst>
          </p:cNvPr>
          <p:cNvSpPr txBox="1"/>
          <p:nvPr/>
        </p:nvSpPr>
        <p:spPr>
          <a:xfrm>
            <a:off x="5712938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EF5AE-8DA4-BA45-A97F-1DAC2BA9B8FF}"/>
              </a:ext>
            </a:extLst>
          </p:cNvPr>
          <p:cNvSpPr txBox="1"/>
          <p:nvPr/>
        </p:nvSpPr>
        <p:spPr>
          <a:xfrm>
            <a:off x="951881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26186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4" ma:contentTypeDescription="Create a new document." ma:contentTypeScope="" ma:versionID="9276c45793fd348c7fa883436223c0e5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e719cf076e31d60380888a74c28adfdb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  <MediaLengthInSeconds xmlns="e3793ca1-6164-4dfb-aaf8-0aa60c0c70c2" xsi:nil="true"/>
    <SharedWithUsers xmlns="b3558f30-ae73-4668-947b-5578bd4f9b3c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6E910CC-9BEC-4051-AAB8-9EB6230D2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93ca1-6164-4dfb-aaf8-0aa60c0c70c2"/>
    <ds:schemaRef ds:uri="b3558f30-ae73-4668-947b-5578bd4f9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D4919A-BAF3-4AE4-9F7A-40F7560C4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782BA8-3A3F-4079-A302-D5F880984651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b3558f30-ae73-4668-947b-5578bd4f9b3c"/>
    <ds:schemaRef ds:uri="e3793ca1-6164-4dfb-aaf8-0aa60c0c70c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13726</TotalTime>
  <Words>277</Words>
  <Application>Microsoft Macintosh PowerPoint</Application>
  <PresentationFormat>Widescreen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Directed Acyclic Graphs (DAGs) and Statistics</vt:lpstr>
      <vt:lpstr>Basic DAG structures – Nodes and Edges</vt:lpstr>
      <vt:lpstr>Basic DAG structures – Descendants</vt:lpstr>
      <vt:lpstr>Basic DAG structures – Paths</vt:lpstr>
      <vt:lpstr>Basic DAG structures – Colliders</vt:lpstr>
      <vt:lpstr>Basic DAG structures – Colliders</vt:lpstr>
      <vt:lpstr>Basic DAG structures – Common Causes</vt:lpstr>
      <vt:lpstr>Basic DAG structures – Common Effects</vt:lpstr>
      <vt:lpstr>D-separation Rules</vt:lpstr>
      <vt:lpstr>D-separation Rules</vt:lpstr>
      <vt:lpstr>D-separation Rules</vt:lpstr>
      <vt:lpstr>D-separation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Stuff</dc:title>
  <dc:creator>Cannell, Michael B</dc:creator>
  <cp:lastModifiedBy>Cannell, Michael B</cp:lastModifiedBy>
  <cp:revision>134</cp:revision>
  <dcterms:created xsi:type="dcterms:W3CDTF">2020-09-18T19:45:25Z</dcterms:created>
  <dcterms:modified xsi:type="dcterms:W3CDTF">2023-10-06T19:07:39Z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0x010100ED41D9ADB7F09344BC6B7E44F29CCBFD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