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78" r:id="rId3"/>
    <p:sldId id="27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F85"/>
    <a:srgbClr val="3C4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6599"/>
  </p:normalViewPr>
  <p:slideViewPr>
    <p:cSldViewPr snapToGrid="0" snapToObjects="1">
      <p:cViewPr varScale="1">
        <p:scale>
          <a:sx n="83" d="100"/>
          <a:sy n="83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3D2C-CD33-7D4C-A7A9-3D183FCC894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7185-3971-9549-98BD-EC01116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using_console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example_script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3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6A8F-4FAD-404E-8377-32132B9F7FEC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CBF4FD-1194-A448-93F7-3A6087C7B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9" b="1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4B421E-92C0-0A49-9EBC-CDAE93823D3F}"/>
              </a:ext>
            </a:extLst>
          </p:cNvPr>
          <p:cNvSpPr/>
          <p:nvPr/>
        </p:nvSpPr>
        <p:spPr>
          <a:xfrm>
            <a:off x="123568" y="5684109"/>
            <a:ext cx="11973697" cy="10132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1F77AA-B728-A642-801B-51959EA0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703" y="0"/>
            <a:ext cx="6952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621B04-71FC-164B-9D15-67979991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517"/>
            <a:ext cx="12192000" cy="4926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31D8B-8F5D-A44C-AAB4-F0F38E3218B6}"/>
              </a:ext>
            </a:extLst>
          </p:cNvPr>
          <p:cNvSpPr/>
          <p:nvPr/>
        </p:nvSpPr>
        <p:spPr>
          <a:xfrm flipH="1">
            <a:off x="-1" y="4530112"/>
            <a:ext cx="8710048" cy="13623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DDF0F-C7F9-AA4D-AE0F-0255F9F606F8}"/>
              </a:ext>
            </a:extLst>
          </p:cNvPr>
          <p:cNvSpPr/>
          <p:nvPr/>
        </p:nvSpPr>
        <p:spPr>
          <a:xfrm flipH="1">
            <a:off x="9267983" y="965516"/>
            <a:ext cx="2924015" cy="14367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5EE6C-AFC1-CB4A-8FB6-73C5FFC1A2C8}"/>
              </a:ext>
            </a:extLst>
          </p:cNvPr>
          <p:cNvCxnSpPr>
            <a:cxnSpLocks/>
          </p:cNvCxnSpPr>
          <p:nvPr/>
        </p:nvCxnSpPr>
        <p:spPr>
          <a:xfrm flipV="1">
            <a:off x="8710047" y="2510725"/>
            <a:ext cx="557936" cy="201938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5D4619-C426-C94D-805D-D9C83AA0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471"/>
            <a:ext cx="12192000" cy="53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7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18A1EE-01B2-9D45-AD6C-7C1263BCE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D54F3-39A7-824A-8FFF-E54CC6F85C6B}"/>
              </a:ext>
            </a:extLst>
          </p:cNvPr>
          <p:cNvSpPr/>
          <p:nvPr/>
        </p:nvSpPr>
        <p:spPr>
          <a:xfrm flipH="1">
            <a:off x="528819" y="518984"/>
            <a:ext cx="818068" cy="5436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EF92B-B42C-B049-827F-460B7A88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350"/>
            <a:ext cx="11582400" cy="6591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B53D3-8243-2548-A3DB-4F74E05020D6}"/>
              </a:ext>
            </a:extLst>
          </p:cNvPr>
          <p:cNvSpPr/>
          <p:nvPr/>
        </p:nvSpPr>
        <p:spPr>
          <a:xfrm flipH="1">
            <a:off x="304799" y="729048"/>
            <a:ext cx="2030627" cy="48191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71EA34-124C-694B-A861-2088A3308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4" b="63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326C1C-EBFA-F741-A0C8-D514549DC335}"/>
              </a:ext>
            </a:extLst>
          </p:cNvPr>
          <p:cNvSpPr/>
          <p:nvPr/>
        </p:nvSpPr>
        <p:spPr>
          <a:xfrm flipH="1">
            <a:off x="391295" y="148282"/>
            <a:ext cx="6170142" cy="3892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9B0BC0-A4A1-334D-9728-C4AB4C19B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085CDA-E106-4C43-AE99-F7BA994B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B1150-F2BD-8B42-AE0C-3F2C6F03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14" y="0"/>
            <a:ext cx="696497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3C5D0-47B2-B149-9932-9FB5D19DB58E}"/>
              </a:ext>
            </a:extLst>
          </p:cNvPr>
          <p:cNvSpPr/>
          <p:nvPr/>
        </p:nvSpPr>
        <p:spPr>
          <a:xfrm flipH="1">
            <a:off x="4342932" y="2802194"/>
            <a:ext cx="5107462" cy="304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19BDC-3C6A-8C42-AB0C-2AFBE0693E81}"/>
              </a:ext>
            </a:extLst>
          </p:cNvPr>
          <p:cNvSpPr/>
          <p:nvPr/>
        </p:nvSpPr>
        <p:spPr>
          <a:xfrm flipH="1">
            <a:off x="4342932" y="3106993"/>
            <a:ext cx="5107462" cy="304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C6B9F-85D0-6C4C-9D2B-C6FFCD8DD7E8}"/>
              </a:ext>
            </a:extLst>
          </p:cNvPr>
          <p:cNvSpPr/>
          <p:nvPr/>
        </p:nvSpPr>
        <p:spPr>
          <a:xfrm flipH="1">
            <a:off x="4342932" y="3726423"/>
            <a:ext cx="5107462" cy="304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24</Words>
  <Application>Microsoft Macintosh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18</cp:revision>
  <dcterms:created xsi:type="dcterms:W3CDTF">2020-04-29T02:46:45Z</dcterms:created>
  <dcterms:modified xsi:type="dcterms:W3CDTF">2020-05-19T20:15:29Z</dcterms:modified>
</cp:coreProperties>
</file>