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73" r:id="rId4"/>
    <p:sldId id="274" r:id="rId5"/>
    <p:sldId id="275" r:id="rId6"/>
    <p:sldId id="276" r:id="rId7"/>
    <p:sldId id="277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store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100224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ntrhd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1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my_study_data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27761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8" y="86498"/>
            <a:ext cx="13543005" cy="13543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591"/>
            <a:ext cx="12559146" cy="1255914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ight on Camp Bowie Blvd.…"/>
          <p:cNvSpPr txBox="1"/>
          <p:nvPr/>
        </p:nvSpPr>
        <p:spPr>
          <a:xfrm>
            <a:off x="14525688" y="4140200"/>
            <a:ext cx="9618360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/>
            </a:pPr>
            <a:r>
              <a:rPr dirty="0"/>
              <a:t>Right on Camp Bowie Blvd.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1 mile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Left on </a:t>
            </a:r>
            <a:r>
              <a:rPr dirty="0" err="1"/>
              <a:t>Hulen</a:t>
            </a:r>
            <a:r>
              <a:rPr dirty="0"/>
              <a:t> St. 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.5 mile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Cross I-30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Turn right at second parking lot entrance</a:t>
            </a:r>
          </a:p>
        </p:txBody>
      </p:sp>
      <p:sp>
        <p:nvSpPr>
          <p:cNvPr id="201" name="Arrow"/>
          <p:cNvSpPr/>
          <p:nvPr/>
        </p:nvSpPr>
        <p:spPr>
          <a:xfrm>
            <a:off x="11813060" y="5905499"/>
            <a:ext cx="2651088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D8AA2AD0-CFB0-1D43-93DB-B950E773B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1" y="-48398"/>
            <a:ext cx="11432833" cy="13764397"/>
          </a:xfrm>
          <a:prstGeom prst="rect">
            <a:avLst/>
          </a:prstGeom>
        </p:spPr>
      </p:pic>
      <p:sp>
        <p:nvSpPr>
          <p:cNvPr id="8" name="5-Point Star 7">
            <a:extLst>
              <a:ext uri="{FF2B5EF4-FFF2-40B4-BE49-F238E27FC236}">
                <a16:creationId xmlns:a16="http://schemas.microsoft.com/office/drawing/2014/main" id="{A0E251F9-B0AA-F243-8AF7-BD5AB87F9B79}"/>
              </a:ext>
            </a:extLst>
          </p:cNvPr>
          <p:cNvSpPr/>
          <p:nvPr/>
        </p:nvSpPr>
        <p:spPr>
          <a:xfrm>
            <a:off x="2150076" y="520355"/>
            <a:ext cx="1507524" cy="1507524"/>
          </a:xfrm>
          <a:prstGeom prst="star5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0A9E4-21ED-B245-89C5-F54996BFB325}"/>
              </a:ext>
            </a:extLst>
          </p:cNvPr>
          <p:cNvCxnSpPr/>
          <p:nvPr/>
        </p:nvCxnSpPr>
        <p:spPr>
          <a:xfrm>
            <a:off x="2903838" y="2027879"/>
            <a:ext cx="0" cy="1581665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86BFD-6A68-1B4C-BC0D-AB4D0B75E61B}"/>
              </a:ext>
            </a:extLst>
          </p:cNvPr>
          <p:cNvCxnSpPr>
            <a:cxnSpLocks/>
          </p:cNvCxnSpPr>
          <p:nvPr/>
        </p:nvCxnSpPr>
        <p:spPr>
          <a:xfrm>
            <a:off x="2903838" y="3978876"/>
            <a:ext cx="2759387" cy="0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B270F4-8F5A-2143-A86A-44A6FF5B397E}"/>
              </a:ext>
            </a:extLst>
          </p:cNvPr>
          <p:cNvCxnSpPr>
            <a:cxnSpLocks/>
          </p:cNvCxnSpPr>
          <p:nvPr/>
        </p:nvCxnSpPr>
        <p:spPr>
          <a:xfrm>
            <a:off x="5663225" y="4204727"/>
            <a:ext cx="0" cy="6619792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7BA667-693E-ED4F-8E37-9F727EE6181A}"/>
              </a:ext>
            </a:extLst>
          </p:cNvPr>
          <p:cNvCxnSpPr>
            <a:cxnSpLocks/>
          </p:cNvCxnSpPr>
          <p:nvPr/>
        </p:nvCxnSpPr>
        <p:spPr>
          <a:xfrm>
            <a:off x="5663225" y="11026346"/>
            <a:ext cx="1775543" cy="0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folder-icon-512x512.png" descr="folder-icon-512x512.png">
            <a:extLst>
              <a:ext uri="{FF2B5EF4-FFF2-40B4-BE49-F238E27FC236}">
                <a16:creationId xmlns:a16="http://schemas.microsoft.com/office/drawing/2014/main" id="{16F982D8-6A68-5343-99B6-6AE1F0EED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86" y="0"/>
            <a:ext cx="3535406" cy="35354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2D8789-08A9-6549-8267-EE26605B0B95}"/>
              </a:ext>
            </a:extLst>
          </p:cNvPr>
          <p:cNvGrpSpPr/>
          <p:nvPr/>
        </p:nvGrpSpPr>
        <p:grpSpPr>
          <a:xfrm>
            <a:off x="12416303" y="4874051"/>
            <a:ext cx="10514618" cy="3535406"/>
            <a:chOff x="12416303" y="3965144"/>
            <a:chExt cx="10514618" cy="3535406"/>
          </a:xfrm>
        </p:grpSpPr>
        <p:pic>
          <p:nvPicPr>
            <p:cNvPr id="24" name="folder-icon-512x512.png" descr="folder-icon-512x512.png">
              <a:extLst>
                <a:ext uri="{FF2B5EF4-FFF2-40B4-BE49-F238E27FC236}">
                  <a16:creationId xmlns:a16="http://schemas.microsoft.com/office/drawing/2014/main" id="{D58CE8AF-177D-BD4B-BE64-2FF06E1E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16303" y="3965144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folder-icon-512x512.png" descr="folder-icon-512x512.png">
              <a:extLst>
                <a:ext uri="{FF2B5EF4-FFF2-40B4-BE49-F238E27FC236}">
                  <a16:creationId xmlns:a16="http://schemas.microsoft.com/office/drawing/2014/main" id="{ADFCE6A1-45D7-C64A-A3D0-5F3994C08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95515" y="3965145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53DBA6-0C29-3146-8D8B-5A35930E0EF6}"/>
              </a:ext>
            </a:extLst>
          </p:cNvPr>
          <p:cNvGrpSpPr/>
          <p:nvPr/>
        </p:nvGrpSpPr>
        <p:grpSpPr>
          <a:xfrm>
            <a:off x="11825577" y="9748103"/>
            <a:ext cx="12558423" cy="3535407"/>
            <a:chOff x="11825577" y="8412891"/>
            <a:chExt cx="12558423" cy="3535407"/>
          </a:xfrm>
        </p:grpSpPr>
        <p:pic>
          <p:nvPicPr>
            <p:cNvPr id="26" name="folder-icon-512x512.png" descr="folder-icon-512x512.png">
              <a:extLst>
                <a:ext uri="{FF2B5EF4-FFF2-40B4-BE49-F238E27FC236}">
                  <a16:creationId xmlns:a16="http://schemas.microsoft.com/office/drawing/2014/main" id="{67368626-3F25-824D-AFC2-CD228898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37086" y="8412893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folder-icon-512x512.png" descr="folder-icon-512x512.png">
              <a:extLst>
                <a:ext uri="{FF2B5EF4-FFF2-40B4-BE49-F238E27FC236}">
                  <a16:creationId xmlns:a16="http://schemas.microsoft.com/office/drawing/2014/main" id="{08049B3C-563E-CD41-860D-5A8FD885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48594" y="8412892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folder-icon-512x512.png" descr="folder-icon-512x512.png">
              <a:extLst>
                <a:ext uri="{FF2B5EF4-FFF2-40B4-BE49-F238E27FC236}">
                  <a16:creationId xmlns:a16="http://schemas.microsoft.com/office/drawing/2014/main" id="{6D67E39E-5674-F14A-8065-FC6E311C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577" y="8412891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F073445-1188-2942-BAA3-ACF4C0A8EE5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15475075" y="2244337"/>
            <a:ext cx="1338646" cy="3920783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7AA479E-2414-334C-85BA-26C69FFB577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16200000" flipH="1">
            <a:off x="18964680" y="2675513"/>
            <a:ext cx="1338647" cy="3058429"/>
          </a:xfrm>
          <a:prstGeom prst="bentConnector3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1CE2E05-F2AA-5E47-8285-3D34526625F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rot="5400000">
            <a:off x="16708926" y="5293811"/>
            <a:ext cx="1338646" cy="7569938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6ED2A9C-599F-7B4D-B47B-66A25404BC70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18964680" y="7549567"/>
            <a:ext cx="1338648" cy="3058429"/>
          </a:xfrm>
          <a:prstGeom prst="bentConnector3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3D2BC33-4CC6-6C45-9E75-B03422D3E57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16200000" flipH="1">
            <a:off x="21220434" y="8352240"/>
            <a:ext cx="1338647" cy="1453079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EA5C6736-C4F4-7649-9ED5-8AA23DA3979C}"/>
              </a:ext>
            </a:extLst>
          </p:cNvPr>
          <p:cNvSpPr/>
          <p:nvPr/>
        </p:nvSpPr>
        <p:spPr>
          <a:xfrm>
            <a:off x="17351027" y="1199975"/>
            <a:ext cx="1507524" cy="1507524"/>
          </a:xfrm>
          <a:prstGeom prst="star5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5" name="store-icon.png" descr="store-icon.png">
            <a:extLst>
              <a:ext uri="{FF2B5EF4-FFF2-40B4-BE49-F238E27FC236}">
                <a16:creationId xmlns:a16="http://schemas.microsoft.com/office/drawing/2014/main" id="{EE44AD1B-3369-1D47-AEBA-938D81839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885" y="10306902"/>
            <a:ext cx="2417805" cy="241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tore-icon.png" descr="store-icon.png">
            <a:extLst>
              <a:ext uri="{FF2B5EF4-FFF2-40B4-BE49-F238E27FC236}">
                <a16:creationId xmlns:a16="http://schemas.microsoft.com/office/drawing/2014/main" id="{96A4BBA4-04AA-0846-9712-624D5508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642" y="9813324"/>
            <a:ext cx="2417805" cy="2417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0861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733C53C-E389-004C-A27B-EC95BF17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0" y="478971"/>
            <a:ext cx="14482120" cy="127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218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33CAF-0132-7E4D-B2E7-A4EA5DD4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4" y="0"/>
            <a:ext cx="2207575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03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E39FA4-9787-5B4B-AFDE-720EB896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2" y="-5844"/>
            <a:ext cx="10453816" cy="137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30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3BC28-ED20-3C41-9232-2B072FC6C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84" y="0"/>
            <a:ext cx="6868633" cy="137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20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</Words>
  <Application>Microsoft Macintosh PowerPoint</Application>
  <PresentationFormat>Custom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11</cp:revision>
  <dcterms:modified xsi:type="dcterms:W3CDTF">2020-06-20T20:54:16Z</dcterms:modified>
</cp:coreProperties>
</file>