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FC_5B1B8027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598" r:id="rId5"/>
    <p:sldId id="554" r:id="rId6"/>
    <p:sldId id="557" r:id="rId7"/>
    <p:sldId id="50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F1D716D-5964-1C35-6B3B-86BAA7497B06}" name="Cannell, Michael B" initials="MC" userId="S::Michael.B.Cannell@uth.tmc.edu::df291291-9ac9-42c2-a976-062f6e2ad9da" providerId="AD"/>
  <p188:author id="{322262F4-198F-1758-9380-73A8D5E26897}" name="Cannell, Michael B" initials="CMB" userId="S::michael.b.cannell@uth.tmc.edu::df291291-9ac9-42c2-a976-062f6e2ad9d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Michael B" initials="CMB" lastIdx="8" clrIdx="0">
    <p:extLst>
      <p:ext uri="{19B8F6BF-5375-455C-9EA6-DF929625EA0E}">
        <p15:presenceInfo xmlns:p15="http://schemas.microsoft.com/office/powerpoint/2012/main" userId="S::michael.b.cannell@uth.tmc.edu::df291291-9ac9-42c2-a976-062f6e2ad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6041"/>
    <a:srgbClr val="817290"/>
    <a:srgbClr val="002756"/>
    <a:srgbClr val="4D738A"/>
    <a:srgbClr val="F2B825"/>
    <a:srgbClr val="577C6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62CC2F-4937-4B43-88FB-1E03BFE4E802}" v="1" dt="2022-11-12T18:24:40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3"/>
    <p:restoredTop sz="62473"/>
  </p:normalViewPr>
  <p:slideViewPr>
    <p:cSldViewPr snapToGrid="0" snapToObjects="1">
      <p:cViewPr varScale="1">
        <p:scale>
          <a:sx n="100" d="100"/>
          <a:sy n="100" d="100"/>
        </p:scale>
        <p:origin x="22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nell, Michael B" userId="df291291-9ac9-42c2-a976-062f6e2ad9da" providerId="ADAL" clId="{BEFA6FB2-4CC7-C643-81ED-BA50B119CADE}"/>
    <pc:docChg chg="undo custSel modSld">
      <pc:chgData name="Cannell, Michael B" userId="df291291-9ac9-42c2-a976-062f6e2ad9da" providerId="ADAL" clId="{BEFA6FB2-4CC7-C643-81ED-BA50B119CADE}" dt="2022-08-30T02:29:44.388" v="141" actId="20577"/>
      <pc:docMkLst>
        <pc:docMk/>
      </pc:docMkLst>
      <pc:sldChg chg="modNotesTx">
        <pc:chgData name="Cannell, Michael B" userId="df291291-9ac9-42c2-a976-062f6e2ad9da" providerId="ADAL" clId="{BEFA6FB2-4CC7-C643-81ED-BA50B119CADE}" dt="2022-08-30T02:29:44.388" v="141" actId="20577"/>
        <pc:sldMkLst>
          <pc:docMk/>
          <pc:sldMk cId="775927309" sldId="305"/>
        </pc:sldMkLst>
      </pc:sldChg>
      <pc:sldChg chg="modSp">
        <pc:chgData name="Cannell, Michael B" userId="df291291-9ac9-42c2-a976-062f6e2ad9da" providerId="ADAL" clId="{BEFA6FB2-4CC7-C643-81ED-BA50B119CADE}" dt="2022-08-30T02:28:40.307" v="1" actId="1076"/>
        <pc:sldMkLst>
          <pc:docMk/>
          <pc:sldMk cId="989595342" sldId="307"/>
        </pc:sldMkLst>
        <pc:grpChg chg="mod">
          <ac:chgData name="Cannell, Michael B" userId="df291291-9ac9-42c2-a976-062f6e2ad9da" providerId="ADAL" clId="{BEFA6FB2-4CC7-C643-81ED-BA50B119CADE}" dt="2022-08-30T02:28:40.307" v="1" actId="1076"/>
          <ac:grpSpMkLst>
            <pc:docMk/>
            <pc:sldMk cId="989595342" sldId="307"/>
            <ac:grpSpMk id="310" creationId="{5ADAA9EC-7634-E94A-8A44-CB4E1A561DC8}"/>
          </ac:grpSpMkLst>
        </pc:grpChg>
      </pc:sldChg>
    </pc:docChg>
  </pc:docChgLst>
  <pc:docChgLst>
    <pc:chgData name="Cannell, Michael B" userId="df291291-9ac9-42c2-a976-062f6e2ad9da" providerId="ADAL" clId="{0C6CEBCA-8919-EC4B-B96D-322FBADA2C91}"/>
    <pc:docChg chg="undo redo custSel addSld delSld modSld sldOrd modMainMaster">
      <pc:chgData name="Cannell, Michael B" userId="df291291-9ac9-42c2-a976-062f6e2ad9da" providerId="ADAL" clId="{0C6CEBCA-8919-EC4B-B96D-322FBADA2C91}" dt="2022-09-22T17:39:31.806" v="20355" actId="20577"/>
      <pc:docMkLst>
        <pc:docMk/>
      </pc:docMkLst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1490179062" sldId="258"/>
        </pc:sldMkLst>
      </pc:sldChg>
      <pc:sldChg chg="modSp add del mod modNotesTx">
        <pc:chgData name="Cannell, Michael B" userId="df291291-9ac9-42c2-a976-062f6e2ad9da" providerId="ADAL" clId="{0C6CEBCA-8919-EC4B-B96D-322FBADA2C91}" dt="2022-09-18T20:25:20.055" v="2037" actId="2696"/>
        <pc:sldMkLst>
          <pc:docMk/>
          <pc:sldMk cId="2083430354" sldId="258"/>
        </pc:sldMkLst>
        <pc:spChg chg="mod">
          <ac:chgData name="Cannell, Michael B" userId="df291291-9ac9-42c2-a976-062f6e2ad9da" providerId="ADAL" clId="{0C6CEBCA-8919-EC4B-B96D-322FBADA2C91}" dt="2022-09-09T21:53:08.413" v="1654"/>
          <ac:spMkLst>
            <pc:docMk/>
            <pc:sldMk cId="2083430354" sldId="258"/>
            <ac:spMk id="3" creationId="{D2E10AB6-12EE-BD47-89B3-DEB60D9D8A2A}"/>
          </ac:spMkLst>
        </pc:spChg>
      </pc:sldChg>
      <pc:sldChg chg="addSp delSp modSp add del mod modTransition setBg delDesignElem modNotesTx">
        <pc:chgData name="Cannell, Michael B" userId="df291291-9ac9-42c2-a976-062f6e2ad9da" providerId="ADAL" clId="{0C6CEBCA-8919-EC4B-B96D-322FBADA2C91}" dt="2022-09-20T13:04:53.857" v="19507" actId="20577"/>
        <pc:sldMkLst>
          <pc:docMk/>
          <pc:sldMk cId="0" sldId="260"/>
        </pc:sldMkLst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85" creationId="{4652D57C-331F-43B8-9C07-69FBA9C0279E}"/>
          </ac:spMkLst>
        </pc:spChg>
        <pc:spChg chg="mod">
          <ac:chgData name="Cannell, Michael B" userId="df291291-9ac9-42c2-a976-062f6e2ad9da" providerId="ADAL" clId="{0C6CEBCA-8919-EC4B-B96D-322FBADA2C91}" dt="2022-09-20T13:03:51.034" v="19376" actId="1076"/>
          <ac:spMkLst>
            <pc:docMk/>
            <pc:sldMk cId="0" sldId="260"/>
            <ac:spMk id="136" creationId="{00000000-0000-0000-0000-000000000000}"/>
          </ac:spMkLst>
        </pc:spChg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138" creationId="{AC5782D3-6CED-43A7-BE35-09C48F8091FB}"/>
          </ac:spMkLst>
        </pc:spChg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139" creationId="{6721F593-ECD2-4B5B-AAE4-0866A4CDC970}"/>
          </ac:spMkLst>
        </pc:spChg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140" creationId="{71DEE99F-D18C-4025-BA3F-CEBF5258ED3D}"/>
          </ac:spMkLst>
        </pc:spChg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141" creationId="{976FA5D9-3A7C-4FA7-9BA8-1905D703FD77}"/>
          </ac:spMkLst>
        </pc:spChg>
        <pc:picChg chg="mod">
          <ac:chgData name="Cannell, Michael B" userId="df291291-9ac9-42c2-a976-062f6e2ad9da" providerId="ADAL" clId="{0C6CEBCA-8919-EC4B-B96D-322FBADA2C91}" dt="2022-09-20T13:04:26.054" v="19384" actId="12789"/>
          <ac:picMkLst>
            <pc:docMk/>
            <pc:sldMk cId="0" sldId="260"/>
            <ac:picMk id="3" creationId="{7EE210B2-3F27-0340-A5AB-B8E4D49E4F3F}"/>
          </ac:picMkLst>
        </pc:picChg>
      </pc:sldChg>
      <pc:sldChg chg="add del mod modShow addCm modNotesTx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168601750" sldId="263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771283089" sldId="263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1729416511" sldId="263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199218435" sldId="263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581553660" sldId="264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1470618403" sldId="264"/>
        </pc:sldMkLst>
      </pc:sldChg>
      <pc:sldChg chg="add del mod modShow addCm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2696689046" sldId="264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727521307" sldId="264"/>
        </pc:sldMkLst>
      </pc:sldChg>
      <pc:sldChg chg="modSp add del mod modNotesTx">
        <pc:chgData name="Cannell, Michael B" userId="df291291-9ac9-42c2-a976-062f6e2ad9da" providerId="ADAL" clId="{0C6CEBCA-8919-EC4B-B96D-322FBADA2C91}" dt="2022-09-19T12:39:00.475" v="4396" actId="2711"/>
        <pc:sldMkLst>
          <pc:docMk/>
          <pc:sldMk cId="2090817055" sldId="265"/>
        </pc:sldMkLst>
        <pc:spChg chg="mod">
          <ac:chgData name="Cannell, Michael B" userId="df291291-9ac9-42c2-a976-062f6e2ad9da" providerId="ADAL" clId="{0C6CEBCA-8919-EC4B-B96D-322FBADA2C91}" dt="2022-09-19T12:39:00.475" v="4396" actId="2711"/>
          <ac:spMkLst>
            <pc:docMk/>
            <pc:sldMk cId="2090817055" sldId="265"/>
            <ac:spMk id="2" creationId="{9512DE3D-DBF9-074E-BF43-551FDC102FE6}"/>
          </ac:spMkLst>
        </pc:spChg>
        <pc:spChg chg="mod">
          <ac:chgData name="Cannell, Michael B" userId="df291291-9ac9-42c2-a976-062f6e2ad9da" providerId="ADAL" clId="{0C6CEBCA-8919-EC4B-B96D-322FBADA2C91}" dt="2022-09-19T12:39:00.475" v="4396" actId="2711"/>
          <ac:spMkLst>
            <pc:docMk/>
            <pc:sldMk cId="2090817055" sldId="265"/>
            <ac:spMk id="3" creationId="{625EDB29-19BF-584B-B754-8E179DE202DC}"/>
          </ac:spMkLst>
        </pc:sp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140921434" sldId="265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879616999" sldId="265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4235140260" sldId="265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974997346" sldId="272"/>
        </pc:sldMkLst>
      </pc:sldChg>
      <pc:sldChg chg="addSp delSp modSp add del mod modNotesTx">
        <pc:chgData name="Cannell, Michael B" userId="df291291-9ac9-42c2-a976-062f6e2ad9da" providerId="ADAL" clId="{0C6CEBCA-8919-EC4B-B96D-322FBADA2C91}" dt="2022-09-19T13:27:04.867" v="6366"/>
        <pc:sldMkLst>
          <pc:docMk/>
          <pc:sldMk cId="1585278880" sldId="272"/>
        </pc:sldMkLst>
        <pc:spChg chg="del mod">
          <ac:chgData name="Cannell, Michael B" userId="df291291-9ac9-42c2-a976-062f6e2ad9da" providerId="ADAL" clId="{0C6CEBCA-8919-EC4B-B96D-322FBADA2C91}" dt="2022-09-18T20:27:54.747" v="2108" actId="478"/>
          <ac:spMkLst>
            <pc:docMk/>
            <pc:sldMk cId="1585278880" sldId="272"/>
            <ac:spMk id="2" creationId="{D745B2F0-F811-D247-8571-44489286FF7B}"/>
          </ac:spMkLst>
        </pc:spChg>
        <pc:spChg chg="mod">
          <ac:chgData name="Cannell, Michael B" userId="df291291-9ac9-42c2-a976-062f6e2ad9da" providerId="ADAL" clId="{0C6CEBCA-8919-EC4B-B96D-322FBADA2C91}" dt="2022-09-18T20:29:28.503" v="2129" actId="2711"/>
          <ac:spMkLst>
            <pc:docMk/>
            <pc:sldMk cId="1585278880" sldId="272"/>
            <ac:spMk id="3" creationId="{9FE5BE53-F190-4647-9E0B-A786E871DF3A}"/>
          </ac:spMkLst>
        </pc:spChg>
        <pc:spChg chg="del mod">
          <ac:chgData name="Cannell, Michael B" userId="df291291-9ac9-42c2-a976-062f6e2ad9da" providerId="ADAL" clId="{0C6CEBCA-8919-EC4B-B96D-322FBADA2C91}" dt="2022-09-19T13:27:04.394" v="6365" actId="478"/>
          <ac:spMkLst>
            <pc:docMk/>
            <pc:sldMk cId="1585278880" sldId="272"/>
            <ac:spMk id="4" creationId="{6854B708-8702-3343-2B18-20141B8873B6}"/>
          </ac:spMkLst>
        </pc:spChg>
        <pc:spChg chg="add mod">
          <ac:chgData name="Cannell, Michael B" userId="df291291-9ac9-42c2-a976-062f6e2ad9da" providerId="ADAL" clId="{0C6CEBCA-8919-EC4B-B96D-322FBADA2C91}" dt="2022-09-19T13:27:04.867" v="6366"/>
          <ac:spMkLst>
            <pc:docMk/>
            <pc:sldMk cId="1585278880" sldId="272"/>
            <ac:spMk id="5" creationId="{C775EE00-BF2D-E788-5368-52C6C852F60F}"/>
          </ac:spMkLst>
        </pc:spChg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141598399" sldId="272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803780681" sldId="272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173096645" sldId="274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52210898" sldId="274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624902075" sldId="274"/>
        </pc:sldMkLst>
      </pc:sldChg>
      <pc:sldChg chg="modSp add del mod modNotesTx">
        <pc:chgData name="Cannell, Michael B" userId="df291291-9ac9-42c2-a976-062f6e2ad9da" providerId="ADAL" clId="{0C6CEBCA-8919-EC4B-B96D-322FBADA2C91}" dt="2022-09-19T12:39:08.389" v="4397" actId="2711"/>
        <pc:sldMkLst>
          <pc:docMk/>
          <pc:sldMk cId="3637174853" sldId="274"/>
        </pc:sldMkLst>
        <pc:spChg chg="mod">
          <ac:chgData name="Cannell, Michael B" userId="df291291-9ac9-42c2-a976-062f6e2ad9da" providerId="ADAL" clId="{0C6CEBCA-8919-EC4B-B96D-322FBADA2C91}" dt="2022-09-19T12:39:08.389" v="4397" actId="2711"/>
          <ac:spMkLst>
            <pc:docMk/>
            <pc:sldMk cId="3637174853" sldId="274"/>
            <ac:spMk id="2" creationId="{9512DE3D-DBF9-074E-BF43-551FDC102FE6}"/>
          </ac:spMkLst>
        </pc:spChg>
        <pc:spChg chg="mod">
          <ac:chgData name="Cannell, Michael B" userId="df291291-9ac9-42c2-a976-062f6e2ad9da" providerId="ADAL" clId="{0C6CEBCA-8919-EC4B-B96D-322FBADA2C91}" dt="2022-09-19T12:39:08.389" v="4397" actId="2711"/>
          <ac:spMkLst>
            <pc:docMk/>
            <pc:sldMk cId="3637174853" sldId="274"/>
            <ac:spMk id="3" creationId="{625EDB29-19BF-584B-B754-8E179DE202DC}"/>
          </ac:spMkLst>
        </pc:spChg>
      </pc:sldChg>
      <pc:sldChg chg="modSp add del mod addCm modNotesTx">
        <pc:chgData name="Cannell, Michael B" userId="df291291-9ac9-42c2-a976-062f6e2ad9da" providerId="ADAL" clId="{0C6CEBCA-8919-EC4B-B96D-322FBADA2C91}" dt="2022-09-19T15:56:49.217" v="6405" actId="20577"/>
        <pc:sldMkLst>
          <pc:docMk/>
          <pc:sldMk cId="627891497" sldId="275"/>
        </pc:sldMkLst>
        <pc:spChg chg="mod">
          <ac:chgData name="Cannell, Michael B" userId="df291291-9ac9-42c2-a976-062f6e2ad9da" providerId="ADAL" clId="{0C6CEBCA-8919-EC4B-B96D-322FBADA2C91}" dt="2022-09-19T12:39:19.937" v="4398" actId="2711"/>
          <ac:spMkLst>
            <pc:docMk/>
            <pc:sldMk cId="627891497" sldId="275"/>
            <ac:spMk id="2" creationId="{9512DE3D-DBF9-074E-BF43-551FDC102FE6}"/>
          </ac:spMkLst>
        </pc:spChg>
        <pc:spChg chg="mod">
          <ac:chgData name="Cannell, Michael B" userId="df291291-9ac9-42c2-a976-062f6e2ad9da" providerId="ADAL" clId="{0C6CEBCA-8919-EC4B-B96D-322FBADA2C91}" dt="2022-09-19T15:56:49.217" v="6405" actId="20577"/>
          <ac:spMkLst>
            <pc:docMk/>
            <pc:sldMk cId="627891497" sldId="275"/>
            <ac:spMk id="3" creationId="{625EDB29-19BF-584B-B754-8E179DE202DC}"/>
          </ac:spMkLst>
        </pc:spChg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2140099752" sldId="275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495681704" sldId="275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528684942" sldId="275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538960976" sldId="276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372691624" sldId="276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4037362429" sldId="276"/>
        </pc:sldMkLst>
      </pc:sldChg>
      <pc:sldChg chg="add del mod modShow addCm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4135918229" sldId="276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1469833745" sldId="277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2199368460" sldId="277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495972526" sldId="277"/>
        </pc:sldMkLst>
      </pc:sldChg>
      <pc:sldChg chg="modSp add del mod modShow addCm modNotesTx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3553360799" sldId="277"/>
        </pc:sldMkLst>
        <pc:spChg chg="mod">
          <ac:chgData name="Cannell, Michael B" userId="df291291-9ac9-42c2-a976-062f6e2ad9da" providerId="ADAL" clId="{0C6CEBCA-8919-EC4B-B96D-322FBADA2C91}" dt="2022-09-12T16:06:50.346" v="1681" actId="1076"/>
          <ac:spMkLst>
            <pc:docMk/>
            <pc:sldMk cId="3553360799" sldId="277"/>
            <ac:spMk id="2" creationId="{D6CEF004-6FA2-2B4C-A7D4-9FE1D55D54E3}"/>
          </ac:spMkLst>
        </pc:spChg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2246252673" sldId="279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505695796" sldId="279"/>
        </pc:sldMkLst>
      </pc:sldChg>
      <pc:sldChg chg="add del mod modShow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3578653246" sldId="279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971296310" sldId="279"/>
        </pc:sldMkLst>
      </pc:sldChg>
      <pc:sldChg chg="del">
        <pc:chgData name="Cannell, Michael B" userId="df291291-9ac9-42c2-a976-062f6e2ad9da" providerId="ADAL" clId="{0C6CEBCA-8919-EC4B-B96D-322FBADA2C91}" dt="2022-09-18T20:21:08.580" v="2023" actId="2696"/>
        <pc:sldMkLst>
          <pc:docMk/>
          <pc:sldMk cId="3876780793" sldId="282"/>
        </pc:sldMkLst>
      </pc:sldChg>
      <pc:sldChg chg="modSp del mod modNotesTx">
        <pc:chgData name="Cannell, Michael B" userId="df291291-9ac9-42c2-a976-062f6e2ad9da" providerId="ADAL" clId="{0C6CEBCA-8919-EC4B-B96D-322FBADA2C91}" dt="2022-09-18T20:02:49.979" v="2021" actId="2696"/>
        <pc:sldMkLst>
          <pc:docMk/>
          <pc:sldMk cId="3552934787" sldId="303"/>
        </pc:sldMkLst>
        <pc:spChg chg="mod">
          <ac:chgData name="Cannell, Michael B" userId="df291291-9ac9-42c2-a976-062f6e2ad9da" providerId="ADAL" clId="{0C6CEBCA-8919-EC4B-B96D-322FBADA2C91}" dt="2022-09-18T19:04:02.589" v="1984" actId="1076"/>
          <ac:spMkLst>
            <pc:docMk/>
            <pc:sldMk cId="3552934787" sldId="303"/>
            <ac:spMk id="2" creationId="{04EE37A6-1746-3048-A37B-7701B78CF739}"/>
          </ac:spMkLst>
        </pc:spChg>
      </pc:sldChg>
      <pc:sldChg chg="modSp add del mod modShow modNotesTx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470985501" sldId="304"/>
        </pc:sldMkLst>
        <pc:spChg chg="mod">
          <ac:chgData name="Cannell, Michael B" userId="df291291-9ac9-42c2-a976-062f6e2ad9da" providerId="ADAL" clId="{0C6CEBCA-8919-EC4B-B96D-322FBADA2C91}" dt="2022-09-09T21:44:27.606" v="1337" actId="13926"/>
          <ac:spMkLst>
            <pc:docMk/>
            <pc:sldMk cId="470985501" sldId="304"/>
            <ac:spMk id="3" creationId="{9FE5BE53-F190-4647-9E0B-A786E871DF3A}"/>
          </ac:spMkLst>
        </pc:spChg>
      </pc:sldChg>
      <pc:sldChg chg="modSp add del mod ord">
        <pc:chgData name="Cannell, Michael B" userId="df291291-9ac9-42c2-a976-062f6e2ad9da" providerId="ADAL" clId="{0C6CEBCA-8919-EC4B-B96D-322FBADA2C91}" dt="2022-09-19T21:22:17.097" v="13409" actId="27636"/>
        <pc:sldMkLst>
          <pc:docMk/>
          <pc:sldMk cId="775927309" sldId="305"/>
        </pc:sldMkLst>
        <pc:spChg chg="mod">
          <ac:chgData name="Cannell, Michael B" userId="df291291-9ac9-42c2-a976-062f6e2ad9da" providerId="ADAL" clId="{0C6CEBCA-8919-EC4B-B96D-322FBADA2C91}" dt="2022-09-19T21:22:17.080" v="13408" actId="27636"/>
          <ac:spMkLst>
            <pc:docMk/>
            <pc:sldMk cId="775927309" sldId="305"/>
            <ac:spMk id="3" creationId="{6CFAB032-BE1B-7846-8CCA-A54CE1371396}"/>
          </ac:spMkLst>
        </pc:spChg>
        <pc:spChg chg="mod">
          <ac:chgData name="Cannell, Michael B" userId="df291291-9ac9-42c2-a976-062f6e2ad9da" providerId="ADAL" clId="{0C6CEBCA-8919-EC4B-B96D-322FBADA2C91}" dt="2022-09-19T21:22:17.097" v="13409" actId="27636"/>
          <ac:spMkLst>
            <pc:docMk/>
            <pc:sldMk cId="775927309" sldId="305"/>
            <ac:spMk id="4" creationId="{0E483A77-5904-4A49-91FE-C440B8726E23}"/>
          </ac:spMkLst>
        </pc:spChg>
      </pc:sldChg>
      <pc:sldChg chg="addSp delSp modSp mod chgLayout">
        <pc:chgData name="Cannell, Michael B" userId="df291291-9ac9-42c2-a976-062f6e2ad9da" providerId="ADAL" clId="{0C6CEBCA-8919-EC4B-B96D-322FBADA2C91}" dt="2022-09-01T14:55:26.797" v="81" actId="700"/>
        <pc:sldMkLst>
          <pc:docMk/>
          <pc:sldMk cId="259611725" sldId="306"/>
        </pc:sldMkLst>
        <pc:spChg chg="mod ord">
          <ac:chgData name="Cannell, Michael B" userId="df291291-9ac9-42c2-a976-062f6e2ad9da" providerId="ADAL" clId="{0C6CEBCA-8919-EC4B-B96D-322FBADA2C91}" dt="2022-09-01T14:55:26.797" v="81" actId="700"/>
          <ac:spMkLst>
            <pc:docMk/>
            <pc:sldMk cId="259611725" sldId="306"/>
            <ac:spMk id="2" creationId="{2D7A0607-776A-8B47-8610-1B4E06116942}"/>
          </ac:spMkLst>
        </pc:spChg>
        <pc:spChg chg="del">
          <ac:chgData name="Cannell, Michael B" userId="df291291-9ac9-42c2-a976-062f6e2ad9da" providerId="ADAL" clId="{0C6CEBCA-8919-EC4B-B96D-322FBADA2C91}" dt="2022-09-01T14:55:26.797" v="81" actId="700"/>
          <ac:spMkLst>
            <pc:docMk/>
            <pc:sldMk cId="259611725" sldId="306"/>
            <ac:spMk id="3" creationId="{A9316B17-0815-2945-B7D0-20B1154F698A}"/>
          </ac:spMkLst>
        </pc:spChg>
        <pc:spChg chg="add mod ord">
          <ac:chgData name="Cannell, Michael B" userId="df291291-9ac9-42c2-a976-062f6e2ad9da" providerId="ADAL" clId="{0C6CEBCA-8919-EC4B-B96D-322FBADA2C91}" dt="2022-09-01T14:55:26.797" v="81" actId="700"/>
          <ac:spMkLst>
            <pc:docMk/>
            <pc:sldMk cId="259611725" sldId="306"/>
            <ac:spMk id="4" creationId="{01686DB9-2722-0842-CB9C-C1EDD35B9A58}"/>
          </ac:spMkLst>
        </pc:spChg>
      </pc:sldChg>
      <pc:sldChg chg="add del">
        <pc:chgData name="Cannell, Michael B" userId="df291291-9ac9-42c2-a976-062f6e2ad9da" providerId="ADAL" clId="{0C6CEBCA-8919-EC4B-B96D-322FBADA2C91}" dt="2022-09-20T13:19:48.202" v="19988" actId="2696"/>
        <pc:sldMkLst>
          <pc:docMk/>
          <pc:sldMk cId="989595342" sldId="307"/>
        </pc:sldMkLst>
      </pc:sldChg>
      <pc:sldChg chg="add del">
        <pc:chgData name="Cannell, Michael B" userId="df291291-9ac9-42c2-a976-062f6e2ad9da" providerId="ADAL" clId="{0C6CEBCA-8919-EC4B-B96D-322FBADA2C91}" dt="2022-09-20T13:19:51.949" v="19989" actId="2696"/>
        <pc:sldMkLst>
          <pc:docMk/>
          <pc:sldMk cId="143602569" sldId="308"/>
        </pc:sldMkLst>
      </pc:sldChg>
      <pc:sldChg chg="addSp delSp modSp new add del mod modClrScheme chgLayout">
        <pc:chgData name="Cannell, Michael B" userId="df291291-9ac9-42c2-a976-062f6e2ad9da" providerId="ADAL" clId="{0C6CEBCA-8919-EC4B-B96D-322FBADA2C91}" dt="2022-09-19T13:12:59.512" v="6217" actId="2696"/>
        <pc:sldMkLst>
          <pc:docMk/>
          <pc:sldMk cId="2817532235" sldId="309"/>
        </pc:sldMkLst>
        <pc:spChg chg="del mod ord">
          <ac:chgData name="Cannell, Michael B" userId="df291291-9ac9-42c2-a976-062f6e2ad9da" providerId="ADAL" clId="{0C6CEBCA-8919-EC4B-B96D-322FBADA2C91}" dt="2022-09-01T14:33:09.575" v="1" actId="700"/>
          <ac:spMkLst>
            <pc:docMk/>
            <pc:sldMk cId="2817532235" sldId="309"/>
            <ac:spMk id="2" creationId="{C870DFD0-B652-B06E-14EA-B7FF9BDF4E33}"/>
          </ac:spMkLst>
        </pc:spChg>
        <pc:spChg chg="del mod ord">
          <ac:chgData name="Cannell, Michael B" userId="df291291-9ac9-42c2-a976-062f6e2ad9da" providerId="ADAL" clId="{0C6CEBCA-8919-EC4B-B96D-322FBADA2C91}" dt="2022-09-01T14:33:09.575" v="1" actId="700"/>
          <ac:spMkLst>
            <pc:docMk/>
            <pc:sldMk cId="2817532235" sldId="309"/>
            <ac:spMk id="3" creationId="{D6A307EF-DD56-866E-68A2-8E92A108E7F1}"/>
          </ac:spMkLst>
        </pc:spChg>
        <pc:spChg chg="del">
          <ac:chgData name="Cannell, Michael B" userId="df291291-9ac9-42c2-a976-062f6e2ad9da" providerId="ADAL" clId="{0C6CEBCA-8919-EC4B-B96D-322FBADA2C91}" dt="2022-09-01T14:33:09.575" v="1" actId="700"/>
          <ac:spMkLst>
            <pc:docMk/>
            <pc:sldMk cId="2817532235" sldId="309"/>
            <ac:spMk id="4" creationId="{5F44D098-470C-B4D0-3372-BF6E834D5182}"/>
          </ac:spMkLst>
        </pc:spChg>
        <pc:spChg chg="add mod ord">
          <ac:chgData name="Cannell, Michael B" userId="df291291-9ac9-42c2-a976-062f6e2ad9da" providerId="ADAL" clId="{0C6CEBCA-8919-EC4B-B96D-322FBADA2C91}" dt="2022-09-01T14:33:14.268" v="26" actId="20577"/>
          <ac:spMkLst>
            <pc:docMk/>
            <pc:sldMk cId="2817532235" sldId="309"/>
            <ac:spMk id="5" creationId="{6691FEAA-C9C8-8CEA-9DD7-4752CEDDED73}"/>
          </ac:spMkLst>
        </pc:spChg>
        <pc:spChg chg="add mod ord">
          <ac:chgData name="Cannell, Michael B" userId="df291291-9ac9-42c2-a976-062f6e2ad9da" providerId="ADAL" clId="{0C6CEBCA-8919-EC4B-B96D-322FBADA2C91}" dt="2022-09-12T18:32:18.354" v="1950" actId="20577"/>
          <ac:spMkLst>
            <pc:docMk/>
            <pc:sldMk cId="2817532235" sldId="309"/>
            <ac:spMk id="6" creationId="{71EEF769-04A5-5188-176B-41D6BD7A6DB5}"/>
          </ac:spMkLst>
        </pc:spChg>
      </pc:sldChg>
      <pc:sldChg chg="addSp modSp new add del mod">
        <pc:chgData name="Cannell, Michael B" userId="df291291-9ac9-42c2-a976-062f6e2ad9da" providerId="ADAL" clId="{0C6CEBCA-8919-EC4B-B96D-322FBADA2C91}" dt="2022-09-20T13:22:51.332" v="20047" actId="20577"/>
        <pc:sldMkLst>
          <pc:docMk/>
          <pc:sldMk cId="3125926879" sldId="310"/>
        </pc:sldMkLst>
        <pc:spChg chg="mod">
          <ac:chgData name="Cannell, Michael B" userId="df291291-9ac9-42c2-a976-062f6e2ad9da" providerId="ADAL" clId="{0C6CEBCA-8919-EC4B-B96D-322FBADA2C91}" dt="2022-09-01T14:36:43.975" v="52" actId="20577"/>
          <ac:spMkLst>
            <pc:docMk/>
            <pc:sldMk cId="3125926879" sldId="310"/>
            <ac:spMk id="2" creationId="{DF4DD1AD-13F5-8CE6-6FAE-6A49458AB444}"/>
          </ac:spMkLst>
        </pc:spChg>
        <pc:spChg chg="mod">
          <ac:chgData name="Cannell, Michael B" userId="df291291-9ac9-42c2-a976-062f6e2ad9da" providerId="ADAL" clId="{0C6CEBCA-8919-EC4B-B96D-322FBADA2C91}" dt="2022-09-20T13:22:51.332" v="20047" actId="20577"/>
          <ac:spMkLst>
            <pc:docMk/>
            <pc:sldMk cId="3125926879" sldId="310"/>
            <ac:spMk id="3" creationId="{07726A2B-A331-18FE-0D68-FCB393D90964}"/>
          </ac:spMkLst>
        </pc:spChg>
        <pc:spChg chg="add mod">
          <ac:chgData name="Cannell, Michael B" userId="df291291-9ac9-42c2-a976-062f6e2ad9da" providerId="ADAL" clId="{0C6CEBCA-8919-EC4B-B96D-322FBADA2C91}" dt="2022-09-20T13:19:11.233" v="19976"/>
          <ac:spMkLst>
            <pc:docMk/>
            <pc:sldMk cId="3125926879" sldId="310"/>
            <ac:spMk id="4" creationId="{D61EC3E1-6973-F7A5-642D-34DDF42D3742}"/>
          </ac:spMkLst>
        </pc:spChg>
      </pc:sldChg>
      <pc:sldChg chg="modSp new add del mod modShow">
        <pc:chgData name="Cannell, Michael B" userId="df291291-9ac9-42c2-a976-062f6e2ad9da" providerId="ADAL" clId="{0C6CEBCA-8919-EC4B-B96D-322FBADA2C91}" dt="2022-09-20T13:19:57.924" v="19990" actId="729"/>
        <pc:sldMkLst>
          <pc:docMk/>
          <pc:sldMk cId="319583987" sldId="311"/>
        </pc:sldMkLst>
        <pc:spChg chg="mod">
          <ac:chgData name="Cannell, Michael B" userId="df291291-9ac9-42c2-a976-062f6e2ad9da" providerId="ADAL" clId="{0C6CEBCA-8919-EC4B-B96D-322FBADA2C91}" dt="2022-09-01T14:56:35.344" v="180" actId="313"/>
          <ac:spMkLst>
            <pc:docMk/>
            <pc:sldMk cId="319583987" sldId="311"/>
            <ac:spMk id="2" creationId="{D5663B50-FD84-D3DC-5DAE-8DD4210A73A2}"/>
          </ac:spMkLst>
        </pc:spChg>
        <pc:spChg chg="mod">
          <ac:chgData name="Cannell, Michael B" userId="df291291-9ac9-42c2-a976-062f6e2ad9da" providerId="ADAL" clId="{0C6CEBCA-8919-EC4B-B96D-322FBADA2C91}" dt="2022-09-01T14:57:02.195" v="298" actId="20577"/>
          <ac:spMkLst>
            <pc:docMk/>
            <pc:sldMk cId="319583987" sldId="311"/>
            <ac:spMk id="3" creationId="{A3B8ACEE-E96D-F0AC-014D-31B0EF369C3F}"/>
          </ac:spMkLst>
        </pc:spChg>
      </pc:sldChg>
      <pc:sldChg chg="add del modNotesTx">
        <pc:chgData name="Cannell, Michael B" userId="df291291-9ac9-42c2-a976-062f6e2ad9da" providerId="ADAL" clId="{0C6CEBCA-8919-EC4B-B96D-322FBADA2C91}" dt="2022-09-19T11:52:31.691" v="3673"/>
        <pc:sldMkLst>
          <pc:docMk/>
          <pc:sldMk cId="3920026213" sldId="357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2617412036" sldId="363"/>
        </pc:sldMkLst>
      </pc:sldChg>
      <pc:sldChg chg="add del mod modShow">
        <pc:chgData name="Cannell, Michael B" userId="df291291-9ac9-42c2-a976-062f6e2ad9da" providerId="ADAL" clId="{0C6CEBCA-8919-EC4B-B96D-322FBADA2C91}" dt="2022-09-19T12:46:18.443" v="4438" actId="2696"/>
        <pc:sldMkLst>
          <pc:docMk/>
          <pc:sldMk cId="1368649219" sldId="471"/>
        </pc:sldMkLst>
      </pc:sldChg>
      <pc:sldChg chg="add ord">
        <pc:chgData name="Cannell, Michael B" userId="df291291-9ac9-42c2-a976-062f6e2ad9da" providerId="ADAL" clId="{0C6CEBCA-8919-EC4B-B96D-322FBADA2C91}" dt="2022-09-19T12:46:26.137" v="4440" actId="20578"/>
        <pc:sldMkLst>
          <pc:docMk/>
          <pc:sldMk cId="3893655959" sldId="471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1592633511" sldId="487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1143067307" sldId="497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69053239" sldId="498"/>
        </pc:sldMkLst>
      </pc:sldChg>
      <pc:sldChg chg="add del">
        <pc:chgData name="Cannell, Michael B" userId="df291291-9ac9-42c2-a976-062f6e2ad9da" providerId="ADAL" clId="{0C6CEBCA-8919-EC4B-B96D-322FBADA2C91}" dt="2022-09-09T21:45:54.645" v="1496" actId="2696"/>
        <pc:sldMkLst>
          <pc:docMk/>
          <pc:sldMk cId="1632689669" sldId="500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2131460764" sldId="502"/>
        </pc:sldMkLst>
      </pc:sldChg>
      <pc:sldChg chg="addSp modSp add del mod ord modShow modNotesTx">
        <pc:chgData name="Cannell, Michael B" userId="df291291-9ac9-42c2-a976-062f6e2ad9da" providerId="ADAL" clId="{0C6CEBCA-8919-EC4B-B96D-322FBADA2C91}" dt="2022-09-20T11:01:14.205" v="14383" actId="2696"/>
        <pc:sldMkLst>
          <pc:docMk/>
          <pc:sldMk cId="3183639073" sldId="502"/>
        </pc:sldMkLst>
        <pc:spChg chg="mod">
          <ac:chgData name="Cannell, Michael B" userId="df291291-9ac9-42c2-a976-062f6e2ad9da" providerId="ADAL" clId="{0C6CEBCA-8919-EC4B-B96D-322FBADA2C91}" dt="2022-09-19T12:39:59.687" v="4402" actId="2711"/>
          <ac:spMkLst>
            <pc:docMk/>
            <pc:sldMk cId="3183639073" sldId="502"/>
            <ac:spMk id="2" creationId="{E96815C6-4340-1A46-BFC3-51C914C9BC93}"/>
          </ac:spMkLst>
        </pc:spChg>
        <pc:spChg chg="mod">
          <ac:chgData name="Cannell, Michael B" userId="df291291-9ac9-42c2-a976-062f6e2ad9da" providerId="ADAL" clId="{0C6CEBCA-8919-EC4B-B96D-322FBADA2C91}" dt="2022-09-19T12:39:59.687" v="4402" actId="2711"/>
          <ac:spMkLst>
            <pc:docMk/>
            <pc:sldMk cId="3183639073" sldId="502"/>
            <ac:spMk id="3" creationId="{10004FF8-CA41-1247-B5CE-56FEBCE1E169}"/>
          </ac:spMkLst>
        </pc:spChg>
        <pc:spChg chg="add mod">
          <ac:chgData name="Cannell, Michael B" userId="df291291-9ac9-42c2-a976-062f6e2ad9da" providerId="ADAL" clId="{0C6CEBCA-8919-EC4B-B96D-322FBADA2C91}" dt="2022-09-19T12:39:59.687" v="4402" actId="2711"/>
          <ac:spMkLst>
            <pc:docMk/>
            <pc:sldMk cId="3183639073" sldId="502"/>
            <ac:spMk id="4" creationId="{E19B0003-CAB7-C19E-1C09-DF3ED5C65160}"/>
          </ac:spMkLst>
        </pc:spChg>
      </pc:sldChg>
      <pc:sldChg chg="addSp delSp modSp add del mod addCm">
        <pc:chgData name="Cannell, Michael B" userId="df291291-9ac9-42c2-a976-062f6e2ad9da" providerId="ADAL" clId="{0C6CEBCA-8919-EC4B-B96D-322FBADA2C91}" dt="2022-09-19T12:39:29.931" v="4399" actId="2711"/>
        <pc:sldMkLst>
          <pc:docMk/>
          <pc:sldMk cId="3103182508" sldId="503"/>
        </pc:sldMkLst>
        <pc:spChg chg="del">
          <ac:chgData name="Cannell, Michael B" userId="df291291-9ac9-42c2-a976-062f6e2ad9da" providerId="ADAL" clId="{0C6CEBCA-8919-EC4B-B96D-322FBADA2C91}" dt="2022-09-19T12:24:13.018" v="4113" actId="478"/>
          <ac:spMkLst>
            <pc:docMk/>
            <pc:sldMk cId="3103182508" sldId="503"/>
            <ac:spMk id="2" creationId="{7E7077CB-36A6-134B-B59F-F766F4741DE5}"/>
          </ac:spMkLst>
        </pc:spChg>
        <pc:spChg chg="del">
          <ac:chgData name="Cannell, Michael B" userId="df291291-9ac9-42c2-a976-062f6e2ad9da" providerId="ADAL" clId="{0C6CEBCA-8919-EC4B-B96D-322FBADA2C91}" dt="2022-09-19T12:24:13.018" v="4113" actId="478"/>
          <ac:spMkLst>
            <pc:docMk/>
            <pc:sldMk cId="3103182508" sldId="503"/>
            <ac:spMk id="3" creationId="{9C32B7C0-2904-B141-B622-8858AA1354EB}"/>
          </ac:spMkLst>
        </pc:spChg>
        <pc:spChg chg="mod">
          <ac:chgData name="Cannell, Michael B" userId="df291291-9ac9-42c2-a976-062f6e2ad9da" providerId="ADAL" clId="{0C6CEBCA-8919-EC4B-B96D-322FBADA2C91}" dt="2022-09-19T12:21:44.983" v="4091"/>
          <ac:spMkLst>
            <pc:docMk/>
            <pc:sldMk cId="3103182508" sldId="503"/>
            <ac:spMk id="5" creationId="{D9DA0A36-1F26-2540-31D7-A77F0E2B4C3F}"/>
          </ac:spMkLst>
        </pc:spChg>
        <pc:spChg chg="mod">
          <ac:chgData name="Cannell, Michael B" userId="df291291-9ac9-42c2-a976-062f6e2ad9da" providerId="ADAL" clId="{0C6CEBCA-8919-EC4B-B96D-322FBADA2C91}" dt="2022-09-19T12:21:44.983" v="4091"/>
          <ac:spMkLst>
            <pc:docMk/>
            <pc:sldMk cId="3103182508" sldId="503"/>
            <ac:spMk id="7" creationId="{B4354CFC-E51B-8065-5964-B6609BA2F64A}"/>
          </ac:spMkLst>
        </pc:spChg>
        <pc:spChg chg="mod">
          <ac:chgData name="Cannell, Michael B" userId="df291291-9ac9-42c2-a976-062f6e2ad9da" providerId="ADAL" clId="{0C6CEBCA-8919-EC4B-B96D-322FBADA2C91}" dt="2022-09-19T12:21:44.983" v="4091"/>
          <ac:spMkLst>
            <pc:docMk/>
            <pc:sldMk cId="3103182508" sldId="503"/>
            <ac:spMk id="8" creationId="{7C8E1203-6164-2F51-C948-EB0877023813}"/>
          </ac:spMkLst>
        </pc:spChg>
        <pc:spChg chg="add del mod">
          <ac:chgData name="Cannell, Michael B" userId="df291291-9ac9-42c2-a976-062f6e2ad9da" providerId="ADAL" clId="{0C6CEBCA-8919-EC4B-B96D-322FBADA2C91}" dt="2022-09-19T12:24:15.371" v="4114" actId="478"/>
          <ac:spMkLst>
            <pc:docMk/>
            <pc:sldMk cId="3103182508" sldId="503"/>
            <ac:spMk id="10" creationId="{A539212D-BC50-DE72-D109-B550EB6A7F5E}"/>
          </ac:spMkLst>
        </pc:spChg>
        <pc:spChg chg="add del mod">
          <ac:chgData name="Cannell, Michael B" userId="df291291-9ac9-42c2-a976-062f6e2ad9da" providerId="ADAL" clId="{0C6CEBCA-8919-EC4B-B96D-322FBADA2C91}" dt="2022-09-19T12:24:18.021" v="4115" actId="478"/>
          <ac:spMkLst>
            <pc:docMk/>
            <pc:sldMk cId="3103182508" sldId="503"/>
            <ac:spMk id="12" creationId="{EBC2B38C-C26E-60E5-56FD-4310981A2C19}"/>
          </ac:spMkLst>
        </pc:spChg>
        <pc:spChg chg="add del mod">
          <ac:chgData name="Cannell, Michael B" userId="df291291-9ac9-42c2-a976-062f6e2ad9da" providerId="ADAL" clId="{0C6CEBCA-8919-EC4B-B96D-322FBADA2C91}" dt="2022-09-19T12:24:22.437" v="4117"/>
          <ac:spMkLst>
            <pc:docMk/>
            <pc:sldMk cId="3103182508" sldId="503"/>
            <ac:spMk id="13" creationId="{B9F9BEED-808C-D05A-3C3B-8083A7295920}"/>
          </ac:spMkLst>
        </pc:spChg>
        <pc:spChg chg="mod">
          <ac:chgData name="Cannell, Michael B" userId="df291291-9ac9-42c2-a976-062f6e2ad9da" providerId="ADAL" clId="{0C6CEBCA-8919-EC4B-B96D-322FBADA2C91}" dt="2022-09-19T12:24:18.966" v="4116"/>
          <ac:spMkLst>
            <pc:docMk/>
            <pc:sldMk cId="3103182508" sldId="503"/>
            <ac:spMk id="15" creationId="{81D8E2F0-9C1C-2779-CE1A-4A4901250B7F}"/>
          </ac:spMkLst>
        </pc:spChg>
        <pc:spChg chg="mod">
          <ac:chgData name="Cannell, Michael B" userId="df291291-9ac9-42c2-a976-062f6e2ad9da" providerId="ADAL" clId="{0C6CEBCA-8919-EC4B-B96D-322FBADA2C91}" dt="2022-09-19T12:24:18.966" v="4116"/>
          <ac:spMkLst>
            <pc:docMk/>
            <pc:sldMk cId="3103182508" sldId="503"/>
            <ac:spMk id="17" creationId="{5925161F-5139-8A74-6547-3D6ED90690A9}"/>
          </ac:spMkLst>
        </pc:spChg>
        <pc:spChg chg="mod">
          <ac:chgData name="Cannell, Michael B" userId="df291291-9ac9-42c2-a976-062f6e2ad9da" providerId="ADAL" clId="{0C6CEBCA-8919-EC4B-B96D-322FBADA2C91}" dt="2022-09-19T12:24:18.966" v="4116"/>
          <ac:spMkLst>
            <pc:docMk/>
            <pc:sldMk cId="3103182508" sldId="503"/>
            <ac:spMk id="18" creationId="{BDF245AF-704F-89AB-4F55-5C5B9B4DF083}"/>
          </ac:spMkLst>
        </pc:spChg>
        <pc:spChg chg="add mod">
          <ac:chgData name="Cannell, Michael B" userId="df291291-9ac9-42c2-a976-062f6e2ad9da" providerId="ADAL" clId="{0C6CEBCA-8919-EC4B-B96D-322FBADA2C91}" dt="2022-09-19T12:39:29.931" v="4399" actId="2711"/>
          <ac:spMkLst>
            <pc:docMk/>
            <pc:sldMk cId="3103182508" sldId="503"/>
            <ac:spMk id="19" creationId="{01958678-2DB4-B778-4DE6-06C46EB3C208}"/>
          </ac:spMkLst>
        </pc:spChg>
        <pc:spChg chg="mod">
          <ac:chgData name="Cannell, Michael B" userId="df291291-9ac9-42c2-a976-062f6e2ad9da" providerId="ADAL" clId="{0C6CEBCA-8919-EC4B-B96D-322FBADA2C91}" dt="2022-09-19T12:39:29.931" v="4399" actId="2711"/>
          <ac:spMkLst>
            <pc:docMk/>
            <pc:sldMk cId="3103182508" sldId="503"/>
            <ac:spMk id="21" creationId="{7A3C1DF9-10D2-F1AA-DAD7-6CCD2DB9415A}"/>
          </ac:spMkLst>
        </pc:spChg>
        <pc:spChg chg="mod">
          <ac:chgData name="Cannell, Michael B" userId="df291291-9ac9-42c2-a976-062f6e2ad9da" providerId="ADAL" clId="{0C6CEBCA-8919-EC4B-B96D-322FBADA2C91}" dt="2022-09-19T12:39:29.931" v="4399" actId="2711"/>
          <ac:spMkLst>
            <pc:docMk/>
            <pc:sldMk cId="3103182508" sldId="503"/>
            <ac:spMk id="23" creationId="{AA548983-E6A9-E812-276F-FF92B2EC08BC}"/>
          </ac:spMkLst>
        </pc:spChg>
        <pc:spChg chg="mod">
          <ac:chgData name="Cannell, Michael B" userId="df291291-9ac9-42c2-a976-062f6e2ad9da" providerId="ADAL" clId="{0C6CEBCA-8919-EC4B-B96D-322FBADA2C91}" dt="2022-09-19T12:39:29.931" v="4399" actId="2711"/>
          <ac:spMkLst>
            <pc:docMk/>
            <pc:sldMk cId="3103182508" sldId="503"/>
            <ac:spMk id="24" creationId="{4362D7AD-F8AE-768A-EEBE-CCD25620B4CC}"/>
          </ac:spMkLst>
        </pc:spChg>
        <pc:grpChg chg="add del mod">
          <ac:chgData name="Cannell, Michael B" userId="df291291-9ac9-42c2-a976-062f6e2ad9da" providerId="ADAL" clId="{0C6CEBCA-8919-EC4B-B96D-322FBADA2C91}" dt="2022-09-19T12:24:13.018" v="4113" actId="478"/>
          <ac:grpSpMkLst>
            <pc:docMk/>
            <pc:sldMk cId="3103182508" sldId="503"/>
            <ac:grpSpMk id="4" creationId="{E7192819-1D83-8C31-44DD-986ADE161F91}"/>
          </ac:grpSpMkLst>
        </pc:grpChg>
        <pc:grpChg chg="add del mod">
          <ac:chgData name="Cannell, Michael B" userId="df291291-9ac9-42c2-a976-062f6e2ad9da" providerId="ADAL" clId="{0C6CEBCA-8919-EC4B-B96D-322FBADA2C91}" dt="2022-09-19T12:24:22.437" v="4117"/>
          <ac:grpSpMkLst>
            <pc:docMk/>
            <pc:sldMk cId="3103182508" sldId="503"/>
            <ac:grpSpMk id="14" creationId="{400A7A24-2464-7926-5757-3ED089106B2B}"/>
          </ac:grpSpMkLst>
        </pc:grpChg>
        <pc:grpChg chg="add mod">
          <ac:chgData name="Cannell, Michael B" userId="df291291-9ac9-42c2-a976-062f6e2ad9da" providerId="ADAL" clId="{0C6CEBCA-8919-EC4B-B96D-322FBADA2C91}" dt="2022-09-19T12:24:24.265" v="4118"/>
          <ac:grpSpMkLst>
            <pc:docMk/>
            <pc:sldMk cId="3103182508" sldId="503"/>
            <ac:grpSpMk id="20" creationId="{DACB37FA-2FD3-1D39-154A-BC32A6D772EB}"/>
          </ac:grpSpMkLst>
        </pc:grpChg>
        <pc:picChg chg="mod">
          <ac:chgData name="Cannell, Michael B" userId="df291291-9ac9-42c2-a976-062f6e2ad9da" providerId="ADAL" clId="{0C6CEBCA-8919-EC4B-B96D-322FBADA2C91}" dt="2022-09-19T12:21:44.983" v="4091"/>
          <ac:picMkLst>
            <pc:docMk/>
            <pc:sldMk cId="3103182508" sldId="503"/>
            <ac:picMk id="6" creationId="{275148E5-EDDF-9B54-FC80-16297F69729E}"/>
          </ac:picMkLst>
        </pc:picChg>
        <pc:picChg chg="mod">
          <ac:chgData name="Cannell, Michael B" userId="df291291-9ac9-42c2-a976-062f6e2ad9da" providerId="ADAL" clId="{0C6CEBCA-8919-EC4B-B96D-322FBADA2C91}" dt="2022-09-19T12:24:18.966" v="4116"/>
          <ac:picMkLst>
            <pc:docMk/>
            <pc:sldMk cId="3103182508" sldId="503"/>
            <ac:picMk id="16" creationId="{2B2E6309-4DF2-B0DD-CAFB-963EF7BF2104}"/>
          </ac:picMkLst>
        </pc:picChg>
        <pc:picChg chg="mod">
          <ac:chgData name="Cannell, Michael B" userId="df291291-9ac9-42c2-a976-062f6e2ad9da" providerId="ADAL" clId="{0C6CEBCA-8919-EC4B-B96D-322FBADA2C91}" dt="2022-09-19T12:24:24.265" v="4118"/>
          <ac:picMkLst>
            <pc:docMk/>
            <pc:sldMk cId="3103182508" sldId="503"/>
            <ac:picMk id="22" creationId="{60857393-1F5B-18FC-0142-523F4AFD9622}"/>
          </ac:picMkLst>
        </pc:pic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4285632241" sldId="503"/>
        </pc:sldMkLst>
      </pc:sldChg>
      <pc:sldChg chg="addSp delSp modSp add del mod modNotesTx">
        <pc:chgData name="Cannell, Michael B" userId="df291291-9ac9-42c2-a976-062f6e2ad9da" providerId="ADAL" clId="{0C6CEBCA-8919-EC4B-B96D-322FBADA2C91}" dt="2022-09-19T12:39:38.821" v="4400" actId="2711"/>
        <pc:sldMkLst>
          <pc:docMk/>
          <pc:sldMk cId="3677802968" sldId="504"/>
        </pc:sldMkLst>
        <pc:spChg chg="del">
          <ac:chgData name="Cannell, Michael B" userId="df291291-9ac9-42c2-a976-062f6e2ad9da" providerId="ADAL" clId="{0C6CEBCA-8919-EC4B-B96D-322FBADA2C91}" dt="2022-09-19T12:24:46.803" v="4122" actId="478"/>
          <ac:spMkLst>
            <pc:docMk/>
            <pc:sldMk cId="3677802968" sldId="504"/>
            <ac:spMk id="2" creationId="{7E7077CB-36A6-134B-B59F-F766F4741DE5}"/>
          </ac:spMkLst>
        </pc:spChg>
        <pc:spChg chg="del">
          <ac:chgData name="Cannell, Michael B" userId="df291291-9ac9-42c2-a976-062f6e2ad9da" providerId="ADAL" clId="{0C6CEBCA-8919-EC4B-B96D-322FBADA2C91}" dt="2022-09-19T12:24:46.803" v="4122" actId="478"/>
          <ac:spMkLst>
            <pc:docMk/>
            <pc:sldMk cId="3677802968" sldId="504"/>
            <ac:spMk id="3" creationId="{9C32B7C0-2904-B141-B622-8858AA1354EB}"/>
          </ac:spMkLst>
        </pc:spChg>
        <pc:spChg chg="mod">
          <ac:chgData name="Cannell, Michael B" userId="df291291-9ac9-42c2-a976-062f6e2ad9da" providerId="ADAL" clId="{0C6CEBCA-8919-EC4B-B96D-322FBADA2C91}" dt="2022-09-19T12:22:04.554" v="4093"/>
          <ac:spMkLst>
            <pc:docMk/>
            <pc:sldMk cId="3677802968" sldId="504"/>
            <ac:spMk id="5" creationId="{93C92372-2211-40C0-05B9-997521E73102}"/>
          </ac:spMkLst>
        </pc:spChg>
        <pc:spChg chg="mod">
          <ac:chgData name="Cannell, Michael B" userId="df291291-9ac9-42c2-a976-062f6e2ad9da" providerId="ADAL" clId="{0C6CEBCA-8919-EC4B-B96D-322FBADA2C91}" dt="2022-09-19T12:22:04.554" v="4093"/>
          <ac:spMkLst>
            <pc:docMk/>
            <pc:sldMk cId="3677802968" sldId="504"/>
            <ac:spMk id="7" creationId="{6FC861DD-6160-1A72-1072-413105F6EEE2}"/>
          </ac:spMkLst>
        </pc:spChg>
        <pc:spChg chg="mod">
          <ac:chgData name="Cannell, Michael B" userId="df291291-9ac9-42c2-a976-062f6e2ad9da" providerId="ADAL" clId="{0C6CEBCA-8919-EC4B-B96D-322FBADA2C91}" dt="2022-09-19T12:22:04.554" v="4093"/>
          <ac:spMkLst>
            <pc:docMk/>
            <pc:sldMk cId="3677802968" sldId="504"/>
            <ac:spMk id="8" creationId="{021773E9-FF93-FCFA-BF4D-08FC7719A28A}"/>
          </ac:spMkLst>
        </pc:spChg>
        <pc:spChg chg="add del mod">
          <ac:chgData name="Cannell, Michael B" userId="df291291-9ac9-42c2-a976-062f6e2ad9da" providerId="ADAL" clId="{0C6CEBCA-8919-EC4B-B96D-322FBADA2C91}" dt="2022-09-19T12:24:50.153" v="4123" actId="478"/>
          <ac:spMkLst>
            <pc:docMk/>
            <pc:sldMk cId="3677802968" sldId="504"/>
            <ac:spMk id="10" creationId="{CCB87F41-0F9F-15F7-2FE5-E752FC25B3A7}"/>
          </ac:spMkLst>
        </pc:spChg>
        <pc:spChg chg="add del mod">
          <ac:chgData name="Cannell, Michael B" userId="df291291-9ac9-42c2-a976-062f6e2ad9da" providerId="ADAL" clId="{0C6CEBCA-8919-EC4B-B96D-322FBADA2C91}" dt="2022-09-19T12:24:54.255" v="4124" actId="478"/>
          <ac:spMkLst>
            <pc:docMk/>
            <pc:sldMk cId="3677802968" sldId="504"/>
            <ac:spMk id="12" creationId="{350D9D41-30BF-303B-64CA-0E7D70F1A2F4}"/>
          </ac:spMkLst>
        </pc:spChg>
        <pc:spChg chg="add mod">
          <ac:chgData name="Cannell, Michael B" userId="df291291-9ac9-42c2-a976-062f6e2ad9da" providerId="ADAL" clId="{0C6CEBCA-8919-EC4B-B96D-322FBADA2C91}" dt="2022-09-19T12:39:38.821" v="4400" actId="2711"/>
          <ac:spMkLst>
            <pc:docMk/>
            <pc:sldMk cId="3677802968" sldId="504"/>
            <ac:spMk id="13" creationId="{0C38858D-72B6-10D8-238E-C9088D15095C}"/>
          </ac:spMkLst>
        </pc:spChg>
        <pc:spChg chg="mod">
          <ac:chgData name="Cannell, Michael B" userId="df291291-9ac9-42c2-a976-062f6e2ad9da" providerId="ADAL" clId="{0C6CEBCA-8919-EC4B-B96D-322FBADA2C91}" dt="2022-09-19T12:39:38.821" v="4400" actId="2711"/>
          <ac:spMkLst>
            <pc:docMk/>
            <pc:sldMk cId="3677802968" sldId="504"/>
            <ac:spMk id="15" creationId="{0863AE60-F656-C2C6-508F-59DA2FFF51D5}"/>
          </ac:spMkLst>
        </pc:spChg>
        <pc:spChg chg="mod">
          <ac:chgData name="Cannell, Michael B" userId="df291291-9ac9-42c2-a976-062f6e2ad9da" providerId="ADAL" clId="{0C6CEBCA-8919-EC4B-B96D-322FBADA2C91}" dt="2022-09-19T12:39:38.821" v="4400" actId="2711"/>
          <ac:spMkLst>
            <pc:docMk/>
            <pc:sldMk cId="3677802968" sldId="504"/>
            <ac:spMk id="17" creationId="{4B37EEC5-8827-C543-80DE-6D8D090A37A2}"/>
          </ac:spMkLst>
        </pc:spChg>
        <pc:spChg chg="mod">
          <ac:chgData name="Cannell, Michael B" userId="df291291-9ac9-42c2-a976-062f6e2ad9da" providerId="ADAL" clId="{0C6CEBCA-8919-EC4B-B96D-322FBADA2C91}" dt="2022-09-19T12:39:38.821" v="4400" actId="2711"/>
          <ac:spMkLst>
            <pc:docMk/>
            <pc:sldMk cId="3677802968" sldId="504"/>
            <ac:spMk id="18" creationId="{F287F7AF-5248-832B-68ED-BFD5C16A8BAC}"/>
          </ac:spMkLst>
        </pc:spChg>
        <pc:grpChg chg="add del mod">
          <ac:chgData name="Cannell, Michael B" userId="df291291-9ac9-42c2-a976-062f6e2ad9da" providerId="ADAL" clId="{0C6CEBCA-8919-EC4B-B96D-322FBADA2C91}" dt="2022-09-19T12:24:46.803" v="4122" actId="478"/>
          <ac:grpSpMkLst>
            <pc:docMk/>
            <pc:sldMk cId="3677802968" sldId="504"/>
            <ac:grpSpMk id="4" creationId="{63AC97B5-1917-144A-A2BD-B31DF47DD254}"/>
          </ac:grpSpMkLst>
        </pc:grpChg>
        <pc:grpChg chg="add mod">
          <ac:chgData name="Cannell, Michael B" userId="df291291-9ac9-42c2-a976-062f6e2ad9da" providerId="ADAL" clId="{0C6CEBCA-8919-EC4B-B96D-322FBADA2C91}" dt="2022-09-19T12:24:55.329" v="4125"/>
          <ac:grpSpMkLst>
            <pc:docMk/>
            <pc:sldMk cId="3677802968" sldId="504"/>
            <ac:grpSpMk id="14" creationId="{B5AF55A1-1234-64A7-F8B3-F01E11C30B6E}"/>
          </ac:grpSpMkLst>
        </pc:grpChg>
        <pc:picChg chg="mod">
          <ac:chgData name="Cannell, Michael B" userId="df291291-9ac9-42c2-a976-062f6e2ad9da" providerId="ADAL" clId="{0C6CEBCA-8919-EC4B-B96D-322FBADA2C91}" dt="2022-09-19T12:22:04.554" v="4093"/>
          <ac:picMkLst>
            <pc:docMk/>
            <pc:sldMk cId="3677802968" sldId="504"/>
            <ac:picMk id="6" creationId="{D7BF90D2-10D9-1D06-56EA-9701A801EB65}"/>
          </ac:picMkLst>
        </pc:picChg>
        <pc:picChg chg="mod">
          <ac:chgData name="Cannell, Michael B" userId="df291291-9ac9-42c2-a976-062f6e2ad9da" providerId="ADAL" clId="{0C6CEBCA-8919-EC4B-B96D-322FBADA2C91}" dt="2022-09-19T12:24:55.329" v="4125"/>
          <ac:picMkLst>
            <pc:docMk/>
            <pc:sldMk cId="3677802968" sldId="504"/>
            <ac:picMk id="16" creationId="{CC46084B-4556-11DF-DE79-5750D7CAAC35}"/>
          </ac:picMkLst>
        </pc:pic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4164551896" sldId="504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966283281" sldId="505"/>
        </pc:sldMkLst>
      </pc:sldChg>
      <pc:sldChg chg="addSp delSp modSp add del mod addCm modNotesTx">
        <pc:chgData name="Cannell, Michael B" userId="df291291-9ac9-42c2-a976-062f6e2ad9da" providerId="ADAL" clId="{0C6CEBCA-8919-EC4B-B96D-322FBADA2C91}" dt="2022-09-19T12:39:48.037" v="4401" actId="2711"/>
        <pc:sldMkLst>
          <pc:docMk/>
          <pc:sldMk cId="1332884384" sldId="505"/>
        </pc:sldMkLst>
        <pc:spChg chg="del">
          <ac:chgData name="Cannell, Michael B" userId="df291291-9ac9-42c2-a976-062f6e2ad9da" providerId="ADAL" clId="{0C6CEBCA-8919-EC4B-B96D-322FBADA2C91}" dt="2022-09-19T12:22:18.663" v="4095" actId="478"/>
          <ac:spMkLst>
            <pc:docMk/>
            <pc:sldMk cId="1332884384" sldId="505"/>
            <ac:spMk id="2" creationId="{7E7077CB-36A6-134B-B59F-F766F4741DE5}"/>
          </ac:spMkLst>
        </pc:spChg>
        <pc:spChg chg="mod">
          <ac:chgData name="Cannell, Michael B" userId="df291291-9ac9-42c2-a976-062f6e2ad9da" providerId="ADAL" clId="{0C6CEBCA-8919-EC4B-B96D-322FBADA2C91}" dt="2022-09-19T12:39:48.037" v="4401" actId="2711"/>
          <ac:spMkLst>
            <pc:docMk/>
            <pc:sldMk cId="1332884384" sldId="505"/>
            <ac:spMk id="3" creationId="{9C32B7C0-2904-B141-B622-8858AA1354EB}"/>
          </ac:spMkLst>
        </pc:spChg>
        <pc:spChg chg="mod">
          <ac:chgData name="Cannell, Michael B" userId="df291291-9ac9-42c2-a976-062f6e2ad9da" providerId="ADAL" clId="{0C6CEBCA-8919-EC4B-B96D-322FBADA2C91}" dt="2022-09-19T12:39:48.037" v="4401" actId="2711"/>
          <ac:spMkLst>
            <pc:docMk/>
            <pc:sldMk cId="1332884384" sldId="505"/>
            <ac:spMk id="5" creationId="{F9BF85F9-0152-80E7-0D1D-8F110CDC835E}"/>
          </ac:spMkLst>
        </pc:spChg>
        <pc:spChg chg="mod">
          <ac:chgData name="Cannell, Michael B" userId="df291291-9ac9-42c2-a976-062f6e2ad9da" providerId="ADAL" clId="{0C6CEBCA-8919-EC4B-B96D-322FBADA2C91}" dt="2022-09-19T12:39:48.037" v="4401" actId="2711"/>
          <ac:spMkLst>
            <pc:docMk/>
            <pc:sldMk cId="1332884384" sldId="505"/>
            <ac:spMk id="7" creationId="{F012BB7D-E50D-F9C6-FF74-2A6E0819BC0C}"/>
          </ac:spMkLst>
        </pc:spChg>
        <pc:spChg chg="mod">
          <ac:chgData name="Cannell, Michael B" userId="df291291-9ac9-42c2-a976-062f6e2ad9da" providerId="ADAL" clId="{0C6CEBCA-8919-EC4B-B96D-322FBADA2C91}" dt="2022-09-19T12:39:48.037" v="4401" actId="2711"/>
          <ac:spMkLst>
            <pc:docMk/>
            <pc:sldMk cId="1332884384" sldId="505"/>
            <ac:spMk id="8" creationId="{F1A15897-3E28-96FE-C362-5B4BA125BAE6}"/>
          </ac:spMkLst>
        </pc:spChg>
        <pc:spChg chg="add del mod">
          <ac:chgData name="Cannell, Michael B" userId="df291291-9ac9-42c2-a976-062f6e2ad9da" providerId="ADAL" clId="{0C6CEBCA-8919-EC4B-B96D-322FBADA2C91}" dt="2022-09-19T12:22:20.261" v="4096" actId="478"/>
          <ac:spMkLst>
            <pc:docMk/>
            <pc:sldMk cId="1332884384" sldId="505"/>
            <ac:spMk id="10" creationId="{6B4ED593-2A54-5F70-66D0-0360C32721AF}"/>
          </ac:spMkLst>
        </pc:spChg>
        <pc:grpChg chg="add mod">
          <ac:chgData name="Cannell, Michael B" userId="df291291-9ac9-42c2-a976-062f6e2ad9da" providerId="ADAL" clId="{0C6CEBCA-8919-EC4B-B96D-322FBADA2C91}" dt="2022-09-19T12:23:00.386" v="4104" actId="1076"/>
          <ac:grpSpMkLst>
            <pc:docMk/>
            <pc:sldMk cId="1332884384" sldId="505"/>
            <ac:grpSpMk id="4" creationId="{F44DA118-E123-AB53-947A-749F98081E29}"/>
          </ac:grpSpMkLst>
        </pc:grpChg>
        <pc:picChg chg="mod">
          <ac:chgData name="Cannell, Michael B" userId="df291291-9ac9-42c2-a976-062f6e2ad9da" providerId="ADAL" clId="{0C6CEBCA-8919-EC4B-B96D-322FBADA2C91}" dt="2022-09-19T12:22:06.385" v="4094"/>
          <ac:picMkLst>
            <pc:docMk/>
            <pc:sldMk cId="1332884384" sldId="505"/>
            <ac:picMk id="6" creationId="{768EA07B-BE98-33EE-BEDA-617DD9FFD32C}"/>
          </ac:picMkLst>
        </pc:pic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771514869" sldId="506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2453925784" sldId="506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273391468" sldId="506"/>
        </pc:sldMkLst>
      </pc:sldChg>
      <pc:sldChg chg="add del modNotesTx">
        <pc:chgData name="Cannell, Michael B" userId="df291291-9ac9-42c2-a976-062f6e2ad9da" providerId="ADAL" clId="{0C6CEBCA-8919-EC4B-B96D-322FBADA2C91}" dt="2022-09-19T11:50:06.131" v="3662" actId="2696"/>
        <pc:sldMkLst>
          <pc:docMk/>
          <pc:sldMk cId="3714303762" sldId="506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558894436" sldId="507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1867681768" sldId="507"/>
        </pc:sldMkLst>
      </pc:sldChg>
      <pc:sldChg chg="add del modNotesTx">
        <pc:chgData name="Cannell, Michael B" userId="df291291-9ac9-42c2-a976-062f6e2ad9da" providerId="ADAL" clId="{0C6CEBCA-8919-EC4B-B96D-322FBADA2C91}" dt="2022-09-19T11:53:30.579" v="3676" actId="2696"/>
        <pc:sldMkLst>
          <pc:docMk/>
          <pc:sldMk cId="2315340989" sldId="507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4068415221" sldId="507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1051669324" sldId="508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1332076575" sldId="508"/>
        </pc:sldMkLst>
      </pc:sldChg>
      <pc:sldChg chg="modSp add del addCm modCm modNotesTx">
        <pc:chgData name="Cannell, Michael B" userId="df291291-9ac9-42c2-a976-062f6e2ad9da" providerId="ADAL" clId="{0C6CEBCA-8919-EC4B-B96D-322FBADA2C91}" dt="2022-09-19T12:38:44.734" v="4395" actId="2711"/>
        <pc:sldMkLst>
          <pc:docMk/>
          <pc:sldMk cId="1528528935" sldId="508"/>
        </pc:sldMkLst>
        <pc:graphicFrameChg chg="mod">
          <ac:chgData name="Cannell, Michael B" userId="df291291-9ac9-42c2-a976-062f6e2ad9da" providerId="ADAL" clId="{0C6CEBCA-8919-EC4B-B96D-322FBADA2C91}" dt="2022-09-19T12:38:44.734" v="4395" actId="2711"/>
          <ac:graphicFrameMkLst>
            <pc:docMk/>
            <pc:sldMk cId="1528528935" sldId="508"/>
            <ac:graphicFrameMk id="5" creationId="{D709FF4F-E8DD-9A4C-AA4A-F6BBA6A070CE}"/>
          </ac:graphicFrameMkLst>
        </pc:graphicFrame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768086851" sldId="508"/>
        </pc:sldMkLst>
      </pc:sldChg>
      <pc:sldChg chg="modSp new add del mod ord addCm">
        <pc:chgData name="Cannell, Michael B" userId="df291291-9ac9-42c2-a976-062f6e2ad9da" providerId="ADAL" clId="{0C6CEBCA-8919-EC4B-B96D-322FBADA2C91}" dt="2022-09-19T12:46:31.586" v="4441" actId="2696"/>
        <pc:sldMkLst>
          <pc:docMk/>
          <pc:sldMk cId="4145574587" sldId="509"/>
        </pc:sldMkLst>
        <pc:spChg chg="mod">
          <ac:chgData name="Cannell, Michael B" userId="df291291-9ac9-42c2-a976-062f6e2ad9da" providerId="ADAL" clId="{0C6CEBCA-8919-EC4B-B96D-322FBADA2C91}" dt="2022-09-12T16:13:36.527" v="1706" actId="20577"/>
          <ac:spMkLst>
            <pc:docMk/>
            <pc:sldMk cId="4145574587" sldId="509"/>
            <ac:spMk id="2" creationId="{FF50C584-BA02-376C-3ABA-C0E6C63BC13E}"/>
          </ac:spMkLst>
        </pc:spChg>
        <pc:spChg chg="mod">
          <ac:chgData name="Cannell, Michael B" userId="df291291-9ac9-42c2-a976-062f6e2ad9da" providerId="ADAL" clId="{0C6CEBCA-8919-EC4B-B96D-322FBADA2C91}" dt="2022-09-12T16:14:25.311" v="1870" actId="20577"/>
          <ac:spMkLst>
            <pc:docMk/>
            <pc:sldMk cId="4145574587" sldId="509"/>
            <ac:spMk id="3" creationId="{D743547A-6060-9507-8F44-0D46488BBF3E}"/>
          </ac:spMkLst>
        </pc:spChg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2707127608" sldId="510"/>
        </pc:sldMkLst>
      </pc:sldChg>
      <pc:sldChg chg="modSp new add del mod modShow">
        <pc:chgData name="Cannell, Michael B" userId="df291291-9ac9-42c2-a976-062f6e2ad9da" providerId="ADAL" clId="{0C6CEBCA-8919-EC4B-B96D-322FBADA2C91}" dt="2022-09-20T13:19:42.590" v="19987" actId="729"/>
        <pc:sldMkLst>
          <pc:docMk/>
          <pc:sldMk cId="3961618156" sldId="510"/>
        </pc:sldMkLst>
        <pc:spChg chg="mod">
          <ac:chgData name="Cannell, Michael B" userId="df291291-9ac9-42c2-a976-062f6e2ad9da" providerId="ADAL" clId="{0C6CEBCA-8919-EC4B-B96D-322FBADA2C91}" dt="2022-09-12T18:34:48.385" v="1959" actId="20577"/>
          <ac:spMkLst>
            <pc:docMk/>
            <pc:sldMk cId="3961618156" sldId="510"/>
            <ac:spMk id="2" creationId="{2F70D553-95D7-7CC5-E598-58F3AEA14A04}"/>
          </ac:spMkLst>
        </pc:spChg>
        <pc:spChg chg="mod">
          <ac:chgData name="Cannell, Michael B" userId="df291291-9ac9-42c2-a976-062f6e2ad9da" providerId="ADAL" clId="{0C6CEBCA-8919-EC4B-B96D-322FBADA2C91}" dt="2022-09-19T21:21:56.999" v="13405" actId="27636"/>
          <ac:spMkLst>
            <pc:docMk/>
            <pc:sldMk cId="3961618156" sldId="510"/>
            <ac:spMk id="3" creationId="{88D8D38A-7833-BC02-24E0-D2B17D32F695}"/>
          </ac:spMkLst>
        </pc:spChg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960408545" sldId="511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3576180821" sldId="512"/>
        </pc:sldMkLst>
      </pc:sldChg>
      <pc:sldChg chg="addSp delSp modSp add del mod setBg modNotesTx">
        <pc:chgData name="Cannell, Michael B" userId="df291291-9ac9-42c2-a976-062f6e2ad9da" providerId="ADAL" clId="{0C6CEBCA-8919-EC4B-B96D-322FBADA2C91}" dt="2022-09-19T21:14:08.374" v="12665" actId="20577"/>
        <pc:sldMkLst>
          <pc:docMk/>
          <pc:sldMk cId="3765837628" sldId="512"/>
        </pc:sldMkLst>
        <pc:spChg chg="del">
          <ac:chgData name="Cannell, Michael B" userId="df291291-9ac9-42c2-a976-062f6e2ad9da" providerId="ADAL" clId="{0C6CEBCA-8919-EC4B-B96D-322FBADA2C91}" dt="2022-09-19T13:22:02.017" v="6219" actId="478"/>
          <ac:spMkLst>
            <pc:docMk/>
            <pc:sldMk cId="3765837628" sldId="512"/>
            <ac:spMk id="2" creationId="{D724D459-EBC3-04D8-56D0-E5F972ECF713}"/>
          </ac:spMkLst>
        </pc:spChg>
        <pc:spChg chg="mod">
          <ac:chgData name="Cannell, Michael B" userId="df291291-9ac9-42c2-a976-062f6e2ad9da" providerId="ADAL" clId="{0C6CEBCA-8919-EC4B-B96D-322FBADA2C91}" dt="2022-09-19T21:08:19.166" v="12444" actId="20577"/>
          <ac:spMkLst>
            <pc:docMk/>
            <pc:sldMk cId="3765837628" sldId="512"/>
            <ac:spMk id="3" creationId="{C1799E5D-1349-9585-0E4E-160AA8C2226A}"/>
          </ac:spMkLst>
        </pc:spChg>
        <pc:spChg chg="add del mod">
          <ac:chgData name="Cannell, Michael B" userId="df291291-9ac9-42c2-a976-062f6e2ad9da" providerId="ADAL" clId="{0C6CEBCA-8919-EC4B-B96D-322FBADA2C91}" dt="2022-09-19T13:22:05.204" v="6220" actId="478"/>
          <ac:spMkLst>
            <pc:docMk/>
            <pc:sldMk cId="3765837628" sldId="512"/>
            <ac:spMk id="5" creationId="{5D6545CF-4597-7165-950C-B2E2D2BFD960}"/>
          </ac:spMkLst>
        </pc:spChg>
        <pc:spChg chg="add mod">
          <ac:chgData name="Cannell, Michael B" userId="df291291-9ac9-42c2-a976-062f6e2ad9da" providerId="ADAL" clId="{0C6CEBCA-8919-EC4B-B96D-322FBADA2C91}" dt="2022-09-19T13:26:09.884" v="6358" actId="1076"/>
          <ac:spMkLst>
            <pc:docMk/>
            <pc:sldMk cId="3765837628" sldId="512"/>
            <ac:spMk id="8" creationId="{46DC0F32-68D3-E3A3-B3C8-205AE47DBAF7}"/>
          </ac:spMkLst>
        </pc:spChg>
        <pc:spChg chg="add del">
          <ac:chgData name="Cannell, Michael B" userId="df291291-9ac9-42c2-a976-062f6e2ad9da" providerId="ADAL" clId="{0C6CEBCA-8919-EC4B-B96D-322FBADA2C91}" dt="2022-09-19T13:22:29.863" v="6226" actId="26606"/>
          <ac:spMkLst>
            <pc:docMk/>
            <pc:sldMk cId="3765837628" sldId="512"/>
            <ac:spMk id="12" creationId="{46F7435D-E3DB-47B1-BA61-B00ACC83A9DE}"/>
          </ac:spMkLst>
        </pc:spChg>
        <pc:spChg chg="add del">
          <ac:chgData name="Cannell, Michael B" userId="df291291-9ac9-42c2-a976-062f6e2ad9da" providerId="ADAL" clId="{0C6CEBCA-8919-EC4B-B96D-322FBADA2C91}" dt="2022-09-19T13:22:29.863" v="6226" actId="26606"/>
          <ac:spMkLst>
            <pc:docMk/>
            <pc:sldMk cId="3765837628" sldId="512"/>
            <ac:spMk id="14" creationId="{F263A0B5-F8C4-4116-809F-78A768EA79A6}"/>
          </ac:spMkLst>
        </pc:spChg>
        <pc:spChg chg="add del">
          <ac:chgData name="Cannell, Michael B" userId="df291291-9ac9-42c2-a976-062f6e2ad9da" providerId="ADAL" clId="{0C6CEBCA-8919-EC4B-B96D-322FBADA2C91}" dt="2022-09-19T13:22:33.535" v="6228" actId="26606"/>
          <ac:spMkLst>
            <pc:docMk/>
            <pc:sldMk cId="3765837628" sldId="512"/>
            <ac:spMk id="16" creationId="{F821940F-7A1D-4ACC-85B4-A932898ABB37}"/>
          </ac:spMkLst>
        </pc:spChg>
        <pc:spChg chg="add del">
          <ac:chgData name="Cannell, Michael B" userId="df291291-9ac9-42c2-a976-062f6e2ad9da" providerId="ADAL" clId="{0C6CEBCA-8919-EC4B-B96D-322FBADA2C91}" dt="2022-09-19T13:22:33.535" v="6228" actId="26606"/>
          <ac:spMkLst>
            <pc:docMk/>
            <pc:sldMk cId="3765837628" sldId="512"/>
            <ac:spMk id="17" creationId="{16674508-81D3-48CF-96BF-7FC60EAA572A}"/>
          </ac:spMkLst>
        </pc:spChg>
        <pc:spChg chg="add del">
          <ac:chgData name="Cannell, Michael B" userId="df291291-9ac9-42c2-a976-062f6e2ad9da" providerId="ADAL" clId="{0C6CEBCA-8919-EC4B-B96D-322FBADA2C91}" dt="2022-09-19T13:22:38.831" v="6230" actId="26606"/>
          <ac:spMkLst>
            <pc:docMk/>
            <pc:sldMk cId="3765837628" sldId="512"/>
            <ac:spMk id="19" creationId="{743AA782-23D1-4521-8CAD-47662984AA08}"/>
          </ac:spMkLst>
        </pc:spChg>
        <pc:spChg chg="add del">
          <ac:chgData name="Cannell, Michael B" userId="df291291-9ac9-42c2-a976-062f6e2ad9da" providerId="ADAL" clId="{0C6CEBCA-8919-EC4B-B96D-322FBADA2C91}" dt="2022-09-19T13:22:38.831" v="6230" actId="26606"/>
          <ac:spMkLst>
            <pc:docMk/>
            <pc:sldMk cId="3765837628" sldId="512"/>
            <ac:spMk id="20" creationId="{71877DBC-BB60-40F0-AC93-2ACDBAAE60CE}"/>
          </ac:spMkLst>
        </pc:spChg>
        <pc:spChg chg="add del">
          <ac:chgData name="Cannell, Michael B" userId="df291291-9ac9-42c2-a976-062f6e2ad9da" providerId="ADAL" clId="{0C6CEBCA-8919-EC4B-B96D-322FBADA2C91}" dt="2022-09-19T13:22:40.367" v="6232" actId="26606"/>
          <ac:spMkLst>
            <pc:docMk/>
            <pc:sldMk cId="3765837628" sldId="512"/>
            <ac:spMk id="22" creationId="{5E39A796-BE83-48B1-B33F-35C4A32AAB57}"/>
          </ac:spMkLst>
        </pc:spChg>
        <pc:spChg chg="add del">
          <ac:chgData name="Cannell, Michael B" userId="df291291-9ac9-42c2-a976-062f6e2ad9da" providerId="ADAL" clId="{0C6CEBCA-8919-EC4B-B96D-322FBADA2C91}" dt="2022-09-19T13:22:40.367" v="6232" actId="26606"/>
          <ac:spMkLst>
            <pc:docMk/>
            <pc:sldMk cId="3765837628" sldId="512"/>
            <ac:spMk id="23" creationId="{72F84B47-E267-4194-8194-831DB7B5547F}"/>
          </ac:spMkLst>
        </pc:spChg>
        <pc:spChg chg="add">
          <ac:chgData name="Cannell, Michael B" userId="df291291-9ac9-42c2-a976-062f6e2ad9da" providerId="ADAL" clId="{0C6CEBCA-8919-EC4B-B96D-322FBADA2C91}" dt="2022-09-19T13:22:40.370" v="6233" actId="26606"/>
          <ac:spMkLst>
            <pc:docMk/>
            <pc:sldMk cId="3765837628" sldId="512"/>
            <ac:spMk id="25" creationId="{46F7435D-E3DB-47B1-BA61-B00ACC83A9DE}"/>
          </ac:spMkLst>
        </pc:spChg>
        <pc:spChg chg="add">
          <ac:chgData name="Cannell, Michael B" userId="df291291-9ac9-42c2-a976-062f6e2ad9da" providerId="ADAL" clId="{0C6CEBCA-8919-EC4B-B96D-322FBADA2C91}" dt="2022-09-19T13:22:40.370" v="6233" actId="26606"/>
          <ac:spMkLst>
            <pc:docMk/>
            <pc:sldMk cId="3765837628" sldId="512"/>
            <ac:spMk id="26" creationId="{F263A0B5-F8C4-4116-809F-78A768EA79A6}"/>
          </ac:spMkLst>
        </pc:spChg>
        <pc:picChg chg="add mod">
          <ac:chgData name="Cannell, Michael B" userId="df291291-9ac9-42c2-a976-062f6e2ad9da" providerId="ADAL" clId="{0C6CEBCA-8919-EC4B-B96D-322FBADA2C91}" dt="2022-09-19T13:22:40.370" v="6233" actId="26606"/>
          <ac:picMkLst>
            <pc:docMk/>
            <pc:sldMk cId="3765837628" sldId="512"/>
            <ac:picMk id="7" creationId="{49770404-4A79-4AD7-9660-F82EEAFD3C68}"/>
          </ac:picMkLst>
        </pc:picChg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3024279144" sldId="513"/>
        </pc:sldMkLst>
      </pc:sldChg>
      <pc:sldChg chg="addSp modSp add del mod modNotesTx">
        <pc:chgData name="Cannell, Michael B" userId="df291291-9ac9-42c2-a976-062f6e2ad9da" providerId="ADAL" clId="{0C6CEBCA-8919-EC4B-B96D-322FBADA2C91}" dt="2022-09-20T11:58:20.364" v="16441" actId="313"/>
        <pc:sldMkLst>
          <pc:docMk/>
          <pc:sldMk cId="3987306432" sldId="513"/>
        </pc:sldMkLst>
        <pc:spChg chg="mod">
          <ac:chgData name="Cannell, Michael B" userId="df291291-9ac9-42c2-a976-062f6e2ad9da" providerId="ADAL" clId="{0C6CEBCA-8919-EC4B-B96D-322FBADA2C91}" dt="2022-09-20T11:45:08.532" v="14948" actId="20577"/>
          <ac:spMkLst>
            <pc:docMk/>
            <pc:sldMk cId="3987306432" sldId="513"/>
            <ac:spMk id="3" creationId="{C1799E5D-1349-9585-0E4E-160AA8C2226A}"/>
          </ac:spMkLst>
        </pc:spChg>
        <pc:spChg chg="add mod">
          <ac:chgData name="Cannell, Michael B" userId="df291291-9ac9-42c2-a976-062f6e2ad9da" providerId="ADAL" clId="{0C6CEBCA-8919-EC4B-B96D-322FBADA2C91}" dt="2022-09-20T11:00:30.324" v="14381" actId="20577"/>
          <ac:spMkLst>
            <pc:docMk/>
            <pc:sldMk cId="3987306432" sldId="513"/>
            <ac:spMk id="4" creationId="{D5289395-E28F-FB14-5C43-AFCAB370AA29}"/>
          </ac:spMkLst>
        </pc:spChg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247838895" sldId="514"/>
        </pc:sldMkLst>
      </pc:sldChg>
      <pc:sldChg chg="addSp modSp add del mod modNotesTx">
        <pc:chgData name="Cannell, Michael B" userId="df291291-9ac9-42c2-a976-062f6e2ad9da" providerId="ADAL" clId="{0C6CEBCA-8919-EC4B-B96D-322FBADA2C91}" dt="2022-09-20T12:06:53.826" v="17645" actId="20577"/>
        <pc:sldMkLst>
          <pc:docMk/>
          <pc:sldMk cId="3932856019" sldId="514"/>
        </pc:sldMkLst>
        <pc:spChg chg="mod">
          <ac:chgData name="Cannell, Michael B" userId="df291291-9ac9-42c2-a976-062f6e2ad9da" providerId="ADAL" clId="{0C6CEBCA-8919-EC4B-B96D-322FBADA2C91}" dt="2022-09-20T11:37:30.569" v="14668" actId="27636"/>
          <ac:spMkLst>
            <pc:docMk/>
            <pc:sldMk cId="3932856019" sldId="514"/>
            <ac:spMk id="3" creationId="{C1799E5D-1349-9585-0E4E-160AA8C2226A}"/>
          </ac:spMkLst>
        </pc:spChg>
        <pc:spChg chg="add mod">
          <ac:chgData name="Cannell, Michael B" userId="df291291-9ac9-42c2-a976-062f6e2ad9da" providerId="ADAL" clId="{0C6CEBCA-8919-EC4B-B96D-322FBADA2C91}" dt="2022-09-20T10:59:59.079" v="14306" actId="20577"/>
          <ac:spMkLst>
            <pc:docMk/>
            <pc:sldMk cId="3932856019" sldId="514"/>
            <ac:spMk id="4" creationId="{26306E5D-6992-7D02-5E5F-3362BA9B284A}"/>
          </ac:spMkLst>
        </pc:spChg>
      </pc:sldChg>
      <pc:sldChg chg="add del modNotesTx">
        <pc:chgData name="Cannell, Michael B" userId="df291291-9ac9-42c2-a976-062f6e2ad9da" providerId="ADAL" clId="{0C6CEBCA-8919-EC4B-B96D-322FBADA2C91}" dt="2022-09-19T16:25:03.207" v="7226" actId="2696"/>
        <pc:sldMkLst>
          <pc:docMk/>
          <pc:sldMk cId="1739203626" sldId="515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3877179382" sldId="515"/>
        </pc:sldMkLst>
      </pc:sldChg>
      <pc:sldChg chg="addSp delSp modSp add del mod addCm delCm modNotesTx">
        <pc:chgData name="Cannell, Michael B" userId="df291291-9ac9-42c2-a976-062f6e2ad9da" providerId="ADAL" clId="{0C6CEBCA-8919-EC4B-B96D-322FBADA2C91}" dt="2022-09-19T21:18:56.430" v="13117" actId="20577"/>
        <pc:sldMkLst>
          <pc:docMk/>
          <pc:sldMk cId="4044062009" sldId="516"/>
        </pc:sldMkLst>
        <pc:spChg chg="add del mod">
          <ac:chgData name="Cannell, Michael B" userId="df291291-9ac9-42c2-a976-062f6e2ad9da" providerId="ADAL" clId="{0C6CEBCA-8919-EC4B-B96D-322FBADA2C91}" dt="2022-09-19T16:25:32.246" v="7230" actId="478"/>
          <ac:spMkLst>
            <pc:docMk/>
            <pc:sldMk cId="4044062009" sldId="516"/>
            <ac:spMk id="4" creationId="{661EC1BD-98A0-B15C-4EF6-EC5CF4531495}"/>
          </ac:spMkLst>
        </pc:spChg>
        <pc:spChg chg="mod">
          <ac:chgData name="Cannell, Michael B" userId="df291291-9ac9-42c2-a976-062f6e2ad9da" providerId="ADAL" clId="{0C6CEBCA-8919-EC4B-B96D-322FBADA2C91}" dt="2022-09-19T17:42:04.286" v="9262" actId="20577"/>
          <ac:spMkLst>
            <pc:docMk/>
            <pc:sldMk cId="4044062009" sldId="516"/>
            <ac:spMk id="7" creationId="{B04B5FAD-FDD9-30CC-5D1C-BEB61A2A39A8}"/>
          </ac:spMkLst>
        </pc:spChg>
        <pc:spChg chg="mod">
          <ac:chgData name="Cannell, Michael B" userId="df291291-9ac9-42c2-a976-062f6e2ad9da" providerId="ADAL" clId="{0C6CEBCA-8919-EC4B-B96D-322FBADA2C91}" dt="2022-09-19T17:53:22.954" v="10138" actId="20577"/>
          <ac:spMkLst>
            <pc:docMk/>
            <pc:sldMk cId="4044062009" sldId="516"/>
            <ac:spMk id="8" creationId="{F0AEC61A-366E-C316-9549-B424FE97DC81}"/>
          </ac:spMkLst>
        </pc:spChg>
        <pc:spChg chg="mod">
          <ac:chgData name="Cannell, Michael B" userId="df291291-9ac9-42c2-a976-062f6e2ad9da" providerId="ADAL" clId="{0C6CEBCA-8919-EC4B-B96D-322FBADA2C91}" dt="2022-09-19T17:53:30.014" v="10142" actId="20577"/>
          <ac:spMkLst>
            <pc:docMk/>
            <pc:sldMk cId="4044062009" sldId="516"/>
            <ac:spMk id="9" creationId="{517F9297-7465-7172-5EF7-63AA614E2D8B}"/>
          </ac:spMkLst>
        </pc:spChg>
        <pc:spChg chg="mod">
          <ac:chgData name="Cannell, Michael B" userId="df291291-9ac9-42c2-a976-062f6e2ad9da" providerId="ADAL" clId="{0C6CEBCA-8919-EC4B-B96D-322FBADA2C91}" dt="2022-09-19T17:53:34.348" v="10147" actId="20577"/>
          <ac:spMkLst>
            <pc:docMk/>
            <pc:sldMk cId="4044062009" sldId="516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C6CEBCA-8919-EC4B-B96D-322FBADA2C91}" dt="2022-09-19T17:53:39.267" v="10152" actId="20577"/>
          <ac:spMkLst>
            <pc:docMk/>
            <pc:sldMk cId="4044062009" sldId="516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C6CEBCA-8919-EC4B-B96D-322FBADA2C91}" dt="2022-09-19T17:53:44.839" v="10157" actId="20577"/>
          <ac:spMkLst>
            <pc:docMk/>
            <pc:sldMk cId="4044062009" sldId="516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6" creationId="{A41CB5D5-1135-795B-F3D6-2014AF6BBB5F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7" creationId="{81B52CEB-C865-7303-97D4-38BA135DCBF1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8" creationId="{AE05A2DD-280F-6DFF-1EE4-1BCD881EB68B}"/>
          </ac:spMkLst>
        </pc:spChg>
        <pc:spChg chg="add del mod">
          <ac:chgData name="Cannell, Michael B" userId="df291291-9ac9-42c2-a976-062f6e2ad9da" providerId="ADAL" clId="{0C6CEBCA-8919-EC4B-B96D-322FBADA2C91}" dt="2022-09-19T17:26:38.114" v="8954" actId="20577"/>
          <ac:spMkLst>
            <pc:docMk/>
            <pc:sldMk cId="4044062009" sldId="516"/>
            <ac:spMk id="19" creationId="{9AB5D993-568C-941C-6FC5-DFEABDC545DE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22" creationId="{B6F7D0D0-1C09-A1BF-9979-87FB29AC42EF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23" creationId="{E05E5324-271E-3FBE-9D1C-1BAC9C3C176D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24" creationId="{E0940DFA-7D08-2C26-4B63-BE99D1C8ABBE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25" creationId="{9F2DD090-D47D-F1C1-21CB-7E682D5CAC4E}"/>
          </ac:spMkLst>
        </pc:spChg>
        <pc:spChg chg="add del mod">
          <ac:chgData name="Cannell, Michael B" userId="df291291-9ac9-42c2-a976-062f6e2ad9da" providerId="ADAL" clId="{0C6CEBCA-8919-EC4B-B96D-322FBADA2C91}" dt="2022-09-19T17:26:36.740" v="8951" actId="478"/>
          <ac:spMkLst>
            <pc:docMk/>
            <pc:sldMk cId="4044062009" sldId="516"/>
            <ac:spMk id="30" creationId="{B22CE1D7-EFB4-D292-841B-5B38FAA94466}"/>
          </ac:spMkLst>
        </pc:spChg>
        <pc:spChg chg="add del mod">
          <ac:chgData name="Cannell, Michael B" userId="df291291-9ac9-42c2-a976-062f6e2ad9da" providerId="ADAL" clId="{0C6CEBCA-8919-EC4B-B96D-322FBADA2C91}" dt="2022-09-19T18:15:40.378" v="10596" actId="478"/>
          <ac:spMkLst>
            <pc:docMk/>
            <pc:sldMk cId="4044062009" sldId="516"/>
            <ac:spMk id="33" creationId="{68921ADF-B918-7C80-8086-EC8C69757D32}"/>
          </ac:spMkLst>
        </pc:spChg>
        <pc:spChg chg="add del mod">
          <ac:chgData name="Cannell, Michael B" userId="df291291-9ac9-42c2-a976-062f6e2ad9da" providerId="ADAL" clId="{0C6CEBCA-8919-EC4B-B96D-322FBADA2C91}" dt="2022-09-19T18:15:42.139" v="10597" actId="478"/>
          <ac:spMkLst>
            <pc:docMk/>
            <pc:sldMk cId="4044062009" sldId="516"/>
            <ac:spMk id="34" creationId="{1E33823D-5793-1FBA-5447-4EBE2A3C0205}"/>
          </ac:spMkLst>
        </pc:spChg>
        <pc:grpChg chg="add mod">
          <ac:chgData name="Cannell, Michael B" userId="df291291-9ac9-42c2-a976-062f6e2ad9da" providerId="ADAL" clId="{0C6CEBCA-8919-EC4B-B96D-322FBADA2C91}" dt="2022-09-19T17:26:35.593" v="8949" actId="164"/>
          <ac:grpSpMkLst>
            <pc:docMk/>
            <pc:sldMk cId="4044062009" sldId="516"/>
            <ac:grpSpMk id="32" creationId="{41D9E5DB-014D-4979-1688-8A8F0BBF86A8}"/>
          </ac:grpSpMkLst>
        </pc:grpChg>
        <pc:picChg chg="add del mod">
          <ac:chgData name="Cannell, Michael B" userId="df291291-9ac9-42c2-a976-062f6e2ad9da" providerId="ADAL" clId="{0C6CEBCA-8919-EC4B-B96D-322FBADA2C91}" dt="2022-09-19T16:28:17.853" v="7242" actId="478"/>
          <ac:picMkLst>
            <pc:docMk/>
            <pc:sldMk cId="4044062009" sldId="516"/>
            <ac:picMk id="15" creationId="{F687AF54-DC53-5AE2-ADE3-2ABB16629889}"/>
          </ac:picMkLst>
        </pc:picChg>
        <pc:picChg chg="add mod">
          <ac:chgData name="Cannell, Michael B" userId="df291291-9ac9-42c2-a976-062f6e2ad9da" providerId="ADAL" clId="{0C6CEBCA-8919-EC4B-B96D-322FBADA2C91}" dt="2022-09-19T17:26:35.593" v="8949" actId="164"/>
          <ac:picMkLst>
            <pc:docMk/>
            <pc:sldMk cId="4044062009" sldId="516"/>
            <ac:picMk id="21" creationId="{9589EFD3-DE02-E36F-1BB9-CBB7B348EE57}"/>
          </ac:picMkLst>
        </pc:picChg>
        <pc:picChg chg="add mod">
          <ac:chgData name="Cannell, Michael B" userId="df291291-9ac9-42c2-a976-062f6e2ad9da" providerId="ADAL" clId="{0C6CEBCA-8919-EC4B-B96D-322FBADA2C91}" dt="2022-09-19T17:26:35.593" v="8949" actId="164"/>
          <ac:picMkLst>
            <pc:docMk/>
            <pc:sldMk cId="4044062009" sldId="516"/>
            <ac:picMk id="26" creationId="{E37F9975-CD77-FA29-7DBA-9B7948AE5BA6}"/>
          </ac:picMkLst>
        </pc:picChg>
        <pc:picChg chg="add mod">
          <ac:chgData name="Cannell, Michael B" userId="df291291-9ac9-42c2-a976-062f6e2ad9da" providerId="ADAL" clId="{0C6CEBCA-8919-EC4B-B96D-322FBADA2C91}" dt="2022-09-19T17:26:35.593" v="8949" actId="164"/>
          <ac:picMkLst>
            <pc:docMk/>
            <pc:sldMk cId="4044062009" sldId="516"/>
            <ac:picMk id="27" creationId="{D9F8E807-D215-F668-F6A2-CA3FEF76FF12}"/>
          </ac:picMkLst>
        </pc:picChg>
        <pc:picChg chg="add mod">
          <ac:chgData name="Cannell, Michael B" userId="df291291-9ac9-42c2-a976-062f6e2ad9da" providerId="ADAL" clId="{0C6CEBCA-8919-EC4B-B96D-322FBADA2C91}" dt="2022-09-19T17:26:35.593" v="8949" actId="164"/>
          <ac:picMkLst>
            <pc:docMk/>
            <pc:sldMk cId="4044062009" sldId="516"/>
            <ac:picMk id="28" creationId="{57F2EC17-60A4-F63B-2213-ACC25AE4B402}"/>
          </ac:picMkLst>
        </pc:picChg>
        <pc:cxnChg chg="mod">
          <ac:chgData name="Cannell, Michael B" userId="df291291-9ac9-42c2-a976-062f6e2ad9da" providerId="ADAL" clId="{0C6CEBCA-8919-EC4B-B96D-322FBADA2C91}" dt="2022-09-19T17:26:35.593" v="8949" actId="164"/>
          <ac:cxnSpMkLst>
            <pc:docMk/>
            <pc:sldMk cId="4044062009" sldId="516"/>
            <ac:cxnSpMk id="3" creationId="{82841B5A-1A52-A9FD-658A-739E1B08FE03}"/>
          </ac:cxnSpMkLst>
        </pc:cxnChg>
        <pc:cxnChg chg="mod">
          <ac:chgData name="Cannell, Michael B" userId="df291291-9ac9-42c2-a976-062f6e2ad9da" providerId="ADAL" clId="{0C6CEBCA-8919-EC4B-B96D-322FBADA2C91}" dt="2022-09-19T17:26:35.593" v="8949" actId="164"/>
          <ac:cxnSpMkLst>
            <pc:docMk/>
            <pc:sldMk cId="4044062009" sldId="516"/>
            <ac:cxnSpMk id="5" creationId="{DAD04491-881A-B525-2992-254F3DE30DC6}"/>
          </ac:cxnSpMkLst>
        </pc:cxnChg>
      </pc:sldChg>
      <pc:sldChg chg="addSp delSp modSp add del mod modNotesTx">
        <pc:chgData name="Cannell, Michael B" userId="df291291-9ac9-42c2-a976-062f6e2ad9da" providerId="ADAL" clId="{0C6CEBCA-8919-EC4B-B96D-322FBADA2C91}" dt="2022-09-19T21:23:52.042" v="13429" actId="20577"/>
        <pc:sldMkLst>
          <pc:docMk/>
          <pc:sldMk cId="2664354963" sldId="517"/>
        </pc:sldMkLst>
        <pc:spChg chg="add del">
          <ac:chgData name="Cannell, Michael B" userId="df291291-9ac9-42c2-a976-062f6e2ad9da" providerId="ADAL" clId="{0C6CEBCA-8919-EC4B-B96D-322FBADA2C91}" dt="2022-09-19T16:29:50.970" v="7371" actId="22"/>
          <ac:spMkLst>
            <pc:docMk/>
            <pc:sldMk cId="2664354963" sldId="517"/>
            <ac:spMk id="4" creationId="{714D2D17-7343-8668-6777-30C3E5389E23}"/>
          </ac:spMkLst>
        </pc:spChg>
        <pc:spChg chg="add del mod">
          <ac:chgData name="Cannell, Michael B" userId="df291291-9ac9-42c2-a976-062f6e2ad9da" providerId="ADAL" clId="{0C6CEBCA-8919-EC4B-B96D-322FBADA2C91}" dt="2022-09-19T17:26:33.130" v="8946" actId="478"/>
          <ac:spMkLst>
            <pc:docMk/>
            <pc:sldMk cId="2664354963" sldId="517"/>
            <ac:spMk id="19" creationId="{9AB5D993-568C-941C-6FC5-DFEABDC545DE}"/>
          </ac:spMkLst>
        </pc:spChg>
        <pc:spChg chg="add del mod">
          <ac:chgData name="Cannell, Michael B" userId="df291291-9ac9-42c2-a976-062f6e2ad9da" providerId="ADAL" clId="{0C6CEBCA-8919-EC4B-B96D-322FBADA2C91}" dt="2022-09-19T17:26:33.130" v="8946" actId="478"/>
          <ac:spMkLst>
            <pc:docMk/>
            <pc:sldMk cId="2664354963" sldId="517"/>
            <ac:spMk id="27" creationId="{E46DA56B-2009-3670-39F7-551B6903B88A}"/>
          </ac:spMkLst>
        </pc:spChg>
        <pc:spChg chg="add del mod">
          <ac:chgData name="Cannell, Michael B" userId="df291291-9ac9-42c2-a976-062f6e2ad9da" providerId="ADAL" clId="{0C6CEBCA-8919-EC4B-B96D-322FBADA2C91}" dt="2022-09-19T18:17:18.511" v="10631" actId="478"/>
          <ac:spMkLst>
            <pc:docMk/>
            <pc:sldMk cId="2664354963" sldId="517"/>
            <ac:spMk id="28" creationId="{886FCA3F-8BDA-1F80-C7C9-6DBE586FA047}"/>
          </ac:spMkLst>
        </pc:spChg>
        <pc:spChg chg="add del mod">
          <ac:chgData name="Cannell, Michael B" userId="df291291-9ac9-42c2-a976-062f6e2ad9da" providerId="ADAL" clId="{0C6CEBCA-8919-EC4B-B96D-322FBADA2C91}" dt="2022-09-19T18:17:20.419" v="10632" actId="478"/>
          <ac:spMkLst>
            <pc:docMk/>
            <pc:sldMk cId="2664354963" sldId="517"/>
            <ac:spMk id="29" creationId="{5B7324B5-5237-53B8-706C-4708D410A0A8}"/>
          </ac:spMkLst>
        </pc:spChg>
        <pc:picChg chg="add mod">
          <ac:chgData name="Cannell, Michael B" userId="df291291-9ac9-42c2-a976-062f6e2ad9da" providerId="ADAL" clId="{0C6CEBCA-8919-EC4B-B96D-322FBADA2C91}" dt="2022-09-19T16:30:37.976" v="7383" actId="12788"/>
          <ac:picMkLst>
            <pc:docMk/>
            <pc:sldMk cId="2664354963" sldId="517"/>
            <ac:picMk id="6" creationId="{E4217789-6FAC-479D-237D-C1210744B180}"/>
          </ac:picMkLst>
        </pc:picChg>
        <pc:picChg chg="add mod">
          <ac:chgData name="Cannell, Michael B" userId="df291291-9ac9-42c2-a976-062f6e2ad9da" providerId="ADAL" clId="{0C6CEBCA-8919-EC4B-B96D-322FBADA2C91}" dt="2022-09-19T16:30:37.976" v="7383" actId="12788"/>
          <ac:picMkLst>
            <pc:docMk/>
            <pc:sldMk cId="2664354963" sldId="517"/>
            <ac:picMk id="15" creationId="{E8CC01EB-D93B-5E07-1928-29A5086050D9}"/>
          </ac:picMkLst>
        </pc:picChg>
        <pc:picChg chg="add mod">
          <ac:chgData name="Cannell, Michael B" userId="df291291-9ac9-42c2-a976-062f6e2ad9da" providerId="ADAL" clId="{0C6CEBCA-8919-EC4B-B96D-322FBADA2C91}" dt="2022-09-19T16:30:37.976" v="7383" actId="12788"/>
          <ac:picMkLst>
            <pc:docMk/>
            <pc:sldMk cId="2664354963" sldId="517"/>
            <ac:picMk id="20" creationId="{16723B55-56CB-F322-A34E-D881A7ADFB6B}"/>
          </ac:picMkLst>
        </pc:picChg>
        <pc:picChg chg="add mod">
          <ac:chgData name="Cannell, Michael B" userId="df291291-9ac9-42c2-a976-062f6e2ad9da" providerId="ADAL" clId="{0C6CEBCA-8919-EC4B-B96D-322FBADA2C91}" dt="2022-09-19T16:30:37.976" v="7383" actId="12788"/>
          <ac:picMkLst>
            <pc:docMk/>
            <pc:sldMk cId="2664354963" sldId="517"/>
            <ac:picMk id="21" creationId="{9E00D6FA-F7C3-4376-B846-3C9A87CD9D86}"/>
          </ac:picMkLst>
        </pc:picChg>
      </pc:sldChg>
      <pc:sldChg chg="add del">
        <pc:chgData name="Cannell, Michael B" userId="df291291-9ac9-42c2-a976-062f6e2ad9da" providerId="ADAL" clId="{0C6CEBCA-8919-EC4B-B96D-322FBADA2C91}" dt="2022-09-20T13:19:30.042" v="19985" actId="2696"/>
        <pc:sldMkLst>
          <pc:docMk/>
          <pc:sldMk cId="4090510521" sldId="518"/>
        </pc:sldMkLst>
      </pc:sldChg>
      <pc:sldChg chg="add del">
        <pc:chgData name="Cannell, Michael B" userId="df291291-9ac9-42c2-a976-062f6e2ad9da" providerId="ADAL" clId="{0C6CEBCA-8919-EC4B-B96D-322FBADA2C91}" dt="2022-09-20T11:45:45.854" v="14950" actId="2696"/>
        <pc:sldMkLst>
          <pc:docMk/>
          <pc:sldMk cId="3325591542" sldId="521"/>
        </pc:sldMkLst>
      </pc:sldChg>
      <pc:sldChg chg="modSp add del mod">
        <pc:chgData name="Cannell, Michael B" userId="df291291-9ac9-42c2-a976-062f6e2ad9da" providerId="ADAL" clId="{0C6CEBCA-8919-EC4B-B96D-322FBADA2C91}" dt="2022-09-20T11:45:48.186" v="14951" actId="2696"/>
        <pc:sldMkLst>
          <pc:docMk/>
          <pc:sldMk cId="1138787479" sldId="522"/>
        </pc:sldMkLst>
        <pc:spChg chg="mod">
          <ac:chgData name="Cannell, Michael B" userId="df291291-9ac9-42c2-a976-062f6e2ad9da" providerId="ADAL" clId="{0C6CEBCA-8919-EC4B-B96D-322FBADA2C91}" dt="2022-09-19T21:22:17.203" v="13410" actId="27636"/>
          <ac:spMkLst>
            <pc:docMk/>
            <pc:sldMk cId="1138787479" sldId="522"/>
            <ac:spMk id="3" creationId="{6CFAB032-BE1B-7846-8CCA-A54CE1371396}"/>
          </ac:spMkLst>
        </pc:spChg>
        <pc:spChg chg="mod">
          <ac:chgData name="Cannell, Michael B" userId="df291291-9ac9-42c2-a976-062f6e2ad9da" providerId="ADAL" clId="{0C6CEBCA-8919-EC4B-B96D-322FBADA2C91}" dt="2022-09-19T21:22:17.221" v="13411" actId="27636"/>
          <ac:spMkLst>
            <pc:docMk/>
            <pc:sldMk cId="1138787479" sldId="522"/>
            <ac:spMk id="4" creationId="{0E483A77-5904-4A49-91FE-C440B8726E23}"/>
          </ac:spMkLst>
        </pc:spChg>
      </pc:sldChg>
      <pc:sldChg chg="add del modNotesTx">
        <pc:chgData name="Cannell, Michael B" userId="df291291-9ac9-42c2-a976-062f6e2ad9da" providerId="ADAL" clId="{0C6CEBCA-8919-EC4B-B96D-322FBADA2C91}" dt="2022-09-20T11:49:23.070" v="15467" actId="20577"/>
        <pc:sldMkLst>
          <pc:docMk/>
          <pc:sldMk cId="2624725966" sldId="523"/>
        </pc:sldMkLst>
      </pc:sldChg>
      <pc:sldChg chg="addSp modSp add del mod addCm modCm modNotesTx">
        <pc:chgData name="Cannell, Michael B" userId="df291291-9ac9-42c2-a976-062f6e2ad9da" providerId="ADAL" clId="{0C6CEBCA-8919-EC4B-B96D-322FBADA2C91}" dt="2022-09-20T11:36:38.613" v="14664" actId="27636"/>
        <pc:sldMkLst>
          <pc:docMk/>
          <pc:sldMk cId="2859539727" sldId="524"/>
        </pc:sldMkLst>
        <pc:spChg chg="mod">
          <ac:chgData name="Cannell, Michael B" userId="df291291-9ac9-42c2-a976-062f6e2ad9da" providerId="ADAL" clId="{0C6CEBCA-8919-EC4B-B96D-322FBADA2C91}" dt="2022-09-20T11:36:38.613" v="14664" actId="27636"/>
          <ac:spMkLst>
            <pc:docMk/>
            <pc:sldMk cId="2859539727" sldId="524"/>
            <ac:spMk id="3" creationId="{C1799E5D-1349-9585-0E4E-160AA8C2226A}"/>
          </ac:spMkLst>
        </pc:spChg>
        <pc:spChg chg="add mod">
          <ac:chgData name="Cannell, Michael B" userId="df291291-9ac9-42c2-a976-062f6e2ad9da" providerId="ADAL" clId="{0C6CEBCA-8919-EC4B-B96D-322FBADA2C91}" dt="2022-09-20T10:57:34.291" v="14277" actId="14100"/>
          <ac:spMkLst>
            <pc:docMk/>
            <pc:sldMk cId="2859539727" sldId="524"/>
            <ac:spMk id="4" creationId="{3EED1A9D-F79B-A105-398C-D797C4E84FEB}"/>
          </ac:spMkLst>
        </pc:spChg>
      </pc:sldChg>
      <pc:sldChg chg="add del modNotesTx">
        <pc:chgData name="Cannell, Michael B" userId="df291291-9ac9-42c2-a976-062f6e2ad9da" providerId="ADAL" clId="{0C6CEBCA-8919-EC4B-B96D-322FBADA2C91}" dt="2022-09-20T11:51:25.975" v="15876" actId="20577"/>
        <pc:sldMkLst>
          <pc:docMk/>
          <pc:sldMk cId="798517446" sldId="525"/>
        </pc:sldMkLst>
      </pc:sldChg>
      <pc:sldChg chg="modSp add del mod modNotesTx">
        <pc:chgData name="Cannell, Michael B" userId="df291291-9ac9-42c2-a976-062f6e2ad9da" providerId="ADAL" clId="{0C6CEBCA-8919-EC4B-B96D-322FBADA2C91}" dt="2022-09-20T11:52:28.354" v="15988" actId="1076"/>
        <pc:sldMkLst>
          <pc:docMk/>
          <pc:sldMk cId="1691578382" sldId="526"/>
        </pc:sldMkLst>
        <pc:spChg chg="mod">
          <ac:chgData name="Cannell, Michael B" userId="df291291-9ac9-42c2-a976-062f6e2ad9da" providerId="ADAL" clId="{0C6CEBCA-8919-EC4B-B96D-322FBADA2C91}" dt="2022-09-20T11:52:28.354" v="15988" actId="1076"/>
          <ac:spMkLst>
            <pc:docMk/>
            <pc:sldMk cId="1691578382" sldId="526"/>
            <ac:spMk id="2" creationId="{B4905582-E9D5-BC12-882C-00CE63A6636D}"/>
          </ac:spMkLst>
        </pc:spChg>
      </pc:sldChg>
      <pc:sldChg chg="add del">
        <pc:chgData name="Cannell, Michael B" userId="df291291-9ac9-42c2-a976-062f6e2ad9da" providerId="ADAL" clId="{0C6CEBCA-8919-EC4B-B96D-322FBADA2C91}" dt="2022-09-20T11:53:07.209" v="15989" actId="2696"/>
        <pc:sldMkLst>
          <pc:docMk/>
          <pc:sldMk cId="3695290725" sldId="527"/>
        </pc:sldMkLst>
      </pc:sldChg>
      <pc:sldChg chg="add del mod modShow">
        <pc:chgData name="Cannell, Michael B" userId="df291291-9ac9-42c2-a976-062f6e2ad9da" providerId="ADAL" clId="{0C6CEBCA-8919-EC4B-B96D-322FBADA2C91}" dt="2022-09-20T11:55:15.616" v="16208" actId="729"/>
        <pc:sldMkLst>
          <pc:docMk/>
          <pc:sldMk cId="773072017" sldId="528"/>
        </pc:sldMkLst>
      </pc:sldChg>
      <pc:sldChg chg="addSp modSp add del mod modShow addCm modNotesTx">
        <pc:chgData name="Cannell, Michael B" userId="df291291-9ac9-42c2-a976-062f6e2ad9da" providerId="ADAL" clId="{0C6CEBCA-8919-EC4B-B96D-322FBADA2C91}" dt="2022-09-20T11:55:07.300" v="16206" actId="729"/>
        <pc:sldMkLst>
          <pc:docMk/>
          <pc:sldMk cId="3627003873" sldId="529"/>
        </pc:sldMkLst>
        <pc:spChg chg="mod">
          <ac:chgData name="Cannell, Michael B" userId="df291291-9ac9-42c2-a976-062f6e2ad9da" providerId="ADAL" clId="{0C6CEBCA-8919-EC4B-B96D-322FBADA2C91}" dt="2022-09-19T21:21:56.381" v="13398" actId="27636"/>
          <ac:spMkLst>
            <pc:docMk/>
            <pc:sldMk cId="3627003873" sldId="529"/>
            <ac:spMk id="3" creationId="{DA139F69-F6A0-331D-AE77-2C2E4FA14620}"/>
          </ac:spMkLst>
        </pc:spChg>
        <pc:spChg chg="add mod">
          <ac:chgData name="Cannell, Michael B" userId="df291291-9ac9-42c2-a976-062f6e2ad9da" providerId="ADAL" clId="{0C6CEBCA-8919-EC4B-B96D-322FBADA2C91}" dt="2022-09-20T11:53:35.070" v="15990"/>
          <ac:spMkLst>
            <pc:docMk/>
            <pc:sldMk cId="3627003873" sldId="529"/>
            <ac:spMk id="4" creationId="{6116A8AE-0C23-1B89-90D1-9460907AF9F0}"/>
          </ac:spMkLst>
        </pc:spChg>
      </pc:sldChg>
      <pc:sldChg chg="modSp add del mod modShow">
        <pc:chgData name="Cannell, Michael B" userId="df291291-9ac9-42c2-a976-062f6e2ad9da" providerId="ADAL" clId="{0C6CEBCA-8919-EC4B-B96D-322FBADA2C91}" dt="2022-09-20T11:55:11.834" v="16207" actId="729"/>
        <pc:sldMkLst>
          <pc:docMk/>
          <pc:sldMk cId="2935379316" sldId="530"/>
        </pc:sldMkLst>
        <pc:spChg chg="mod">
          <ac:chgData name="Cannell, Michael B" userId="df291291-9ac9-42c2-a976-062f6e2ad9da" providerId="ADAL" clId="{0C6CEBCA-8919-EC4B-B96D-322FBADA2C91}" dt="2022-09-19T21:21:56.662" v="13399" actId="27636"/>
          <ac:spMkLst>
            <pc:docMk/>
            <pc:sldMk cId="2935379316" sldId="530"/>
            <ac:spMk id="3" creationId="{4F22D5B2-F295-56E6-4A05-D3A1FA75DD2A}"/>
          </ac:spMkLst>
        </pc:spChg>
      </pc:sldChg>
      <pc:sldChg chg="modSp add del mod modShow">
        <pc:chgData name="Cannell, Michael B" userId="df291291-9ac9-42c2-a976-062f6e2ad9da" providerId="ADAL" clId="{0C6CEBCA-8919-EC4B-B96D-322FBADA2C91}" dt="2022-09-20T11:55:20.864" v="16209" actId="729"/>
        <pc:sldMkLst>
          <pc:docMk/>
          <pc:sldMk cId="3102695254" sldId="531"/>
        </pc:sldMkLst>
        <pc:spChg chg="mod">
          <ac:chgData name="Cannell, Michael B" userId="df291291-9ac9-42c2-a976-062f6e2ad9da" providerId="ADAL" clId="{0C6CEBCA-8919-EC4B-B96D-322FBADA2C91}" dt="2022-09-19T21:21:56.701" v="13400" actId="27636"/>
          <ac:spMkLst>
            <pc:docMk/>
            <pc:sldMk cId="3102695254" sldId="531"/>
            <ac:spMk id="3" creationId="{8AD464CC-02E5-DC6B-FB20-A2183F2A6609}"/>
          </ac:spMkLst>
        </pc:spChg>
      </pc:sldChg>
      <pc:sldChg chg="add del mod modShow">
        <pc:chgData name="Cannell, Michael B" userId="df291291-9ac9-42c2-a976-062f6e2ad9da" providerId="ADAL" clId="{0C6CEBCA-8919-EC4B-B96D-322FBADA2C91}" dt="2022-09-20T11:55:24.617" v="16210" actId="729"/>
        <pc:sldMkLst>
          <pc:docMk/>
          <pc:sldMk cId="1667306345" sldId="532"/>
        </pc:sldMkLst>
      </pc:sldChg>
      <pc:sldChg chg="add del mod modShow">
        <pc:chgData name="Cannell, Michael B" userId="df291291-9ac9-42c2-a976-062f6e2ad9da" providerId="ADAL" clId="{0C6CEBCA-8919-EC4B-B96D-322FBADA2C91}" dt="2022-09-20T11:55:30.749" v="16211" actId="729"/>
        <pc:sldMkLst>
          <pc:docMk/>
          <pc:sldMk cId="3384997913" sldId="533"/>
        </pc:sldMkLst>
      </pc:sldChg>
      <pc:sldChg chg="modSp add del mod modShow">
        <pc:chgData name="Cannell, Michael B" userId="df291291-9ac9-42c2-a976-062f6e2ad9da" providerId="ADAL" clId="{0C6CEBCA-8919-EC4B-B96D-322FBADA2C91}" dt="2022-09-20T11:55:35.949" v="16212" actId="729"/>
        <pc:sldMkLst>
          <pc:docMk/>
          <pc:sldMk cId="1478427708" sldId="534"/>
        </pc:sldMkLst>
        <pc:spChg chg="mod">
          <ac:chgData name="Cannell, Michael B" userId="df291291-9ac9-42c2-a976-062f6e2ad9da" providerId="ADAL" clId="{0C6CEBCA-8919-EC4B-B96D-322FBADA2C91}" dt="2022-09-19T21:21:56.742" v="13401" actId="27636"/>
          <ac:spMkLst>
            <pc:docMk/>
            <pc:sldMk cId="1478427708" sldId="534"/>
            <ac:spMk id="3" creationId="{D4CD59DA-3157-1881-6C5A-6D6E33DAB4D1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2:50:13.746" v="18895" actId="20577"/>
        <pc:sldMkLst>
          <pc:docMk/>
          <pc:sldMk cId="2577712235" sldId="535"/>
        </pc:sldMkLst>
        <pc:spChg chg="mod">
          <ac:chgData name="Cannell, Michael B" userId="df291291-9ac9-42c2-a976-062f6e2ad9da" providerId="ADAL" clId="{0C6CEBCA-8919-EC4B-B96D-322FBADA2C91}" dt="2022-09-20T12:50:13.746" v="18895" actId="20577"/>
          <ac:spMkLst>
            <pc:docMk/>
            <pc:sldMk cId="2577712235" sldId="535"/>
            <ac:spMk id="3" creationId="{E8D50500-9DAA-A655-8AD3-3A85F06978B9}"/>
          </ac:spMkLst>
        </pc:spChg>
        <pc:spChg chg="add mod">
          <ac:chgData name="Cannell, Michael B" userId="df291291-9ac9-42c2-a976-062f6e2ad9da" providerId="ADAL" clId="{0C6CEBCA-8919-EC4B-B96D-322FBADA2C91}" dt="2022-09-20T12:27:54.183" v="18359" actId="20577"/>
          <ac:spMkLst>
            <pc:docMk/>
            <pc:sldMk cId="2577712235" sldId="535"/>
            <ac:spMk id="4" creationId="{23D87FB9-4E0E-6228-E36C-460B79FE10FF}"/>
          </ac:spMkLst>
        </pc:spChg>
      </pc:sldChg>
      <pc:sldChg chg="addSp delSp modSp add del mod addCm modNotesTx">
        <pc:chgData name="Cannell, Michael B" userId="df291291-9ac9-42c2-a976-062f6e2ad9da" providerId="ADAL" clId="{0C6CEBCA-8919-EC4B-B96D-322FBADA2C91}" dt="2022-09-20T13:18:57.489" v="19972"/>
        <pc:sldMkLst>
          <pc:docMk/>
          <pc:sldMk cId="4233152865" sldId="536"/>
        </pc:sldMkLst>
        <pc:spChg chg="mod">
          <ac:chgData name="Cannell, Michael B" userId="df291291-9ac9-42c2-a976-062f6e2ad9da" providerId="ADAL" clId="{0C6CEBCA-8919-EC4B-B96D-322FBADA2C91}" dt="2022-09-20T13:09:18.361" v="19605" actId="20577"/>
          <ac:spMkLst>
            <pc:docMk/>
            <pc:sldMk cId="4233152865" sldId="536"/>
            <ac:spMk id="3" creationId="{A24BB79D-D6DD-9081-6BEC-9D94685EAE48}"/>
          </ac:spMkLst>
        </pc:spChg>
        <pc:spChg chg="add del">
          <ac:chgData name="Cannell, Michael B" userId="df291291-9ac9-42c2-a976-062f6e2ad9da" providerId="ADAL" clId="{0C6CEBCA-8919-EC4B-B96D-322FBADA2C91}" dt="2022-09-20T13:18:51.627" v="19971" actId="22"/>
          <ac:spMkLst>
            <pc:docMk/>
            <pc:sldMk cId="4233152865" sldId="536"/>
            <ac:spMk id="5" creationId="{83D159E4-2A43-8750-A13A-FEEA7C9140E8}"/>
          </ac:spMkLst>
        </pc:spChg>
        <pc:spChg chg="add mod">
          <ac:chgData name="Cannell, Michael B" userId="df291291-9ac9-42c2-a976-062f6e2ad9da" providerId="ADAL" clId="{0C6CEBCA-8919-EC4B-B96D-322FBADA2C91}" dt="2022-09-20T13:18:57.489" v="19972"/>
          <ac:spMkLst>
            <pc:docMk/>
            <pc:sldMk cId="4233152865" sldId="536"/>
            <ac:spMk id="6" creationId="{0C2F54E5-8A1E-DB4A-0378-2DA9E10738D4}"/>
          </ac:spMkLst>
        </pc:spChg>
      </pc:sldChg>
      <pc:sldChg chg="addSp modSp add del mod ord modNotesTx">
        <pc:chgData name="Cannell, Michael B" userId="df291291-9ac9-42c2-a976-062f6e2ad9da" providerId="ADAL" clId="{0C6CEBCA-8919-EC4B-B96D-322FBADA2C91}" dt="2022-09-20T13:10:28.834" v="19631"/>
        <pc:sldMkLst>
          <pc:docMk/>
          <pc:sldMk cId="3374499611" sldId="537"/>
        </pc:sldMkLst>
        <pc:spChg chg="mod">
          <ac:chgData name="Cannell, Michael B" userId="df291291-9ac9-42c2-a976-062f6e2ad9da" providerId="ADAL" clId="{0C6CEBCA-8919-EC4B-B96D-322FBADA2C91}" dt="2022-09-20T12:49:12.017" v="18888" actId="20577"/>
          <ac:spMkLst>
            <pc:docMk/>
            <pc:sldMk cId="3374499611" sldId="537"/>
            <ac:spMk id="3" creationId="{12CAB45B-B259-B820-8351-CC6CA45CF5D8}"/>
          </ac:spMkLst>
        </pc:spChg>
        <pc:spChg chg="add mod">
          <ac:chgData name="Cannell, Michael B" userId="df291291-9ac9-42c2-a976-062f6e2ad9da" providerId="ADAL" clId="{0C6CEBCA-8919-EC4B-B96D-322FBADA2C91}" dt="2022-09-20T13:10:28.834" v="19631"/>
          <ac:spMkLst>
            <pc:docMk/>
            <pc:sldMk cId="3374499611" sldId="537"/>
            <ac:spMk id="4" creationId="{E8267E92-EFD3-80E4-A0C9-53C4090C7654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14:07.278" v="19710" actId="20577"/>
        <pc:sldMkLst>
          <pc:docMk/>
          <pc:sldMk cId="99315833" sldId="538"/>
        </pc:sldMkLst>
        <pc:spChg chg="mod">
          <ac:chgData name="Cannell, Michael B" userId="df291291-9ac9-42c2-a976-062f6e2ad9da" providerId="ADAL" clId="{0C6CEBCA-8919-EC4B-B96D-322FBADA2C91}" dt="2022-09-20T13:14:07.278" v="19710" actId="20577"/>
          <ac:spMkLst>
            <pc:docMk/>
            <pc:sldMk cId="99315833" sldId="538"/>
            <ac:spMk id="3" creationId="{F729F5FA-1E4D-5D1F-A55C-A012499C2590}"/>
          </ac:spMkLst>
        </pc:spChg>
        <pc:spChg chg="add mod">
          <ac:chgData name="Cannell, Michael B" userId="df291291-9ac9-42c2-a976-062f6e2ad9da" providerId="ADAL" clId="{0C6CEBCA-8919-EC4B-B96D-322FBADA2C91}" dt="2022-09-20T13:13:59.290" v="19709"/>
          <ac:spMkLst>
            <pc:docMk/>
            <pc:sldMk cId="99315833" sldId="538"/>
            <ac:spMk id="4" creationId="{BA1FA097-62E0-978A-62CE-FB540F5EA382}"/>
          </ac:spMkLst>
        </pc:spChg>
      </pc:sldChg>
      <pc:sldChg chg="addSp modSp add del ord modNotesTx">
        <pc:chgData name="Cannell, Michael B" userId="df291291-9ac9-42c2-a976-062f6e2ad9da" providerId="ADAL" clId="{0C6CEBCA-8919-EC4B-B96D-322FBADA2C91}" dt="2022-09-20T13:18:58.976" v="19973"/>
        <pc:sldMkLst>
          <pc:docMk/>
          <pc:sldMk cId="1519513027" sldId="539"/>
        </pc:sldMkLst>
        <pc:spChg chg="add mod">
          <ac:chgData name="Cannell, Michael B" userId="df291291-9ac9-42c2-a976-062f6e2ad9da" providerId="ADAL" clId="{0C6CEBCA-8919-EC4B-B96D-322FBADA2C91}" dt="2022-09-20T13:18:58.976" v="19973"/>
          <ac:spMkLst>
            <pc:docMk/>
            <pc:sldMk cId="1519513027" sldId="539"/>
            <ac:spMk id="3" creationId="{15041617-4B26-A2DB-EB6D-AB14808A6A3F}"/>
          </ac:spMkLst>
        </pc:spChg>
      </pc:sldChg>
      <pc:sldChg chg="modSp add mod addCm">
        <pc:chgData name="Cannell, Michael B" userId="df291291-9ac9-42c2-a976-062f6e2ad9da" providerId="ADAL" clId="{0C6CEBCA-8919-EC4B-B96D-322FBADA2C91}" dt="2022-09-20T13:24:50.862" v="20162"/>
        <pc:sldMkLst>
          <pc:docMk/>
          <pc:sldMk cId="364084682" sldId="540"/>
        </pc:sldMkLst>
        <pc:spChg chg="mod">
          <ac:chgData name="Cannell, Michael B" userId="df291291-9ac9-42c2-a976-062f6e2ad9da" providerId="ADAL" clId="{0C6CEBCA-8919-EC4B-B96D-322FBADA2C91}" dt="2022-09-20T13:24:38.575" v="20161" actId="20577"/>
          <ac:spMkLst>
            <pc:docMk/>
            <pc:sldMk cId="364084682" sldId="540"/>
            <ac:spMk id="3" creationId="{8968ED64-4A51-1970-254C-C109AFCC9240}"/>
          </ac:spMkLst>
        </pc:spChg>
      </pc:sldChg>
      <pc:sldChg chg="addSp modSp add del">
        <pc:chgData name="Cannell, Michael B" userId="df291291-9ac9-42c2-a976-062f6e2ad9da" providerId="ADAL" clId="{0C6CEBCA-8919-EC4B-B96D-322FBADA2C91}" dt="2022-09-20T13:21:02.507" v="20006" actId="2696"/>
        <pc:sldMkLst>
          <pc:docMk/>
          <pc:sldMk cId="2786239345" sldId="540"/>
        </pc:sldMkLst>
        <pc:spChg chg="add mod">
          <ac:chgData name="Cannell, Michael B" userId="df291291-9ac9-42c2-a976-062f6e2ad9da" providerId="ADAL" clId="{0C6CEBCA-8919-EC4B-B96D-322FBADA2C91}" dt="2022-09-20T13:19:03.253" v="19974"/>
          <ac:spMkLst>
            <pc:docMk/>
            <pc:sldMk cId="2786239345" sldId="540"/>
            <ac:spMk id="4" creationId="{A4339504-ABE4-9DA5-24F5-C9D7BFDE7545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22:25.708" v="20044" actId="20577"/>
        <pc:sldMkLst>
          <pc:docMk/>
          <pc:sldMk cId="2399453296" sldId="541"/>
        </pc:sldMkLst>
        <pc:spChg chg="mod">
          <ac:chgData name="Cannell, Michael B" userId="df291291-9ac9-42c2-a976-062f6e2ad9da" providerId="ADAL" clId="{0C6CEBCA-8919-EC4B-B96D-322FBADA2C91}" dt="2022-09-20T13:22:25.708" v="20044" actId="20577"/>
          <ac:spMkLst>
            <pc:docMk/>
            <pc:sldMk cId="2399453296" sldId="541"/>
            <ac:spMk id="3" creationId="{FDF8EF05-9155-2330-7DF5-D80788C0276A}"/>
          </ac:spMkLst>
        </pc:spChg>
        <pc:spChg chg="add mod">
          <ac:chgData name="Cannell, Michael B" userId="df291291-9ac9-42c2-a976-062f6e2ad9da" providerId="ADAL" clId="{0C6CEBCA-8919-EC4B-B96D-322FBADA2C91}" dt="2022-09-20T13:19:06.377" v="19975"/>
          <ac:spMkLst>
            <pc:docMk/>
            <pc:sldMk cId="2399453296" sldId="541"/>
            <ac:spMk id="4" creationId="{57DA828B-F96F-D52D-33F8-BF184AD36BA4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19:15.587" v="19978"/>
        <pc:sldMkLst>
          <pc:docMk/>
          <pc:sldMk cId="339299914" sldId="542"/>
        </pc:sldMkLst>
        <pc:spChg chg="mod">
          <ac:chgData name="Cannell, Michael B" userId="df291291-9ac9-42c2-a976-062f6e2ad9da" providerId="ADAL" clId="{0C6CEBCA-8919-EC4B-B96D-322FBADA2C91}" dt="2022-09-19T21:21:56.833" v="13403" actId="27636"/>
          <ac:spMkLst>
            <pc:docMk/>
            <pc:sldMk cId="339299914" sldId="542"/>
            <ac:spMk id="3" creationId="{63D32B1F-1164-604D-3A68-BE3DF3040DE5}"/>
          </ac:spMkLst>
        </pc:spChg>
        <pc:spChg chg="add mod">
          <ac:chgData name="Cannell, Michael B" userId="df291291-9ac9-42c2-a976-062f6e2ad9da" providerId="ADAL" clId="{0C6CEBCA-8919-EC4B-B96D-322FBADA2C91}" dt="2022-09-20T13:19:15.587" v="19978"/>
          <ac:spMkLst>
            <pc:docMk/>
            <pc:sldMk cId="339299914" sldId="542"/>
            <ac:spMk id="4" creationId="{ECDEEBC4-9578-730A-7B95-5A1C5E83F74E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19:17.442" v="19979"/>
        <pc:sldMkLst>
          <pc:docMk/>
          <pc:sldMk cId="864482508" sldId="543"/>
        </pc:sldMkLst>
        <pc:spChg chg="mod">
          <ac:chgData name="Cannell, Michael B" userId="df291291-9ac9-42c2-a976-062f6e2ad9da" providerId="ADAL" clId="{0C6CEBCA-8919-EC4B-B96D-322FBADA2C91}" dt="2022-09-19T21:21:56.913" v="13404" actId="27636"/>
          <ac:spMkLst>
            <pc:docMk/>
            <pc:sldMk cId="864482508" sldId="543"/>
            <ac:spMk id="3" creationId="{8E01E652-8E90-FC28-06EE-95E0C4CD740D}"/>
          </ac:spMkLst>
        </pc:spChg>
        <pc:spChg chg="add mod">
          <ac:chgData name="Cannell, Michael B" userId="df291291-9ac9-42c2-a976-062f6e2ad9da" providerId="ADAL" clId="{0C6CEBCA-8919-EC4B-B96D-322FBADA2C91}" dt="2022-09-20T13:19:17.442" v="19979"/>
          <ac:spMkLst>
            <pc:docMk/>
            <pc:sldMk cId="864482508" sldId="543"/>
            <ac:spMk id="4" creationId="{F2F9B361-FCF3-2F49-93A1-3FE93C28858F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26:53.427" v="20254" actId="313"/>
        <pc:sldMkLst>
          <pc:docMk/>
          <pc:sldMk cId="3899755228" sldId="544"/>
        </pc:sldMkLst>
        <pc:spChg chg="mod">
          <ac:chgData name="Cannell, Michael B" userId="df291291-9ac9-42c2-a976-062f6e2ad9da" providerId="ADAL" clId="{0C6CEBCA-8919-EC4B-B96D-322FBADA2C91}" dt="2022-09-20T13:26:53.427" v="20254" actId="313"/>
          <ac:spMkLst>
            <pc:docMk/>
            <pc:sldMk cId="3899755228" sldId="544"/>
            <ac:spMk id="3" creationId="{167AA03B-CAD8-355B-8AA2-3789AE0FF1F6}"/>
          </ac:spMkLst>
        </pc:spChg>
        <pc:spChg chg="add mod">
          <ac:chgData name="Cannell, Michael B" userId="df291291-9ac9-42c2-a976-062f6e2ad9da" providerId="ADAL" clId="{0C6CEBCA-8919-EC4B-B96D-322FBADA2C91}" dt="2022-09-20T13:19:13.299" v="19977"/>
          <ac:spMkLst>
            <pc:docMk/>
            <pc:sldMk cId="3899755228" sldId="544"/>
            <ac:spMk id="4" creationId="{B3CC804D-4DBC-5F85-871A-44BF171BA033}"/>
          </ac:spMkLst>
        </pc:spChg>
      </pc:sldChg>
      <pc:sldChg chg="addSp modSp add del">
        <pc:chgData name="Cannell, Michael B" userId="df291291-9ac9-42c2-a976-062f6e2ad9da" providerId="ADAL" clId="{0C6CEBCA-8919-EC4B-B96D-322FBADA2C91}" dt="2022-09-20T13:19:22.553" v="19982"/>
        <pc:sldMkLst>
          <pc:docMk/>
          <pc:sldMk cId="3401771583" sldId="545"/>
        </pc:sldMkLst>
        <pc:spChg chg="add mod">
          <ac:chgData name="Cannell, Michael B" userId="df291291-9ac9-42c2-a976-062f6e2ad9da" providerId="ADAL" clId="{0C6CEBCA-8919-EC4B-B96D-322FBADA2C91}" dt="2022-09-20T13:19:22.553" v="19982"/>
          <ac:spMkLst>
            <pc:docMk/>
            <pc:sldMk cId="3401771583" sldId="545"/>
            <ac:spMk id="4" creationId="{637FE63D-7474-6BE6-8BB9-2F369E8960B2}"/>
          </ac:spMkLst>
        </pc:spChg>
      </pc:sldChg>
      <pc:sldChg chg="addSp modSp add del">
        <pc:chgData name="Cannell, Michael B" userId="df291291-9ac9-42c2-a976-062f6e2ad9da" providerId="ADAL" clId="{0C6CEBCA-8919-EC4B-B96D-322FBADA2C91}" dt="2022-09-20T13:19:18.770" v="19980"/>
        <pc:sldMkLst>
          <pc:docMk/>
          <pc:sldMk cId="1873141520" sldId="546"/>
        </pc:sldMkLst>
        <pc:spChg chg="add mod">
          <ac:chgData name="Cannell, Michael B" userId="df291291-9ac9-42c2-a976-062f6e2ad9da" providerId="ADAL" clId="{0C6CEBCA-8919-EC4B-B96D-322FBADA2C91}" dt="2022-09-20T13:19:18.770" v="19980"/>
          <ac:spMkLst>
            <pc:docMk/>
            <pc:sldMk cId="1873141520" sldId="546"/>
            <ac:spMk id="4" creationId="{FBB3D07A-9A54-3085-688C-34E3A868B747}"/>
          </ac:spMkLst>
        </pc:spChg>
      </pc:sldChg>
      <pc:sldChg chg="add del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2792923461" sldId="547"/>
        </pc:sldMkLst>
      </pc:sldChg>
      <pc:sldChg chg="addSp modSp add del">
        <pc:chgData name="Cannell, Michael B" userId="df291291-9ac9-42c2-a976-062f6e2ad9da" providerId="ADAL" clId="{0C6CEBCA-8919-EC4B-B96D-322FBADA2C91}" dt="2022-09-20T13:19:20.694" v="19981"/>
        <pc:sldMkLst>
          <pc:docMk/>
          <pc:sldMk cId="164120314" sldId="548"/>
        </pc:sldMkLst>
        <pc:spChg chg="add mod">
          <ac:chgData name="Cannell, Michael B" userId="df291291-9ac9-42c2-a976-062f6e2ad9da" providerId="ADAL" clId="{0C6CEBCA-8919-EC4B-B96D-322FBADA2C91}" dt="2022-09-20T13:19:20.694" v="19981"/>
          <ac:spMkLst>
            <pc:docMk/>
            <pc:sldMk cId="164120314" sldId="548"/>
            <ac:spMk id="4" creationId="{8275E89A-2CF2-0602-17F5-9C7ECF317537}"/>
          </ac:spMkLst>
        </pc:spChg>
      </pc:sldChg>
      <pc:sldChg chg="add del">
        <pc:chgData name="Cannell, Michael B" userId="df291291-9ac9-42c2-a976-062f6e2ad9da" providerId="ADAL" clId="{0C6CEBCA-8919-EC4B-B96D-322FBADA2C91}" dt="2022-09-19T16:08:10.073" v="6827" actId="2696"/>
        <pc:sldMkLst>
          <pc:docMk/>
          <pc:sldMk cId="2708957381" sldId="549"/>
        </pc:sldMkLst>
      </pc:sldChg>
      <pc:sldChg chg="add del">
        <pc:chgData name="Cannell, Michael B" userId="df291291-9ac9-42c2-a976-062f6e2ad9da" providerId="ADAL" clId="{0C6CEBCA-8919-EC4B-B96D-322FBADA2C91}" dt="2022-09-20T13:19:37.481" v="19986" actId="2696"/>
        <pc:sldMkLst>
          <pc:docMk/>
          <pc:sldMk cId="3930118168" sldId="550"/>
        </pc:sldMkLst>
      </pc:sldChg>
      <pc:sldChg chg="addSp modSp add del">
        <pc:chgData name="Cannell, Michael B" userId="df291291-9ac9-42c2-a976-062f6e2ad9da" providerId="ADAL" clId="{0C6CEBCA-8919-EC4B-B96D-322FBADA2C91}" dt="2022-09-20T13:19:24.709" v="19983"/>
        <pc:sldMkLst>
          <pc:docMk/>
          <pc:sldMk cId="758753972" sldId="551"/>
        </pc:sldMkLst>
        <pc:spChg chg="add mod">
          <ac:chgData name="Cannell, Michael B" userId="df291291-9ac9-42c2-a976-062f6e2ad9da" providerId="ADAL" clId="{0C6CEBCA-8919-EC4B-B96D-322FBADA2C91}" dt="2022-09-20T13:19:24.709" v="19983"/>
          <ac:spMkLst>
            <pc:docMk/>
            <pc:sldMk cId="758753972" sldId="551"/>
            <ac:spMk id="4" creationId="{5AC80DC7-4025-E85A-4A17-023217DBBEC7}"/>
          </ac:spMkLst>
        </pc:spChg>
      </pc:sldChg>
      <pc:sldChg chg="addSp modSp add del">
        <pc:chgData name="Cannell, Michael B" userId="df291291-9ac9-42c2-a976-062f6e2ad9da" providerId="ADAL" clId="{0C6CEBCA-8919-EC4B-B96D-322FBADA2C91}" dt="2022-09-20T13:19:26.709" v="19984"/>
        <pc:sldMkLst>
          <pc:docMk/>
          <pc:sldMk cId="3650225400" sldId="552"/>
        </pc:sldMkLst>
        <pc:spChg chg="add mod">
          <ac:chgData name="Cannell, Michael B" userId="df291291-9ac9-42c2-a976-062f6e2ad9da" providerId="ADAL" clId="{0C6CEBCA-8919-EC4B-B96D-322FBADA2C91}" dt="2022-09-20T13:19:26.709" v="19984"/>
          <ac:spMkLst>
            <pc:docMk/>
            <pc:sldMk cId="3650225400" sldId="552"/>
            <ac:spMk id="4" creationId="{9111052C-1C65-6998-DCB3-03ACCCE9B8A1}"/>
          </ac:spMkLst>
        </pc:spChg>
      </pc:sldChg>
      <pc:sldChg chg="addSp delSp modSp add del mod setBg modNotesTx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104509245" sldId="553"/>
        </pc:sldMkLst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2" creationId="{FC78D91A-793E-C040-39A4-F930B43C5519}"/>
          </ac:spMkLst>
        </pc:spChg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3" creationId="{F3BB138F-97B7-B40F-2276-8801E8BC892A}"/>
          </ac:spMkLst>
        </pc:spChg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5" creationId="{B674025C-67D7-9E27-79A7-9A4FB3B72EBE}"/>
          </ac:spMkLst>
        </pc:spChg>
        <pc:spChg chg="mod">
          <ac:chgData name="Cannell, Michael B" userId="df291291-9ac9-42c2-a976-062f6e2ad9da" providerId="ADAL" clId="{0C6CEBCA-8919-EC4B-B96D-322FBADA2C91}" dt="2022-09-18T20:25:00.726" v="2036" actId="14100"/>
          <ac:spMkLst>
            <pc:docMk/>
            <pc:sldMk cId="104509245" sldId="553"/>
            <ac:spMk id="7" creationId="{C607C46B-1F80-FE96-C16A-E6DD7AB720AE}"/>
          </ac:spMkLst>
        </pc:spChg>
        <pc:spChg chg="mod">
          <ac:chgData name="Cannell, Michael B" userId="df291291-9ac9-42c2-a976-062f6e2ad9da" providerId="ADAL" clId="{0C6CEBCA-8919-EC4B-B96D-322FBADA2C91}" dt="2022-09-18T20:24:45.760" v="2032" actId="1076"/>
          <ac:spMkLst>
            <pc:docMk/>
            <pc:sldMk cId="104509245" sldId="553"/>
            <ac:spMk id="8" creationId="{7BA08853-069C-A321-772F-CDFBA5B681DF}"/>
          </ac:spMkLst>
        </pc:spChg>
        <pc:spChg chg="mod">
          <ac:chgData name="Cannell, Michael B" userId="df291291-9ac9-42c2-a976-062f6e2ad9da" providerId="ADAL" clId="{0C6CEBCA-8919-EC4B-B96D-322FBADA2C91}" dt="2022-09-18T20:24:45.760" v="2032" actId="1076"/>
          <ac:spMkLst>
            <pc:docMk/>
            <pc:sldMk cId="104509245" sldId="553"/>
            <ac:spMk id="9" creationId="{81A7AC2D-1664-493D-E5BD-B149BCE967B1}"/>
          </ac:spMkLst>
        </pc:spChg>
        <pc:spChg chg="mod">
          <ac:chgData name="Cannell, Michael B" userId="df291291-9ac9-42c2-a976-062f6e2ad9da" providerId="ADAL" clId="{0C6CEBCA-8919-EC4B-B96D-322FBADA2C91}" dt="2022-09-18T20:02:17.926" v="2019" actId="1076"/>
          <ac:spMkLst>
            <pc:docMk/>
            <pc:sldMk cId="104509245" sldId="553"/>
            <ac:spMk id="10" creationId="{B01ABD8A-BE8C-5A4D-436E-8CAEA88ED7EC}"/>
          </ac:spMkLst>
        </pc:spChg>
        <pc:spChg chg="del">
          <ac:chgData name="Cannell, Michael B" userId="df291291-9ac9-42c2-a976-062f6e2ad9da" providerId="ADAL" clId="{0C6CEBCA-8919-EC4B-B96D-322FBADA2C91}" dt="2022-09-18T20:24:30.876" v="2029" actId="478"/>
          <ac:spMkLst>
            <pc:docMk/>
            <pc:sldMk cId="104509245" sldId="553"/>
            <ac:spMk id="11" creationId="{007AB49C-0C5F-F0DF-1204-32E9B946CA6E}"/>
          </ac:spMkLst>
        </pc:spChg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13" creationId="{45A26B01-DCD9-F6A7-BAD9-EA750A19DB15}"/>
          </ac:spMkLst>
        </pc:spChg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14" creationId="{494C42A7-E224-414A-FF0B-CA30E1E46550}"/>
          </ac:spMkLst>
        </pc:spChg>
        <pc:spChg chg="del">
          <ac:chgData name="Cannell, Michael B" userId="df291291-9ac9-42c2-a976-062f6e2ad9da" providerId="ADAL" clId="{0C6CEBCA-8919-EC4B-B96D-322FBADA2C91}" dt="2022-09-18T20:24:26.586" v="2026" actId="478"/>
          <ac:spMkLst>
            <pc:docMk/>
            <pc:sldMk cId="104509245" sldId="553"/>
            <ac:spMk id="18" creationId="{511C6FC9-92F3-7228-1C03-34349EC9651A}"/>
          </ac:spMkLst>
        </pc:spChg>
        <pc:spChg chg="del">
          <ac:chgData name="Cannell, Michael B" userId="df291291-9ac9-42c2-a976-062f6e2ad9da" providerId="ADAL" clId="{0C6CEBCA-8919-EC4B-B96D-322FBADA2C91}" dt="2022-09-18T20:24:25.325" v="2025" actId="478"/>
          <ac:spMkLst>
            <pc:docMk/>
            <pc:sldMk cId="104509245" sldId="553"/>
            <ac:spMk id="19" creationId="{2E50A9BD-24A4-84B9-BC41-E85F31D0F179}"/>
          </ac:spMkLst>
        </pc:spChg>
        <pc:spChg chg="del">
          <ac:chgData name="Cannell, Michael B" userId="df291291-9ac9-42c2-a976-062f6e2ad9da" providerId="ADAL" clId="{0C6CEBCA-8919-EC4B-B96D-322FBADA2C91}" dt="2022-09-18T20:24:29.723" v="2028" actId="478"/>
          <ac:spMkLst>
            <pc:docMk/>
            <pc:sldMk cId="104509245" sldId="553"/>
            <ac:spMk id="20" creationId="{A541C43F-CB65-7DA6-0848-CBA57FA39408}"/>
          </ac:spMkLst>
        </pc:spChg>
        <pc:spChg chg="del">
          <ac:chgData name="Cannell, Michael B" userId="df291291-9ac9-42c2-a976-062f6e2ad9da" providerId="ADAL" clId="{0C6CEBCA-8919-EC4B-B96D-322FBADA2C91}" dt="2022-09-18T20:24:28.459" v="2027" actId="478"/>
          <ac:spMkLst>
            <pc:docMk/>
            <pc:sldMk cId="104509245" sldId="553"/>
            <ac:spMk id="21" creationId="{115B2A3D-DEB6-8856-B194-0322095DE94D}"/>
          </ac:spMkLst>
        </pc:spChg>
      </pc:sldChg>
      <pc:sldChg chg="modSp add del mod chgLayout modNotesTx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279953005" sldId="554"/>
        </pc:sldMkLst>
        <pc:spChg chg="mod">
          <ac:chgData name="Cannell, Michael B" userId="df291291-9ac9-42c2-a976-062f6e2ad9da" providerId="ADAL" clId="{0C6CEBCA-8919-EC4B-B96D-322FBADA2C91}" dt="2022-09-18T20:26:08.682" v="2083" actId="20577"/>
          <ac:spMkLst>
            <pc:docMk/>
            <pc:sldMk cId="279953005" sldId="554"/>
            <ac:spMk id="45" creationId="{3936ED21-459D-F852-9238-427E9CC7F287}"/>
          </ac:spMkLst>
        </pc:spChg>
      </pc:sldChg>
      <pc:sldChg chg="new del">
        <pc:chgData name="Cannell, Michael B" userId="df291291-9ac9-42c2-a976-062f6e2ad9da" providerId="ADAL" clId="{0C6CEBCA-8919-EC4B-B96D-322FBADA2C91}" dt="2022-09-18T20:26:43.927" v="2086" actId="680"/>
        <pc:sldMkLst>
          <pc:docMk/>
          <pc:sldMk cId="1344594483" sldId="555"/>
        </pc:sldMkLst>
      </pc:sldChg>
      <pc:sldChg chg="addSp delSp modSp add del mod modNotesTx">
        <pc:chgData name="Cannell, Michael B" userId="df291291-9ac9-42c2-a976-062f6e2ad9da" providerId="ADAL" clId="{0C6CEBCA-8919-EC4B-B96D-322FBADA2C91}" dt="2022-09-18T20:27:42.606" v="2106" actId="2890"/>
        <pc:sldMkLst>
          <pc:docMk/>
          <pc:sldMk cId="1577112754" sldId="555"/>
        </pc:sldMkLst>
        <pc:spChg chg="add del mod">
          <ac:chgData name="Cannell, Michael B" userId="df291291-9ac9-42c2-a976-062f6e2ad9da" providerId="ADAL" clId="{0C6CEBCA-8919-EC4B-B96D-322FBADA2C91}" dt="2022-09-18T20:27:39.362" v="2102"/>
          <ac:spMkLst>
            <pc:docMk/>
            <pc:sldMk cId="1577112754" sldId="555"/>
            <ac:spMk id="2" creationId="{851228DE-0ED1-5F4B-5EF6-B8DB71C708C9}"/>
          </ac:spMkLst>
        </pc:spChg>
        <pc:grpChg chg="add del">
          <ac:chgData name="Cannell, Michael B" userId="df291291-9ac9-42c2-a976-062f6e2ad9da" providerId="ADAL" clId="{0C6CEBCA-8919-EC4B-B96D-322FBADA2C91}" dt="2022-09-18T20:27:42.126" v="2105" actId="478"/>
          <ac:grpSpMkLst>
            <pc:docMk/>
            <pc:sldMk cId="1577112754" sldId="555"/>
            <ac:grpSpMk id="47" creationId="{574D43C3-749A-4FB5-DAF8-96F9A10D5CDD}"/>
          </ac:grpSpMkLst>
        </pc:grpChg>
        <pc:grpChg chg="add del">
          <ac:chgData name="Cannell, Michael B" userId="df291291-9ac9-42c2-a976-062f6e2ad9da" providerId="ADAL" clId="{0C6CEBCA-8919-EC4B-B96D-322FBADA2C91}" dt="2022-09-18T20:27:41.105" v="2104" actId="478"/>
          <ac:grpSpMkLst>
            <pc:docMk/>
            <pc:sldMk cId="1577112754" sldId="555"/>
            <ac:grpSpMk id="48" creationId="{2C8E2D2F-B9E8-9E6B-A506-6BDE078694E9}"/>
          </ac:grpSpMkLst>
        </pc:grpChg>
      </pc:sldChg>
      <pc:sldChg chg="addSp delSp modSp new add del mod ord modNotesTx">
        <pc:chgData name="Cannell, Michael B" userId="df291291-9ac9-42c2-a976-062f6e2ad9da" providerId="ADAL" clId="{0C6CEBCA-8919-EC4B-B96D-322FBADA2C91}" dt="2022-09-19T13:26:58.191" v="6364"/>
        <pc:sldMkLst>
          <pc:docMk/>
          <pc:sldMk cId="2004318059" sldId="555"/>
        </pc:sldMkLst>
        <pc:spChg chg="del">
          <ac:chgData name="Cannell, Michael B" userId="df291291-9ac9-42c2-a976-062f6e2ad9da" providerId="ADAL" clId="{0C6CEBCA-8919-EC4B-B96D-322FBADA2C91}" dt="2022-09-18T20:30:35.346" v="2133" actId="478"/>
          <ac:spMkLst>
            <pc:docMk/>
            <pc:sldMk cId="2004318059" sldId="555"/>
            <ac:spMk id="2" creationId="{AA0A74FB-207B-7F7C-5F92-8BD350B25F67}"/>
          </ac:spMkLst>
        </pc:spChg>
        <pc:spChg chg="del mod">
          <ac:chgData name="Cannell, Michael B" userId="df291291-9ac9-42c2-a976-062f6e2ad9da" providerId="ADAL" clId="{0C6CEBCA-8919-EC4B-B96D-322FBADA2C91}" dt="2022-09-18T20:30:37.646" v="2134" actId="478"/>
          <ac:spMkLst>
            <pc:docMk/>
            <pc:sldMk cId="2004318059" sldId="555"/>
            <ac:spMk id="3" creationId="{8472D141-AF08-C68B-AFD5-C6BD2099D5AB}"/>
          </ac:spMkLst>
        </pc:spChg>
        <pc:spChg chg="mod">
          <ac:chgData name="Cannell, Michael B" userId="df291291-9ac9-42c2-a976-062f6e2ad9da" providerId="ADAL" clId="{0C6CEBCA-8919-EC4B-B96D-322FBADA2C91}" dt="2022-09-18T20:30:28.151" v="2131"/>
          <ac:spMkLst>
            <pc:docMk/>
            <pc:sldMk cId="2004318059" sldId="555"/>
            <ac:spMk id="6" creationId="{804FEA4B-D97D-A3D4-E134-0097E846A2AD}"/>
          </ac:spMkLst>
        </pc:spChg>
        <pc:spChg chg="mod">
          <ac:chgData name="Cannell, Michael B" userId="df291291-9ac9-42c2-a976-062f6e2ad9da" providerId="ADAL" clId="{0C6CEBCA-8919-EC4B-B96D-322FBADA2C91}" dt="2022-09-18T20:30:28.151" v="2131"/>
          <ac:spMkLst>
            <pc:docMk/>
            <pc:sldMk cId="2004318059" sldId="555"/>
            <ac:spMk id="7" creationId="{6D437D2D-59FB-1340-E6B8-384C00618696}"/>
          </ac:spMkLst>
        </pc:spChg>
        <pc:spChg chg="mod">
          <ac:chgData name="Cannell, Michael B" userId="df291291-9ac9-42c2-a976-062f6e2ad9da" providerId="ADAL" clId="{0C6CEBCA-8919-EC4B-B96D-322FBADA2C91}" dt="2022-09-18T20:30:28.151" v="2131"/>
          <ac:spMkLst>
            <pc:docMk/>
            <pc:sldMk cId="2004318059" sldId="555"/>
            <ac:spMk id="8" creationId="{A47B88DE-712F-53C9-9EAB-9F39354B169E}"/>
          </ac:spMkLst>
        </pc:spChg>
        <pc:spChg chg="add mod">
          <ac:chgData name="Cannell, Michael B" userId="df291291-9ac9-42c2-a976-062f6e2ad9da" providerId="ADAL" clId="{0C6CEBCA-8919-EC4B-B96D-322FBADA2C91}" dt="2022-09-19T12:31:20.653" v="4132" actId="207"/>
          <ac:spMkLst>
            <pc:docMk/>
            <pc:sldMk cId="2004318059" sldId="555"/>
            <ac:spMk id="9" creationId="{EF75034E-01F8-ECD9-652F-11B442BCB305}"/>
          </ac:spMkLst>
        </pc:spChg>
        <pc:spChg chg="add del mod">
          <ac:chgData name="Cannell, Michael B" userId="df291291-9ac9-42c2-a976-062f6e2ad9da" providerId="ADAL" clId="{0C6CEBCA-8919-EC4B-B96D-322FBADA2C91}" dt="2022-09-19T13:26:57.678" v="6363" actId="478"/>
          <ac:spMkLst>
            <pc:docMk/>
            <pc:sldMk cId="2004318059" sldId="555"/>
            <ac:spMk id="10" creationId="{56593937-7EAC-EBF9-7E1E-0FE57E4C2F5D}"/>
          </ac:spMkLst>
        </pc:spChg>
        <pc:spChg chg="add mod">
          <ac:chgData name="Cannell, Michael B" userId="df291291-9ac9-42c2-a976-062f6e2ad9da" providerId="ADAL" clId="{0C6CEBCA-8919-EC4B-B96D-322FBADA2C91}" dt="2022-09-19T13:26:58.191" v="6364"/>
          <ac:spMkLst>
            <pc:docMk/>
            <pc:sldMk cId="2004318059" sldId="555"/>
            <ac:spMk id="11" creationId="{C251D944-73C9-AFCE-1413-1D0D6B98FE09}"/>
          </ac:spMkLst>
        </pc:spChg>
        <pc:grpChg chg="add mod">
          <ac:chgData name="Cannell, Michael B" userId="df291291-9ac9-42c2-a976-062f6e2ad9da" providerId="ADAL" clId="{0C6CEBCA-8919-EC4B-B96D-322FBADA2C91}" dt="2022-09-18T20:31:39.940" v="2143" actId="1076"/>
          <ac:grpSpMkLst>
            <pc:docMk/>
            <pc:sldMk cId="2004318059" sldId="555"/>
            <ac:grpSpMk id="4" creationId="{46089760-E50A-E7B7-2A10-94107777D231}"/>
          </ac:grpSpMkLst>
        </pc:grpChg>
        <pc:picChg chg="mod">
          <ac:chgData name="Cannell, Michael B" userId="df291291-9ac9-42c2-a976-062f6e2ad9da" providerId="ADAL" clId="{0C6CEBCA-8919-EC4B-B96D-322FBADA2C91}" dt="2022-09-18T20:30:28.151" v="2131"/>
          <ac:picMkLst>
            <pc:docMk/>
            <pc:sldMk cId="2004318059" sldId="555"/>
            <ac:picMk id="5" creationId="{BECDDC94-0098-1838-0D62-F310A25AEE71}"/>
          </ac:picMkLst>
        </pc:picChg>
      </pc:sldChg>
      <pc:sldChg chg="addSp modSp add del mod modNotesTx">
        <pc:chgData name="Cannell, Michael B" userId="df291291-9ac9-42c2-a976-062f6e2ad9da" providerId="ADAL" clId="{0C6CEBCA-8919-EC4B-B96D-322FBADA2C91}" dt="2022-09-19T12:31:43.637" v="4134" actId="207"/>
        <pc:sldMkLst>
          <pc:docMk/>
          <pc:sldMk cId="4082172174" sldId="556"/>
        </pc:sldMkLst>
        <pc:spChg chg="add mod">
          <ac:chgData name="Cannell, Michael B" userId="df291291-9ac9-42c2-a976-062f6e2ad9da" providerId="ADAL" clId="{0C6CEBCA-8919-EC4B-B96D-322FBADA2C91}" dt="2022-09-18T20:46:16.675" v="3572" actId="208"/>
          <ac:spMkLst>
            <pc:docMk/>
            <pc:sldMk cId="4082172174" sldId="556"/>
            <ac:spMk id="2" creationId="{8EA88540-51C0-511C-D282-B4684B761BFA}"/>
          </ac:spMkLst>
        </pc:spChg>
        <pc:spChg chg="mod">
          <ac:chgData name="Cannell, Michael B" userId="df291291-9ac9-42c2-a976-062f6e2ad9da" providerId="ADAL" clId="{0C6CEBCA-8919-EC4B-B96D-322FBADA2C91}" dt="2022-09-19T12:31:43.637" v="4134" actId="207"/>
          <ac:spMkLst>
            <pc:docMk/>
            <pc:sldMk cId="4082172174" sldId="556"/>
            <ac:spMk id="9" creationId="{EF75034E-01F8-ECD9-652F-11B442BCB305}"/>
          </ac:spMkLst>
        </pc:spChg>
      </pc:sldChg>
      <pc:sldChg chg="addSp delSp modSp add del mod modNotesTx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1008919079" sldId="557"/>
        </pc:sldMkLst>
        <pc:spChg chg="add del mod">
          <ac:chgData name="Cannell, Michael B" userId="df291291-9ac9-42c2-a976-062f6e2ad9da" providerId="ADAL" clId="{0C6CEBCA-8919-EC4B-B96D-322FBADA2C91}" dt="2022-09-18T20:47:50.938" v="3582" actId="478"/>
          <ac:spMkLst>
            <pc:docMk/>
            <pc:sldMk cId="1008919079" sldId="557"/>
            <ac:spMk id="3" creationId="{FA69F02A-8505-2B0A-8D8C-BC6F066CC9BA}"/>
          </ac:spMkLst>
        </pc:spChg>
        <pc:spChg chg="del">
          <ac:chgData name="Cannell, Michael B" userId="df291291-9ac9-42c2-a976-062f6e2ad9da" providerId="ADAL" clId="{0C6CEBCA-8919-EC4B-B96D-322FBADA2C91}" dt="2022-09-18T20:47:48.415" v="3581" actId="478"/>
          <ac:spMkLst>
            <pc:docMk/>
            <pc:sldMk cId="1008919079" sldId="557"/>
            <ac:spMk id="9" creationId="{EF75034E-01F8-ECD9-652F-11B442BCB305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1" creationId="{3207E4F6-DBCA-0E4A-77C0-0FEDA81B56CD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2" creationId="{8DEA7B9F-CBEA-6FE7-3717-76E8672DD220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3" creationId="{9C923B75-4B2D-FD32-7869-EB07D1EE91BC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7" creationId="{14A92F25-1473-8D7C-6FE3-1DD050639EBA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8" creationId="{8D9F6655-7CA1-D7ED-B8FF-E825D252BC89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9" creationId="{97E02A04-9A09-7C81-8F9E-792F623C705C}"/>
          </ac:spMkLst>
        </pc:spChg>
        <pc:spChg chg="add mod">
          <ac:chgData name="Cannell, Michael B" userId="df291291-9ac9-42c2-a976-062f6e2ad9da" providerId="ADAL" clId="{0C6CEBCA-8919-EC4B-B96D-322FBADA2C91}" dt="2022-09-18T20:59:26.251" v="3588" actId="1076"/>
          <ac:spMkLst>
            <pc:docMk/>
            <pc:sldMk cId="1008919079" sldId="557"/>
            <ac:spMk id="20" creationId="{2F673749-269D-26EA-B8C1-616B216317D0}"/>
          </ac:spMkLst>
        </pc:spChg>
        <pc:spChg chg="mod">
          <ac:chgData name="Cannell, Michael B" userId="df291291-9ac9-42c2-a976-062f6e2ad9da" providerId="ADAL" clId="{0C6CEBCA-8919-EC4B-B96D-322FBADA2C91}" dt="2022-09-19T11:49:17.284" v="3659" actId="208"/>
          <ac:spMkLst>
            <pc:docMk/>
            <pc:sldMk cId="1008919079" sldId="557"/>
            <ac:spMk id="23" creationId="{D5321CB5-30FF-8B8E-5D48-3218541771E8}"/>
          </ac:spMkLst>
        </pc:spChg>
        <pc:spChg chg="mod">
          <ac:chgData name="Cannell, Michael B" userId="df291291-9ac9-42c2-a976-062f6e2ad9da" providerId="ADAL" clId="{0C6CEBCA-8919-EC4B-B96D-322FBADA2C91}" dt="2022-09-19T11:49:21.347" v="3660" actId="208"/>
          <ac:spMkLst>
            <pc:docMk/>
            <pc:sldMk cId="1008919079" sldId="557"/>
            <ac:spMk id="24" creationId="{43C74C5F-1B1B-5593-8CE6-5E195F9F0C4B}"/>
          </ac:spMkLst>
        </pc:spChg>
        <pc:spChg chg="mod">
          <ac:chgData name="Cannell, Michael B" userId="df291291-9ac9-42c2-a976-062f6e2ad9da" providerId="ADAL" clId="{0C6CEBCA-8919-EC4B-B96D-322FBADA2C91}" dt="2022-09-18T20:59:21.047" v="3587"/>
          <ac:spMkLst>
            <pc:docMk/>
            <pc:sldMk cId="1008919079" sldId="557"/>
            <ac:spMk id="25" creationId="{0A5FEDBF-7638-4677-FEEF-B875547193F5}"/>
          </ac:spMkLst>
        </pc:spChg>
        <pc:spChg chg="mod">
          <ac:chgData name="Cannell, Michael B" userId="df291291-9ac9-42c2-a976-062f6e2ad9da" providerId="ADAL" clId="{0C6CEBCA-8919-EC4B-B96D-322FBADA2C91}" dt="2022-09-18T20:59:21.047" v="3587"/>
          <ac:spMkLst>
            <pc:docMk/>
            <pc:sldMk cId="1008919079" sldId="557"/>
            <ac:spMk id="29" creationId="{336C005F-B25C-5944-9863-3BFE37BF0BF6}"/>
          </ac:spMkLst>
        </pc:spChg>
        <pc:spChg chg="mod">
          <ac:chgData name="Cannell, Michael B" userId="df291291-9ac9-42c2-a976-062f6e2ad9da" providerId="ADAL" clId="{0C6CEBCA-8919-EC4B-B96D-322FBADA2C91}" dt="2022-09-18T20:59:21.047" v="3587"/>
          <ac:spMkLst>
            <pc:docMk/>
            <pc:sldMk cId="1008919079" sldId="557"/>
            <ac:spMk id="30" creationId="{7C7AE86A-DA3B-B997-658C-5232A5F52781}"/>
          </ac:spMkLst>
        </pc:spChg>
        <pc:spChg chg="mod">
          <ac:chgData name="Cannell, Michael B" userId="df291291-9ac9-42c2-a976-062f6e2ad9da" providerId="ADAL" clId="{0C6CEBCA-8919-EC4B-B96D-322FBADA2C91}" dt="2022-09-18T20:59:21.047" v="3587"/>
          <ac:spMkLst>
            <pc:docMk/>
            <pc:sldMk cId="1008919079" sldId="557"/>
            <ac:spMk id="31" creationId="{0597A4D4-CEF2-4835-037B-4287CF5A2079}"/>
          </ac:spMkLst>
        </pc:spChg>
        <pc:spChg chg="add del mod">
          <ac:chgData name="Cannell, Michael B" userId="df291291-9ac9-42c2-a976-062f6e2ad9da" providerId="ADAL" clId="{0C6CEBCA-8919-EC4B-B96D-322FBADA2C91}" dt="2022-09-18T23:43:46.541" v="3598" actId="478"/>
          <ac:spMkLst>
            <pc:docMk/>
            <pc:sldMk cId="1008919079" sldId="557"/>
            <ac:spMk id="32" creationId="{CA22BCFD-47B0-099C-7F92-182840B6D2CD}"/>
          </ac:spMkLst>
        </pc:spChg>
        <pc:spChg chg="add del">
          <ac:chgData name="Cannell, Michael B" userId="df291291-9ac9-42c2-a976-062f6e2ad9da" providerId="ADAL" clId="{0C6CEBCA-8919-EC4B-B96D-322FBADA2C91}" dt="2022-09-18T23:43:57.181" v="3600" actId="11529"/>
          <ac:spMkLst>
            <pc:docMk/>
            <pc:sldMk cId="1008919079" sldId="557"/>
            <ac:spMk id="33" creationId="{7A888F81-5258-0AE4-412A-D5F766D8AF5A}"/>
          </ac:spMkLst>
        </pc:spChg>
        <pc:spChg chg="add mod">
          <ac:chgData name="Cannell, Michael B" userId="df291291-9ac9-42c2-a976-062f6e2ad9da" providerId="ADAL" clId="{0C6CEBCA-8919-EC4B-B96D-322FBADA2C91}" dt="2022-09-19T11:48:03.299" v="3653" actId="1076"/>
          <ac:spMkLst>
            <pc:docMk/>
            <pc:sldMk cId="1008919079" sldId="557"/>
            <ac:spMk id="34" creationId="{0CD47C0E-471C-3126-BA00-BF4A3454CD7F}"/>
          </ac:spMkLst>
        </pc:spChg>
        <pc:spChg chg="add del mod">
          <ac:chgData name="Cannell, Michael B" userId="df291291-9ac9-42c2-a976-062f6e2ad9da" providerId="ADAL" clId="{0C6CEBCA-8919-EC4B-B96D-322FBADA2C91}" dt="2022-09-19T11:47:16.275" v="3649" actId="767"/>
          <ac:spMkLst>
            <pc:docMk/>
            <pc:sldMk cId="1008919079" sldId="557"/>
            <ac:spMk id="35" creationId="{FC8BC1E1-3E84-7C27-64CA-6082536EC95F}"/>
          </ac:spMkLst>
        </pc:spChg>
        <pc:spChg chg="add mod">
          <ac:chgData name="Cannell, Michael B" userId="df291291-9ac9-42c2-a976-062f6e2ad9da" providerId="ADAL" clId="{0C6CEBCA-8919-EC4B-B96D-322FBADA2C91}" dt="2022-09-19T11:48:11.734" v="3655" actId="1076"/>
          <ac:spMkLst>
            <pc:docMk/>
            <pc:sldMk cId="1008919079" sldId="557"/>
            <ac:spMk id="36" creationId="{F8A99D4E-EE46-DBEF-0DCA-D7377B1244BF}"/>
          </ac:spMkLst>
        </pc:spChg>
        <pc:grpChg chg="mod">
          <ac:chgData name="Cannell, Michael B" userId="df291291-9ac9-42c2-a976-062f6e2ad9da" providerId="ADAL" clId="{0C6CEBCA-8919-EC4B-B96D-322FBADA2C91}" dt="2022-09-19T11:46:45.051" v="3642" actId="14100"/>
          <ac:grpSpMkLst>
            <pc:docMk/>
            <pc:sldMk cId="1008919079" sldId="557"/>
            <ac:grpSpMk id="4" creationId="{46089760-E50A-E7B7-2A10-94107777D231}"/>
          </ac:grpSpMkLst>
        </pc:grpChg>
        <pc:grpChg chg="add del mod">
          <ac:chgData name="Cannell, Michael B" userId="df291291-9ac9-42c2-a976-062f6e2ad9da" providerId="ADAL" clId="{0C6CEBCA-8919-EC4B-B96D-322FBADA2C91}" dt="2022-09-18T20:58:01.006" v="3586"/>
          <ac:grpSpMkLst>
            <pc:docMk/>
            <pc:sldMk cId="1008919079" sldId="557"/>
            <ac:grpSpMk id="10" creationId="{D2800464-A9AF-7D95-3B16-F1848EFE8D7F}"/>
          </ac:grpSpMkLst>
        </pc:grpChg>
        <pc:grpChg chg="add del mod">
          <ac:chgData name="Cannell, Michael B" userId="df291291-9ac9-42c2-a976-062f6e2ad9da" providerId="ADAL" clId="{0C6CEBCA-8919-EC4B-B96D-322FBADA2C91}" dt="2022-09-18T20:58:01.006" v="3586"/>
          <ac:grpSpMkLst>
            <pc:docMk/>
            <pc:sldMk cId="1008919079" sldId="557"/>
            <ac:grpSpMk id="14" creationId="{46481BE4-680F-AF2D-7236-A772E49FBD60}"/>
          </ac:grpSpMkLst>
        </pc:grpChg>
        <pc:grpChg chg="mod">
          <ac:chgData name="Cannell, Michael B" userId="df291291-9ac9-42c2-a976-062f6e2ad9da" providerId="ADAL" clId="{0C6CEBCA-8919-EC4B-B96D-322FBADA2C91}" dt="2022-09-18T20:57:55.055" v="3583"/>
          <ac:grpSpMkLst>
            <pc:docMk/>
            <pc:sldMk cId="1008919079" sldId="557"/>
            <ac:grpSpMk id="15" creationId="{B4724C69-4C2A-E2FA-B2C9-2285200F8707}"/>
          </ac:grpSpMkLst>
        </pc:grpChg>
        <pc:grpChg chg="add mod">
          <ac:chgData name="Cannell, Michael B" userId="df291291-9ac9-42c2-a976-062f6e2ad9da" providerId="ADAL" clId="{0C6CEBCA-8919-EC4B-B96D-322FBADA2C91}" dt="2022-09-19T11:46:51.451" v="3643" actId="14100"/>
          <ac:grpSpMkLst>
            <pc:docMk/>
            <pc:sldMk cId="1008919079" sldId="557"/>
            <ac:grpSpMk id="22" creationId="{4C65FDAC-9279-1434-2609-30F3710D07F2}"/>
          </ac:grpSpMkLst>
        </pc:grpChg>
        <pc:grpChg chg="add mod">
          <ac:chgData name="Cannell, Michael B" userId="df291291-9ac9-42c2-a976-062f6e2ad9da" providerId="ADAL" clId="{0C6CEBCA-8919-EC4B-B96D-322FBADA2C91}" dt="2022-09-19T11:46:57.192" v="3644" actId="14100"/>
          <ac:grpSpMkLst>
            <pc:docMk/>
            <pc:sldMk cId="1008919079" sldId="557"/>
            <ac:grpSpMk id="26" creationId="{2C94557F-84DB-8832-4274-E8096B81BE96}"/>
          </ac:grpSpMkLst>
        </pc:grpChg>
        <pc:grpChg chg="mod">
          <ac:chgData name="Cannell, Michael B" userId="df291291-9ac9-42c2-a976-062f6e2ad9da" providerId="ADAL" clId="{0C6CEBCA-8919-EC4B-B96D-322FBADA2C91}" dt="2022-09-18T20:59:21.047" v="3587"/>
          <ac:grpSpMkLst>
            <pc:docMk/>
            <pc:sldMk cId="1008919079" sldId="557"/>
            <ac:grpSpMk id="27" creationId="{D7A9B13E-2BAF-B1B8-84A3-007C09CB3CD8}"/>
          </ac:grpSpMkLst>
        </pc:grpChg>
        <pc:graphicFrameChg chg="add mod modGraphic">
          <ac:chgData name="Cannell, Michael B" userId="df291291-9ac9-42c2-a976-062f6e2ad9da" providerId="ADAL" clId="{0C6CEBCA-8919-EC4B-B96D-322FBADA2C91}" dt="2022-09-19T11:49:37.722" v="3661" actId="207"/>
          <ac:graphicFrameMkLst>
            <pc:docMk/>
            <pc:sldMk cId="1008919079" sldId="557"/>
            <ac:graphicFrameMk id="21" creationId="{5A129FC5-92D5-CE1E-3B2D-A32C21190448}"/>
          </ac:graphicFrameMkLst>
        </pc:graphicFrameChg>
        <pc:picChg chg="mod">
          <ac:chgData name="Cannell, Michael B" userId="df291291-9ac9-42c2-a976-062f6e2ad9da" providerId="ADAL" clId="{0C6CEBCA-8919-EC4B-B96D-322FBADA2C91}" dt="2022-09-18T20:57:55.055" v="3583"/>
          <ac:picMkLst>
            <pc:docMk/>
            <pc:sldMk cId="1008919079" sldId="557"/>
            <ac:picMk id="16" creationId="{71CD7A57-54EF-7295-B0B8-D7F662D2BE98}"/>
          </ac:picMkLst>
        </pc:picChg>
        <pc:picChg chg="mod">
          <ac:chgData name="Cannell, Michael B" userId="df291291-9ac9-42c2-a976-062f6e2ad9da" providerId="ADAL" clId="{0C6CEBCA-8919-EC4B-B96D-322FBADA2C91}" dt="2022-09-18T20:59:21.047" v="3587"/>
          <ac:picMkLst>
            <pc:docMk/>
            <pc:sldMk cId="1008919079" sldId="557"/>
            <ac:picMk id="28" creationId="{7E2CB8E7-1446-C167-CA05-2668D47566D1}"/>
          </ac:picMkLst>
        </pc:picChg>
      </pc:sldChg>
      <pc:sldChg chg="modSp add del mod modNotesTx">
        <pc:chgData name="Cannell, Michael B" userId="df291291-9ac9-42c2-a976-062f6e2ad9da" providerId="ADAL" clId="{0C6CEBCA-8919-EC4B-B96D-322FBADA2C91}" dt="2022-09-19T12:58:17.856" v="4788" actId="2696"/>
        <pc:sldMkLst>
          <pc:docMk/>
          <pc:sldMk cId="1617453275" sldId="558"/>
        </pc:sldMkLst>
        <pc:spChg chg="mod">
          <ac:chgData name="Cannell, Michael B" userId="df291291-9ac9-42c2-a976-062f6e2ad9da" providerId="ADAL" clId="{0C6CEBCA-8919-EC4B-B96D-322FBADA2C91}" dt="2022-09-19T12:56:46.233" v="4774" actId="20577"/>
          <ac:spMkLst>
            <pc:docMk/>
            <pc:sldMk cId="1617453275" sldId="558"/>
            <ac:spMk id="2" creationId="{E96815C6-4340-1A46-BFC3-51C914C9BC93}"/>
          </ac:spMkLst>
        </pc:spChg>
        <pc:spChg chg="mod">
          <ac:chgData name="Cannell, Michael B" userId="df291291-9ac9-42c2-a976-062f6e2ad9da" providerId="ADAL" clId="{0C6CEBCA-8919-EC4B-B96D-322FBADA2C91}" dt="2022-09-19T12:57:00.545" v="4779" actId="403"/>
          <ac:spMkLst>
            <pc:docMk/>
            <pc:sldMk cId="1617453275" sldId="558"/>
            <ac:spMk id="3" creationId="{10004FF8-CA41-1247-B5CE-56FEBCE1E169}"/>
          </ac:spMkLst>
        </pc:spChg>
      </pc:sldChg>
      <pc:sldChg chg="add del">
        <pc:chgData name="Cannell, Michael B" userId="df291291-9ac9-42c2-a976-062f6e2ad9da" providerId="ADAL" clId="{0C6CEBCA-8919-EC4B-B96D-322FBADA2C91}" dt="2022-09-19T12:58:28.559" v="4789" actId="2696"/>
        <pc:sldMkLst>
          <pc:docMk/>
          <pc:sldMk cId="1069910483" sldId="559"/>
        </pc:sldMkLst>
      </pc:sldChg>
      <pc:sldChg chg="modSp add mod modNotesTx">
        <pc:chgData name="Cannell, Michael B" userId="df291291-9ac9-42c2-a976-062f6e2ad9da" providerId="ADAL" clId="{0C6CEBCA-8919-EC4B-B96D-322FBADA2C91}" dt="2022-09-19T13:26:44.433" v="6362" actId="1076"/>
        <pc:sldMkLst>
          <pc:docMk/>
          <pc:sldMk cId="1330803651" sldId="560"/>
        </pc:sldMkLst>
        <pc:spChg chg="mod">
          <ac:chgData name="Cannell, Michael B" userId="df291291-9ac9-42c2-a976-062f6e2ad9da" providerId="ADAL" clId="{0C6CEBCA-8919-EC4B-B96D-322FBADA2C91}" dt="2022-09-19T12:57:27.931" v="4781" actId="207"/>
          <ac:spMkLst>
            <pc:docMk/>
            <pc:sldMk cId="1330803651" sldId="560"/>
            <ac:spMk id="3" creationId="{9FE5BE53-F190-4647-9E0B-A786E871DF3A}"/>
          </ac:spMkLst>
        </pc:spChg>
        <pc:spChg chg="mod">
          <ac:chgData name="Cannell, Michael B" userId="df291291-9ac9-42c2-a976-062f6e2ad9da" providerId="ADAL" clId="{0C6CEBCA-8919-EC4B-B96D-322FBADA2C91}" dt="2022-09-19T13:26:44.433" v="6362" actId="1076"/>
          <ac:spMkLst>
            <pc:docMk/>
            <pc:sldMk cId="1330803651" sldId="560"/>
            <ac:spMk id="4" creationId="{6854B708-8702-3343-2B18-20141B8873B6}"/>
          </ac:spMkLst>
        </pc:spChg>
      </pc:sldChg>
      <pc:sldChg chg="modSp add del mod modNotesTx">
        <pc:chgData name="Cannell, Michael B" userId="df291291-9ac9-42c2-a976-062f6e2ad9da" providerId="ADAL" clId="{0C6CEBCA-8919-EC4B-B96D-322FBADA2C91}" dt="2022-09-19T16:45:13.310" v="7621" actId="2696"/>
        <pc:sldMkLst>
          <pc:docMk/>
          <pc:sldMk cId="4249394315" sldId="561"/>
        </pc:sldMkLst>
        <pc:spChg chg="mod">
          <ac:chgData name="Cannell, Michael B" userId="df291291-9ac9-42c2-a976-062f6e2ad9da" providerId="ADAL" clId="{0C6CEBCA-8919-EC4B-B96D-322FBADA2C91}" dt="2022-09-19T16:43:46.116" v="7614" actId="20577"/>
          <ac:spMkLst>
            <pc:docMk/>
            <pc:sldMk cId="4249394315" sldId="561"/>
            <ac:spMk id="3" creationId="{9FE5BE53-F190-4647-9E0B-A786E871DF3A}"/>
          </ac:spMkLst>
        </pc:spChg>
        <pc:spChg chg="mod">
          <ac:chgData name="Cannell, Michael B" userId="df291291-9ac9-42c2-a976-062f6e2ad9da" providerId="ADAL" clId="{0C6CEBCA-8919-EC4B-B96D-322FBADA2C91}" dt="2022-09-19T13:26:25.732" v="6360" actId="1076"/>
          <ac:spMkLst>
            <pc:docMk/>
            <pc:sldMk cId="4249394315" sldId="561"/>
            <ac:spMk id="4" creationId="{6854B708-8702-3343-2B18-20141B8873B6}"/>
          </ac:spMkLst>
        </pc:spChg>
      </pc:sldChg>
      <pc:sldChg chg="modSp new del mod">
        <pc:chgData name="Cannell, Michael B" userId="df291291-9ac9-42c2-a976-062f6e2ad9da" providerId="ADAL" clId="{0C6CEBCA-8919-EC4B-B96D-322FBADA2C91}" dt="2022-09-19T16:08:20.267" v="6828" actId="2696"/>
        <pc:sldMkLst>
          <pc:docMk/>
          <pc:sldMk cId="1711636239" sldId="562"/>
        </pc:sldMkLst>
        <pc:spChg chg="mod">
          <ac:chgData name="Cannell, Michael B" userId="df291291-9ac9-42c2-a976-062f6e2ad9da" providerId="ADAL" clId="{0C6CEBCA-8919-EC4B-B96D-322FBADA2C91}" dt="2022-09-19T16:03:15.477" v="6752" actId="20577"/>
          <ac:spMkLst>
            <pc:docMk/>
            <pc:sldMk cId="1711636239" sldId="562"/>
            <ac:spMk id="2" creationId="{C91F741E-A0A8-3326-D641-FE70D95E8457}"/>
          </ac:spMkLst>
        </pc:spChg>
      </pc:sldChg>
      <pc:sldChg chg="modSp add mod addCm delCm">
        <pc:chgData name="Cannell, Michael B" userId="df291291-9ac9-42c2-a976-062f6e2ad9da" providerId="ADAL" clId="{0C6CEBCA-8919-EC4B-B96D-322FBADA2C91}" dt="2022-09-20T11:35:57.334" v="14653" actId="20577"/>
        <pc:sldMkLst>
          <pc:docMk/>
          <pc:sldMk cId="4005653384" sldId="563"/>
        </pc:sldMkLst>
        <pc:spChg chg="mod">
          <ac:chgData name="Cannell, Michael B" userId="df291291-9ac9-42c2-a976-062f6e2ad9da" providerId="ADAL" clId="{0C6CEBCA-8919-EC4B-B96D-322FBADA2C91}" dt="2022-09-20T11:35:57.334" v="14653" actId="20577"/>
          <ac:spMkLst>
            <pc:docMk/>
            <pc:sldMk cId="4005653384" sldId="563"/>
            <ac:spMk id="2" creationId="{6ED55847-6EFA-1BF6-020F-D1E02BF63210}"/>
          </ac:spMkLst>
        </pc:spChg>
        <pc:graphicFrameChg chg="mod modGraphic">
          <ac:chgData name="Cannell, Michael B" userId="df291291-9ac9-42c2-a976-062f6e2ad9da" providerId="ADAL" clId="{0C6CEBCA-8919-EC4B-B96D-322FBADA2C91}" dt="2022-09-20T11:33:12.573" v="14609" actId="20577"/>
          <ac:graphicFrameMkLst>
            <pc:docMk/>
            <pc:sldMk cId="4005653384" sldId="563"/>
            <ac:graphicFrameMk id="4" creationId="{F7638C69-3D70-335C-3FEC-BD4B4033EBA4}"/>
          </ac:graphicFrameMkLst>
        </pc:graphicFrameChg>
      </pc:sldChg>
      <pc:sldChg chg="modSp add mod">
        <pc:chgData name="Cannell, Michael B" userId="df291291-9ac9-42c2-a976-062f6e2ad9da" providerId="ADAL" clId="{0C6CEBCA-8919-EC4B-B96D-322FBADA2C91}" dt="2022-09-20T13:20:30.526" v="20005" actId="122"/>
        <pc:sldMkLst>
          <pc:docMk/>
          <pc:sldMk cId="2875028101" sldId="564"/>
        </pc:sldMkLst>
        <pc:graphicFrameChg chg="modGraphic">
          <ac:chgData name="Cannell, Michael B" userId="df291291-9ac9-42c2-a976-062f6e2ad9da" providerId="ADAL" clId="{0C6CEBCA-8919-EC4B-B96D-322FBADA2C91}" dt="2022-09-20T13:20:30.526" v="20005" actId="122"/>
          <ac:graphicFrameMkLst>
            <pc:docMk/>
            <pc:sldMk cId="2875028101" sldId="564"/>
            <ac:graphicFrameMk id="4" creationId="{F7638C69-3D70-335C-3FEC-BD4B4033EBA4}"/>
          </ac:graphicFrameMkLst>
        </pc:graphicFrameChg>
      </pc:sldChg>
      <pc:sldChg chg="add del">
        <pc:chgData name="Cannell, Michael B" userId="df291291-9ac9-42c2-a976-062f6e2ad9da" providerId="ADAL" clId="{0C6CEBCA-8919-EC4B-B96D-322FBADA2C91}" dt="2022-09-19T16:46:05.132" v="7628" actId="2696"/>
        <pc:sldMkLst>
          <pc:docMk/>
          <pc:sldMk cId="291624273" sldId="565"/>
        </pc:sldMkLst>
      </pc:sldChg>
      <pc:sldChg chg="modSp add mod ord modNotesTx">
        <pc:chgData name="Cannell, Michael B" userId="df291291-9ac9-42c2-a976-062f6e2ad9da" providerId="ADAL" clId="{0C6CEBCA-8919-EC4B-B96D-322FBADA2C91}" dt="2022-09-19T16:45:48.089" v="7627" actId="20577"/>
        <pc:sldMkLst>
          <pc:docMk/>
          <pc:sldMk cId="1608667279" sldId="566"/>
        </pc:sldMkLst>
        <pc:spChg chg="mod">
          <ac:chgData name="Cannell, Michael B" userId="df291291-9ac9-42c2-a976-062f6e2ad9da" providerId="ADAL" clId="{0C6CEBCA-8919-EC4B-B96D-322FBADA2C91}" dt="2022-09-19T16:45:48.089" v="7627" actId="20577"/>
          <ac:spMkLst>
            <pc:docMk/>
            <pc:sldMk cId="1608667279" sldId="566"/>
            <ac:spMk id="3" creationId="{C1799E5D-1349-9585-0E4E-160AA8C2226A}"/>
          </ac:spMkLst>
        </pc:spChg>
      </pc:sldChg>
      <pc:sldChg chg="modSp add mod modNotesTx">
        <pc:chgData name="Cannell, Michael B" userId="df291291-9ac9-42c2-a976-062f6e2ad9da" providerId="ADAL" clId="{0C6CEBCA-8919-EC4B-B96D-322FBADA2C91}" dt="2022-09-19T17:15:33.605" v="8341" actId="20577"/>
        <pc:sldMkLst>
          <pc:docMk/>
          <pc:sldMk cId="4272442912" sldId="567"/>
        </pc:sldMkLst>
        <pc:spChg chg="mod">
          <ac:chgData name="Cannell, Michael B" userId="df291291-9ac9-42c2-a976-062f6e2ad9da" providerId="ADAL" clId="{0C6CEBCA-8919-EC4B-B96D-322FBADA2C91}" dt="2022-09-19T16:48:12.813" v="7945" actId="207"/>
          <ac:spMkLst>
            <pc:docMk/>
            <pc:sldMk cId="4272442912" sldId="567"/>
            <ac:spMk id="3" creationId="{C1799E5D-1349-9585-0E4E-160AA8C2226A}"/>
          </ac:spMkLst>
        </pc:spChg>
      </pc:sldChg>
      <pc:sldChg chg="addSp modSp add mod modNotesTx">
        <pc:chgData name="Cannell, Michael B" userId="df291291-9ac9-42c2-a976-062f6e2ad9da" providerId="ADAL" clId="{0C6CEBCA-8919-EC4B-B96D-322FBADA2C91}" dt="2022-09-19T20:29:19.792" v="11898" actId="20577"/>
        <pc:sldMkLst>
          <pc:docMk/>
          <pc:sldMk cId="3389233899" sldId="568"/>
        </pc:sldMkLst>
        <pc:spChg chg="add mod">
          <ac:chgData name="Cannell, Michael B" userId="df291291-9ac9-42c2-a976-062f6e2ad9da" providerId="ADAL" clId="{0C6CEBCA-8919-EC4B-B96D-322FBADA2C91}" dt="2022-09-19T20:21:06.093" v="10956" actId="207"/>
          <ac:spMkLst>
            <pc:docMk/>
            <pc:sldMk cId="3389233899" sldId="568"/>
            <ac:spMk id="2" creationId="{B0AAFDF7-A64C-5828-5BB8-0117DD8F8456}"/>
          </ac:spMkLst>
        </pc:spChg>
        <pc:spChg chg="mod">
          <ac:chgData name="Cannell, Michael B" userId="df291291-9ac9-42c2-a976-062f6e2ad9da" providerId="ADAL" clId="{0C6CEBCA-8919-EC4B-B96D-322FBADA2C91}" dt="2022-09-19T20:20:46.774" v="10952" actId="14100"/>
          <ac:spMkLst>
            <pc:docMk/>
            <pc:sldMk cId="3389233899" sldId="568"/>
            <ac:spMk id="23" creationId="{E05E5324-271E-3FBE-9D1C-1BAC9C3C176D}"/>
          </ac:spMkLst>
        </pc:spChg>
        <pc:picChg chg="add mod">
          <ac:chgData name="Cannell, Michael B" userId="df291291-9ac9-42c2-a976-062f6e2ad9da" providerId="ADAL" clId="{0C6CEBCA-8919-EC4B-B96D-322FBADA2C91}" dt="2022-09-19T20:21:45.475" v="10959" actId="1076"/>
          <ac:picMkLst>
            <pc:docMk/>
            <pc:sldMk cId="3389233899" sldId="568"/>
            <ac:picMk id="26" creationId="{C76D400B-BBBA-2885-2A8D-3BC920692618}"/>
          </ac:picMkLst>
        </pc:picChg>
      </pc:sldChg>
      <pc:sldChg chg="modSp new del mod">
        <pc:chgData name="Cannell, Michael B" userId="df291291-9ac9-42c2-a976-062f6e2ad9da" providerId="ADAL" clId="{0C6CEBCA-8919-EC4B-B96D-322FBADA2C91}" dt="2022-09-19T21:21:21.014" v="13394" actId="2696"/>
        <pc:sldMkLst>
          <pc:docMk/>
          <pc:sldMk cId="105504241" sldId="569"/>
        </pc:sldMkLst>
        <pc:spChg chg="mod">
          <ac:chgData name="Cannell, Michael B" userId="df291291-9ac9-42c2-a976-062f6e2ad9da" providerId="ADAL" clId="{0C6CEBCA-8919-EC4B-B96D-322FBADA2C91}" dt="2022-09-19T21:20:56.200" v="13393" actId="20577"/>
          <ac:spMkLst>
            <pc:docMk/>
            <pc:sldMk cId="105504241" sldId="569"/>
            <ac:spMk id="2" creationId="{13A0D1EA-9D19-14AA-72AB-7D4B3DB7DE87}"/>
          </ac:spMkLst>
        </pc:spChg>
      </pc:sldChg>
      <pc:sldChg chg="modSp new mod addCm">
        <pc:chgData name="Cannell, Michael B" userId="df291291-9ac9-42c2-a976-062f6e2ad9da" providerId="ADAL" clId="{0C6CEBCA-8919-EC4B-B96D-322FBADA2C91}" dt="2022-09-19T21:26:11.447" v="13499" actId="20577"/>
        <pc:sldMkLst>
          <pc:docMk/>
          <pc:sldMk cId="3617486208" sldId="569"/>
        </pc:sldMkLst>
        <pc:spChg chg="mod">
          <ac:chgData name="Cannell, Michael B" userId="df291291-9ac9-42c2-a976-062f6e2ad9da" providerId="ADAL" clId="{0C6CEBCA-8919-EC4B-B96D-322FBADA2C91}" dt="2022-09-19T21:23:40.625" v="13427" actId="20577"/>
          <ac:spMkLst>
            <pc:docMk/>
            <pc:sldMk cId="3617486208" sldId="569"/>
            <ac:spMk id="2" creationId="{10290351-6475-1570-994C-5E2AEE70D451}"/>
          </ac:spMkLst>
        </pc:spChg>
        <pc:spChg chg="mod">
          <ac:chgData name="Cannell, Michael B" userId="df291291-9ac9-42c2-a976-062f6e2ad9da" providerId="ADAL" clId="{0C6CEBCA-8919-EC4B-B96D-322FBADA2C91}" dt="2022-09-19T21:26:11.447" v="13499" actId="20577"/>
          <ac:spMkLst>
            <pc:docMk/>
            <pc:sldMk cId="3617486208" sldId="569"/>
            <ac:spMk id="3" creationId="{C7CD9690-A0CA-2475-41CB-BAA4B7D28748}"/>
          </ac:spMkLst>
        </pc:spChg>
      </pc:sldChg>
      <pc:sldChg chg="modSp add del mod">
        <pc:chgData name="Cannell, Michael B" userId="df291291-9ac9-42c2-a976-062f6e2ad9da" providerId="ADAL" clId="{0C6CEBCA-8919-EC4B-B96D-322FBADA2C91}" dt="2022-09-20T11:35:45.466" v="14639" actId="2696"/>
        <pc:sldMkLst>
          <pc:docMk/>
          <pc:sldMk cId="2790655209" sldId="570"/>
        </pc:sldMkLst>
        <pc:graphicFrameChg chg="modGraphic">
          <ac:chgData name="Cannell, Michael B" userId="df291291-9ac9-42c2-a976-062f6e2ad9da" providerId="ADAL" clId="{0C6CEBCA-8919-EC4B-B96D-322FBADA2C91}" dt="2022-09-20T11:01:52.545" v="14386" actId="6549"/>
          <ac:graphicFrameMkLst>
            <pc:docMk/>
            <pc:sldMk cId="2790655209" sldId="570"/>
            <ac:graphicFrameMk id="4" creationId="{F7638C69-3D70-335C-3FEC-BD4B4033EBA4}"/>
          </ac:graphicFrameMkLst>
        </pc:graphicFrameChg>
      </pc:sldChg>
      <pc:sldChg chg="modSp add mod">
        <pc:chgData name="Cannell, Michael B" userId="df291291-9ac9-42c2-a976-062f6e2ad9da" providerId="ADAL" clId="{0C6CEBCA-8919-EC4B-B96D-322FBADA2C91}" dt="2022-09-20T11:38:55.528" v="14684" actId="14734"/>
        <pc:sldMkLst>
          <pc:docMk/>
          <pc:sldMk cId="3244986347" sldId="571"/>
        </pc:sldMkLst>
        <pc:spChg chg="mod">
          <ac:chgData name="Cannell, Michael B" userId="df291291-9ac9-42c2-a976-062f6e2ad9da" providerId="ADAL" clId="{0C6CEBCA-8919-EC4B-B96D-322FBADA2C91}" dt="2022-09-20T11:36:05.699" v="14654"/>
          <ac:spMkLst>
            <pc:docMk/>
            <pc:sldMk cId="3244986347" sldId="571"/>
            <ac:spMk id="2" creationId="{6ED55847-6EFA-1BF6-020F-D1E02BF63210}"/>
          </ac:spMkLst>
        </pc:spChg>
        <pc:graphicFrameChg chg="mod modGraphic">
          <ac:chgData name="Cannell, Michael B" userId="df291291-9ac9-42c2-a976-062f6e2ad9da" providerId="ADAL" clId="{0C6CEBCA-8919-EC4B-B96D-322FBADA2C91}" dt="2022-09-20T11:38:55.528" v="14684" actId="14734"/>
          <ac:graphicFrameMkLst>
            <pc:docMk/>
            <pc:sldMk cId="3244986347" sldId="571"/>
            <ac:graphicFrameMk id="4" creationId="{F7638C69-3D70-335C-3FEC-BD4B4033EBA4}"/>
          </ac:graphicFrameMkLst>
        </pc:graphicFrameChg>
      </pc:sldChg>
      <pc:sldChg chg="modSp add mod">
        <pc:chgData name="Cannell, Michael B" userId="df291291-9ac9-42c2-a976-062f6e2ad9da" providerId="ADAL" clId="{0C6CEBCA-8919-EC4B-B96D-322FBADA2C91}" dt="2022-09-20T11:45:30.490" v="14949" actId="2165"/>
        <pc:sldMkLst>
          <pc:docMk/>
          <pc:sldMk cId="2876691806" sldId="572"/>
        </pc:sldMkLst>
        <pc:spChg chg="mod">
          <ac:chgData name="Cannell, Michael B" userId="df291291-9ac9-42c2-a976-062f6e2ad9da" providerId="ADAL" clId="{0C6CEBCA-8919-EC4B-B96D-322FBADA2C91}" dt="2022-09-20T11:36:08.377" v="14655"/>
          <ac:spMkLst>
            <pc:docMk/>
            <pc:sldMk cId="2876691806" sldId="572"/>
            <ac:spMk id="2" creationId="{6ED55847-6EFA-1BF6-020F-D1E02BF63210}"/>
          </ac:spMkLst>
        </pc:spChg>
        <pc:graphicFrameChg chg="mod modGraphic">
          <ac:chgData name="Cannell, Michael B" userId="df291291-9ac9-42c2-a976-062f6e2ad9da" providerId="ADAL" clId="{0C6CEBCA-8919-EC4B-B96D-322FBADA2C91}" dt="2022-09-20T11:45:30.490" v="14949" actId="2165"/>
          <ac:graphicFrameMkLst>
            <pc:docMk/>
            <pc:sldMk cId="2876691806" sldId="572"/>
            <ac:graphicFrameMk id="4" creationId="{F7638C69-3D70-335C-3FEC-BD4B4033EBA4}"/>
          </ac:graphicFrameMkLst>
        </pc:graphicFrameChg>
      </pc:sldChg>
      <pc:sldChg chg="modSp add mod modNotesTx">
        <pc:chgData name="Cannell, Michael B" userId="df291291-9ac9-42c2-a976-062f6e2ad9da" providerId="ADAL" clId="{0C6CEBCA-8919-EC4B-B96D-322FBADA2C91}" dt="2022-09-20T11:48:48.456" v="15408"/>
        <pc:sldMkLst>
          <pc:docMk/>
          <pc:sldMk cId="944481683" sldId="573"/>
        </pc:sldMkLst>
        <pc:graphicFrameChg chg="mod modGraphic">
          <ac:chgData name="Cannell, Michael B" userId="df291291-9ac9-42c2-a976-062f6e2ad9da" providerId="ADAL" clId="{0C6CEBCA-8919-EC4B-B96D-322FBADA2C91}" dt="2022-09-20T11:44:37.790" v="14945" actId="20577"/>
          <ac:graphicFrameMkLst>
            <pc:docMk/>
            <pc:sldMk cId="944481683" sldId="573"/>
            <ac:graphicFrameMk id="4" creationId="{F7638C69-3D70-335C-3FEC-BD4B4033EBA4}"/>
          </ac:graphicFrameMkLst>
        </pc:graphicFrameChg>
      </pc:sldChg>
      <pc:sldChg chg="addSp modSp add mod modNotesTx">
        <pc:chgData name="Cannell, Michael B" userId="df291291-9ac9-42c2-a976-062f6e2ad9da" providerId="ADAL" clId="{0C6CEBCA-8919-EC4B-B96D-322FBADA2C91}" dt="2022-09-20T13:12:21.304" v="19676" actId="122"/>
        <pc:sldMkLst>
          <pc:docMk/>
          <pc:sldMk cId="2138099613" sldId="574"/>
        </pc:sldMkLst>
        <pc:spChg chg="add mod">
          <ac:chgData name="Cannell, Michael B" userId="df291291-9ac9-42c2-a976-062f6e2ad9da" providerId="ADAL" clId="{0C6CEBCA-8919-EC4B-B96D-322FBADA2C91}" dt="2022-09-20T13:11:11.979" v="19634"/>
          <ac:spMkLst>
            <pc:docMk/>
            <pc:sldMk cId="2138099613" sldId="574"/>
            <ac:spMk id="4" creationId="{35EE7C64-C533-F5F1-6B48-8168B0BBC727}"/>
          </ac:spMkLst>
        </pc:spChg>
        <pc:spChg chg="mod">
          <ac:chgData name="Cannell, Michael B" userId="df291291-9ac9-42c2-a976-062f6e2ad9da" providerId="ADAL" clId="{0C6CEBCA-8919-EC4B-B96D-322FBADA2C91}" dt="2022-09-20T13:12:21.304" v="19676" actId="122"/>
          <ac:spMkLst>
            <pc:docMk/>
            <pc:sldMk cId="2138099613" sldId="574"/>
            <ac:spMk id="7" creationId="{B04B5FAD-FDD9-30CC-5D1C-BEB61A2A39A8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8" creationId="{F0AEC61A-366E-C316-9549-B424FE97DC81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9" creationId="{517F9297-7465-7172-5EF7-63AA614E2D8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C6CEBCA-8919-EC4B-B96D-322FBADA2C91}" dt="2022-09-20T13:12:09.807" v="19675" actId="1035"/>
          <ac:spMkLst>
            <pc:docMk/>
            <pc:sldMk cId="2138099613" sldId="574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C6CEBCA-8919-EC4B-B96D-322FBADA2C91}" dt="2022-09-20T13:12:09.807" v="19675" actId="1035"/>
          <ac:spMkLst>
            <pc:docMk/>
            <pc:sldMk cId="2138099613" sldId="574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C6CEBCA-8919-EC4B-B96D-322FBADA2C91}" dt="2022-09-20T13:12:09.807" v="19675" actId="1035"/>
          <ac:spMkLst>
            <pc:docMk/>
            <pc:sldMk cId="2138099613" sldId="574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C6CEBCA-8919-EC4B-B96D-322FBADA2C91}" dt="2022-09-20T13:12:09.807" v="19675" actId="1035"/>
          <ac:spMkLst>
            <pc:docMk/>
            <pc:sldMk cId="2138099613" sldId="574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6" creationId="{81F491D7-77F7-16AA-762C-28253A6A08BC}"/>
          </ac:spMkLst>
        </pc:spChg>
        <pc:grpChg chg="add mod">
          <ac:chgData name="Cannell, Michael B" userId="df291291-9ac9-42c2-a976-062f6e2ad9da" providerId="ADAL" clId="{0C6CEBCA-8919-EC4B-B96D-322FBADA2C91}" dt="2022-09-20T12:52:57.609" v="19103" actId="14100"/>
          <ac:grpSpMkLst>
            <pc:docMk/>
            <pc:sldMk cId="2138099613" sldId="574"/>
            <ac:grpSpMk id="2" creationId="{9A1EEA55-537F-6F5B-9E98-134AD6E6C88D}"/>
          </ac:grpSpMkLst>
        </pc:grpChg>
        <pc:cxnChg chg="mod">
          <ac:chgData name="Cannell, Michael B" userId="df291291-9ac9-42c2-a976-062f6e2ad9da" providerId="ADAL" clId="{0C6CEBCA-8919-EC4B-B96D-322FBADA2C91}" dt="2022-09-20T12:52:24.520" v="19099" actId="164"/>
          <ac:cxnSpMkLst>
            <pc:docMk/>
            <pc:sldMk cId="2138099613" sldId="574"/>
            <ac:cxnSpMk id="3" creationId="{82841B5A-1A52-A9FD-658A-739E1B08FE03}"/>
          </ac:cxnSpMkLst>
        </pc:cxnChg>
        <pc:cxnChg chg="mod">
          <ac:chgData name="Cannell, Michael B" userId="df291291-9ac9-42c2-a976-062f6e2ad9da" providerId="ADAL" clId="{0C6CEBCA-8919-EC4B-B96D-322FBADA2C91}" dt="2022-09-20T12:52:24.520" v="19099" actId="164"/>
          <ac:cxnSpMkLst>
            <pc:docMk/>
            <pc:sldMk cId="2138099613" sldId="574"/>
            <ac:cxnSpMk id="5" creationId="{DAD04491-881A-B525-2992-254F3DE30DC6}"/>
          </ac:cxnSpMkLst>
        </pc:cxnChg>
        <pc:cxnChg chg="mod">
          <ac:chgData name="Cannell, Michael B" userId="df291291-9ac9-42c2-a976-062f6e2ad9da" providerId="ADAL" clId="{0C6CEBCA-8919-EC4B-B96D-322FBADA2C91}" dt="2022-09-20T12:52:24.520" v="19099" actId="164"/>
          <ac:cxnSpMkLst>
            <pc:docMk/>
            <pc:sldMk cId="2138099613" sldId="574"/>
            <ac:cxnSpMk id="42" creationId="{1AC35CF8-FCF2-FD2B-FFD3-239BD2F2B8BC}"/>
          </ac:cxnSpMkLst>
        </pc:cxnChg>
      </pc:sldChg>
      <pc:sldChg chg="addSp delSp modSp add mod modNotesTx">
        <pc:chgData name="Cannell, Michael B" userId="df291291-9ac9-42c2-a976-062f6e2ad9da" providerId="ADAL" clId="{0C6CEBCA-8919-EC4B-B96D-322FBADA2C91}" dt="2022-09-20T13:15:28.426" v="19811" actId="20577"/>
        <pc:sldMkLst>
          <pc:docMk/>
          <pc:sldMk cId="241995895" sldId="575"/>
        </pc:sldMkLst>
        <pc:spChg chg="mod">
          <ac:chgData name="Cannell, Michael B" userId="df291291-9ac9-42c2-a976-062f6e2ad9da" providerId="ADAL" clId="{0C6CEBCA-8919-EC4B-B96D-322FBADA2C91}" dt="2022-09-20T13:15:28.426" v="19811" actId="20577"/>
          <ac:spMkLst>
            <pc:docMk/>
            <pc:sldMk cId="241995895" sldId="575"/>
            <ac:spMk id="3" creationId="{12CAB45B-B259-B820-8351-CC6CA45CF5D8}"/>
          </ac:spMkLst>
        </pc:spChg>
        <pc:spChg chg="add del mod">
          <ac:chgData name="Cannell, Michael B" userId="df291291-9ac9-42c2-a976-062f6e2ad9da" providerId="ADAL" clId="{0C6CEBCA-8919-EC4B-B96D-322FBADA2C91}" dt="2022-09-20T13:10:48.579" v="19633"/>
          <ac:spMkLst>
            <pc:docMk/>
            <pc:sldMk cId="241995895" sldId="575"/>
            <ac:spMk id="4" creationId="{944655E2-1613-8166-3B65-EA092D2F6D9C}"/>
          </ac:spMkLst>
        </pc:spChg>
      </pc:sldChg>
      <pc:sldChg chg="addSp delSp modSp add mod modNotesTx">
        <pc:chgData name="Cannell, Michael B" userId="df291291-9ac9-42c2-a976-062f6e2ad9da" providerId="ADAL" clId="{0C6CEBCA-8919-EC4B-B96D-322FBADA2C91}" dt="2022-09-20T13:16:03.331" v="19837" actId="1076"/>
        <pc:sldMkLst>
          <pc:docMk/>
          <pc:sldMk cId="2962174692" sldId="576"/>
        </pc:sldMkLst>
        <pc:spChg chg="add mod topLvl">
          <ac:chgData name="Cannell, Michael B" userId="df291291-9ac9-42c2-a976-062f6e2ad9da" providerId="ADAL" clId="{0C6CEBCA-8919-EC4B-B96D-322FBADA2C91}" dt="2022-09-20T13:16:03.331" v="19837" actId="1076"/>
          <ac:spMkLst>
            <pc:docMk/>
            <pc:sldMk cId="2962174692" sldId="576"/>
            <ac:spMk id="6" creationId="{08ED6963-ACF2-E4F4-C190-A9A76A3FD392}"/>
          </ac:spMkLst>
        </pc:spChg>
        <pc:spChg chg="mod topLvl">
          <ac:chgData name="Cannell, Michael B" userId="df291291-9ac9-42c2-a976-062f6e2ad9da" providerId="ADAL" clId="{0C6CEBCA-8919-EC4B-B96D-322FBADA2C91}" dt="2022-09-20T12:54:25.149" v="19118" actId="1076"/>
          <ac:spMkLst>
            <pc:docMk/>
            <pc:sldMk cId="2962174692" sldId="576"/>
            <ac:spMk id="7" creationId="{B04B5FAD-FDD9-30CC-5D1C-BEB61A2A39A8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8" creationId="{F0AEC61A-366E-C316-9549-B424FE97DC81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9" creationId="{517F9297-7465-7172-5EF7-63AA614E2D8B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10" creationId="{D0C6B1AB-7AA9-2045-4671-D9A6C79C37D4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11" creationId="{DEABC989-14C6-9547-3725-5DC237AA82AD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12" creationId="{C02CA5BF-AC1B-4CF6-8442-4D7861D88235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13" creationId="{AEC6ACAF-E8A7-5686-414D-C3BE22DDB7C0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14" creationId="{EA7C0330-C6B4-8A45-BE0C-93359C2653DB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15" creationId="{804EB03E-CA73-4345-44C6-1E7C086D48A8}"/>
          </ac:spMkLst>
        </pc:spChg>
        <pc:spChg chg="add mod topLvl">
          <ac:chgData name="Cannell, Michael B" userId="df291291-9ac9-42c2-a976-062f6e2ad9da" providerId="ADAL" clId="{0C6CEBCA-8919-EC4B-B96D-322FBADA2C91}" dt="2022-09-20T13:00:44.693" v="19252" actId="465"/>
          <ac:spMkLst>
            <pc:docMk/>
            <pc:sldMk cId="2962174692" sldId="576"/>
            <ac:spMk id="16" creationId="{14F4193B-3918-73F0-2A11-A2A29D3904E9}"/>
          </ac:spMkLst>
        </pc:spChg>
        <pc:spChg chg="add mod topLvl">
          <ac:chgData name="Cannell, Michael B" userId="df291291-9ac9-42c2-a976-062f6e2ad9da" providerId="ADAL" clId="{0C6CEBCA-8919-EC4B-B96D-322FBADA2C91}" dt="2022-09-20T13:00:44.693" v="19252" actId="465"/>
          <ac:spMkLst>
            <pc:docMk/>
            <pc:sldMk cId="2962174692" sldId="576"/>
            <ac:spMk id="17" creationId="{B2D47199-83EF-9593-27D6-064691A6AFCF}"/>
          </ac:spMkLst>
        </pc:spChg>
        <pc:spChg chg="add mod topLvl">
          <ac:chgData name="Cannell, Michael B" userId="df291291-9ac9-42c2-a976-062f6e2ad9da" providerId="ADAL" clId="{0C6CEBCA-8919-EC4B-B96D-322FBADA2C91}" dt="2022-09-20T13:00:44.693" v="19252" actId="465"/>
          <ac:spMkLst>
            <pc:docMk/>
            <pc:sldMk cId="2962174692" sldId="576"/>
            <ac:spMk id="18" creationId="{11F25F93-EA48-5974-754C-E12002F65609}"/>
          </ac:spMkLst>
        </pc:spChg>
        <pc:spChg chg="add mod topLvl">
          <ac:chgData name="Cannell, Michael B" userId="df291291-9ac9-42c2-a976-062f6e2ad9da" providerId="ADAL" clId="{0C6CEBCA-8919-EC4B-B96D-322FBADA2C91}" dt="2022-09-20T13:00:44.693" v="19252" actId="465"/>
          <ac:spMkLst>
            <pc:docMk/>
            <pc:sldMk cId="2962174692" sldId="576"/>
            <ac:spMk id="19" creationId="{ADF91237-6A30-0E34-A97F-E1F8E6C3E1A0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1" creationId="{E384B5B2-1A3E-7D8A-10E1-884B7EC2E595}"/>
          </ac:spMkLst>
        </pc:spChg>
        <pc:spChg chg="add del mod">
          <ac:chgData name="Cannell, Michael B" userId="df291291-9ac9-42c2-a976-062f6e2ad9da" providerId="ADAL" clId="{0C6CEBCA-8919-EC4B-B96D-322FBADA2C91}" dt="2022-09-20T13:00:22.154" v="19251" actId="478"/>
          <ac:spMkLst>
            <pc:docMk/>
            <pc:sldMk cId="2962174692" sldId="576"/>
            <ac:spMk id="22" creationId="{C9F9F673-7566-3650-278F-74F600A4BFAE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6" creationId="{BF27ED52-9A25-D3A6-45C3-552B4940D445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7" creationId="{C91808F8-EE04-FFE4-6E7F-A8D39D5BD59A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8" creationId="{B8708EE1-C8A1-F4A8-55E1-2E835B5A78B9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9" creationId="{2C16D63B-010B-95D6-DCA2-C9A4993A3E8A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30" creationId="{D08B097A-CB4A-AA80-479D-27659684144B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31" creationId="{FC319884-62C4-3E32-D32F-E597C8C4F35B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32" creationId="{3AEEB17A-EA26-2B7E-8298-168694DA7C7E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3" creationId="{ED5AB667-3326-1893-78C8-1DCDA38288D8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4" creationId="{60AE0DF0-9E34-7525-1A42-B648501C83AC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5" creationId="{B12BC8C2-1C6D-B831-0ABD-B0078B4EBE09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6" creationId="{7BA05683-EA0B-9D8B-B729-70B80BEE0254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7" creationId="{91C2B41C-74F7-85BB-5554-391356F50BC2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8" creationId="{EE341FB7-B5A4-0ED6-C658-C26BD2FE929F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9" creationId="{81CC3AB7-64D9-975B-3ED2-0D38EFE95AB7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0" creationId="{F72BCF1A-3044-F2F6-C34D-8F5E9F456340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1" creationId="{40C8F828-8839-9210-5ACE-75F42A69EAF9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3" creationId="{98AC0AE0-D887-01C3-D7A1-BC3448CB969B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4" creationId="{CCD88229-3730-0923-F2C9-E62CEA1E2DDC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5" creationId="{81CFC1D7-D989-107D-7F13-193F283AD0C6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6" creationId="{9A3A86B6-2674-4D22-35B8-8EEE65D2E60F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7" creationId="{8D9E7369-8E18-E4A5-3F82-93CEF06BAB46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8" creationId="{A189A63D-9D86-9227-80D4-94660D0C3598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1" creationId="{80F2FBDA-A94C-008F-1CAA-EB4CF4B400BD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2" creationId="{A7963FE0-F39E-58BF-3E2B-2A7D0CD0F84A}"/>
          </ac:spMkLst>
        </pc:spChg>
        <pc:spChg chg="mod topLvl">
          <ac:chgData name="Cannell, Michael B" userId="df291291-9ac9-42c2-a976-062f6e2ad9da" providerId="ADAL" clId="{0C6CEBCA-8919-EC4B-B96D-322FBADA2C91}" dt="2022-09-20T12:53:55.063" v="19114" actId="255"/>
          <ac:spMkLst>
            <pc:docMk/>
            <pc:sldMk cId="2962174692" sldId="576"/>
            <ac:spMk id="53" creationId="{8C720B98-2720-7E09-78D9-A00086177E5C}"/>
          </ac:spMkLst>
        </pc:spChg>
        <pc:spChg chg="mod topLvl">
          <ac:chgData name="Cannell, Michael B" userId="df291291-9ac9-42c2-a976-062f6e2ad9da" providerId="ADAL" clId="{0C6CEBCA-8919-EC4B-B96D-322FBADA2C91}" dt="2022-09-20T12:53:50.695" v="19113" actId="255"/>
          <ac:spMkLst>
            <pc:docMk/>
            <pc:sldMk cId="2962174692" sldId="576"/>
            <ac:spMk id="54" creationId="{96E5F69D-74E7-9F29-6D68-99891B2FF925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5" creationId="{E8C6E50A-2044-AC0D-4EC6-2CC787B702F2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6" creationId="{14D74131-D786-443D-8011-249168384020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7" creationId="{8486E7F1-B4FA-A276-CB40-5B6B41BAC066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8" creationId="{355CBAE9-45D1-ED83-12BE-85F0DAAEDA7E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9" creationId="{692E852E-8388-FD0A-3F45-86C67FAE9DCB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0" creationId="{08656AE9-15D2-EFDF-79DE-C9E1B4C1D69A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1" creationId="{88C08AD2-2B10-1199-BE1D-67EEBC81228B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2" creationId="{4CDD4CAA-7354-9E6F-8B0B-08C0E5E86E33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3" creationId="{C4DE3C8E-1472-C318-B0AD-74444F214182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4" creationId="{B54BF5EF-3CED-EC34-A72E-64CB069809F3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5" creationId="{80A40FEB-CFB7-B152-B23A-5D6B23F5672E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6" creationId="{38090D8C-08CE-564B-B90A-4B6CB580A91D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7" creationId="{D0F2F976-9566-9137-CD07-86DA829A5151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8" creationId="{BC143064-030A-5758-01F7-414B0A925DAA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9" creationId="{084ABC70-DD5A-79FA-44C2-DEF5958164F3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0" creationId="{058937A6-BEF9-9657-BCAE-C6876A94FD7E}"/>
          </ac:spMkLst>
        </pc:spChg>
        <pc:spChg chg="mod topLvl">
          <ac:chgData name="Cannell, Michael B" userId="df291291-9ac9-42c2-a976-062f6e2ad9da" providerId="ADAL" clId="{0C6CEBCA-8919-EC4B-B96D-322FBADA2C91}" dt="2022-09-20T12:54:04.762" v="19116" actId="255"/>
          <ac:spMkLst>
            <pc:docMk/>
            <pc:sldMk cId="2962174692" sldId="576"/>
            <ac:spMk id="71" creationId="{712B08F5-4CDC-9102-9ABB-8B2EC595FC06}"/>
          </ac:spMkLst>
        </pc:spChg>
        <pc:spChg chg="mod topLvl">
          <ac:chgData name="Cannell, Michael B" userId="df291291-9ac9-42c2-a976-062f6e2ad9da" providerId="ADAL" clId="{0C6CEBCA-8919-EC4B-B96D-322FBADA2C91}" dt="2022-09-20T12:54:08.245" v="19117" actId="255"/>
          <ac:spMkLst>
            <pc:docMk/>
            <pc:sldMk cId="2962174692" sldId="576"/>
            <ac:spMk id="72" creationId="{CDBE0743-036C-71CE-69A2-3DF3477AB2BA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3" creationId="{AAF30CC0-0888-C684-B92A-4AB71453D291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4" creationId="{DEAC1337-6E2F-C6B2-769B-3814829DB49F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5" creationId="{8BA73DEF-A375-FAA5-F7C8-8577E6321686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6" creationId="{81F491D7-77F7-16AA-762C-28253A6A08BC}"/>
          </ac:spMkLst>
        </pc:spChg>
        <pc:grpChg chg="del mod">
          <ac:chgData name="Cannell, Michael B" userId="df291291-9ac9-42c2-a976-062f6e2ad9da" providerId="ADAL" clId="{0C6CEBCA-8919-EC4B-B96D-322FBADA2C91}" dt="2022-09-20T12:53:24.994" v="19106" actId="165"/>
          <ac:grpSpMkLst>
            <pc:docMk/>
            <pc:sldMk cId="2962174692" sldId="576"/>
            <ac:grpSpMk id="2" creationId="{9A1EEA55-537F-6F5B-9E98-134AD6E6C88D}"/>
          </ac:grpSpMkLst>
        </pc:grpChg>
        <pc:grpChg chg="add del mod">
          <ac:chgData name="Cannell, Michael B" userId="df291291-9ac9-42c2-a976-062f6e2ad9da" providerId="ADAL" clId="{0C6CEBCA-8919-EC4B-B96D-322FBADA2C91}" dt="2022-09-20T12:59:44.827" v="19211" actId="165"/>
          <ac:grpSpMkLst>
            <pc:docMk/>
            <pc:sldMk cId="2962174692" sldId="576"/>
            <ac:grpSpMk id="20" creationId="{C588EF4A-D29F-1308-1213-29F1CE5D85C0}"/>
          </ac:grpSpMkLst>
        </pc:grpChg>
        <pc:cxnChg chg="mod topLvl">
          <ac:chgData name="Cannell, Michael B" userId="df291291-9ac9-42c2-a976-062f6e2ad9da" providerId="ADAL" clId="{0C6CEBCA-8919-EC4B-B96D-322FBADA2C91}" dt="2022-09-20T12:53:24.994" v="19106" actId="165"/>
          <ac:cxnSpMkLst>
            <pc:docMk/>
            <pc:sldMk cId="2962174692" sldId="576"/>
            <ac:cxnSpMk id="3" creationId="{82841B5A-1A52-A9FD-658A-739E1B08FE03}"/>
          </ac:cxnSpMkLst>
        </pc:cxnChg>
        <pc:cxnChg chg="mod topLvl">
          <ac:chgData name="Cannell, Michael B" userId="df291291-9ac9-42c2-a976-062f6e2ad9da" providerId="ADAL" clId="{0C6CEBCA-8919-EC4B-B96D-322FBADA2C91}" dt="2022-09-20T12:53:24.994" v="19106" actId="165"/>
          <ac:cxnSpMkLst>
            <pc:docMk/>
            <pc:sldMk cId="2962174692" sldId="576"/>
            <ac:cxnSpMk id="5" creationId="{DAD04491-881A-B525-2992-254F3DE30DC6}"/>
          </ac:cxnSpMkLst>
        </pc:cxnChg>
        <pc:cxnChg chg="mod topLvl">
          <ac:chgData name="Cannell, Michael B" userId="df291291-9ac9-42c2-a976-062f6e2ad9da" providerId="ADAL" clId="{0C6CEBCA-8919-EC4B-B96D-322FBADA2C91}" dt="2022-09-20T12:53:24.994" v="19106" actId="165"/>
          <ac:cxnSpMkLst>
            <pc:docMk/>
            <pc:sldMk cId="2962174692" sldId="576"/>
            <ac:cxnSpMk id="42" creationId="{1AC35CF8-FCF2-FD2B-FFD3-239BD2F2B8BC}"/>
          </ac:cxnSpMkLst>
        </pc:cxnChg>
      </pc:sldChg>
      <pc:sldChg chg="delSp new del mod">
        <pc:chgData name="Cannell, Michael B" userId="df291291-9ac9-42c2-a976-062f6e2ad9da" providerId="ADAL" clId="{0C6CEBCA-8919-EC4B-B96D-322FBADA2C91}" dt="2022-09-20T13:04:59.881" v="19508" actId="2696"/>
        <pc:sldMkLst>
          <pc:docMk/>
          <pc:sldMk cId="1710833957" sldId="577"/>
        </pc:sldMkLst>
        <pc:spChg chg="del">
          <ac:chgData name="Cannell, Michael B" userId="df291291-9ac9-42c2-a976-062f6e2ad9da" providerId="ADAL" clId="{0C6CEBCA-8919-EC4B-B96D-322FBADA2C91}" dt="2022-09-20T13:01:34.466" v="19303" actId="478"/>
          <ac:spMkLst>
            <pc:docMk/>
            <pc:sldMk cId="1710833957" sldId="577"/>
            <ac:spMk id="2" creationId="{2F73E179-F636-7C93-DC32-A903C6F84E7A}"/>
          </ac:spMkLst>
        </pc:spChg>
        <pc:spChg chg="del">
          <ac:chgData name="Cannell, Michael B" userId="df291291-9ac9-42c2-a976-062f6e2ad9da" providerId="ADAL" clId="{0C6CEBCA-8919-EC4B-B96D-322FBADA2C91}" dt="2022-09-20T13:01:32.458" v="19302" actId="478"/>
          <ac:spMkLst>
            <pc:docMk/>
            <pc:sldMk cId="1710833957" sldId="577"/>
            <ac:spMk id="3" creationId="{3B06F098-FF46-BD3C-6563-F200E25E3E70}"/>
          </ac:spMkLst>
        </pc:spChg>
      </pc:sldChg>
      <pc:sldChg chg="modSp add mod">
        <pc:chgData name="Cannell, Michael B" userId="df291291-9ac9-42c2-a976-062f6e2ad9da" providerId="ADAL" clId="{0C6CEBCA-8919-EC4B-B96D-322FBADA2C91}" dt="2022-09-20T13:15:19.666" v="19807" actId="20577"/>
        <pc:sldMkLst>
          <pc:docMk/>
          <pc:sldMk cId="3052586138" sldId="577"/>
        </pc:sldMkLst>
        <pc:spChg chg="mod">
          <ac:chgData name="Cannell, Michael B" userId="df291291-9ac9-42c2-a976-062f6e2ad9da" providerId="ADAL" clId="{0C6CEBCA-8919-EC4B-B96D-322FBADA2C91}" dt="2022-09-20T13:14:22.429" v="19715" actId="20577"/>
          <ac:spMkLst>
            <pc:docMk/>
            <pc:sldMk cId="3052586138" sldId="577"/>
            <ac:spMk id="2" creationId="{BD713DBF-E74D-7238-58A5-6114156E40D7}"/>
          </ac:spMkLst>
        </pc:spChg>
        <pc:spChg chg="mod">
          <ac:chgData name="Cannell, Michael B" userId="df291291-9ac9-42c2-a976-062f6e2ad9da" providerId="ADAL" clId="{0C6CEBCA-8919-EC4B-B96D-322FBADA2C91}" dt="2022-09-20T13:15:19.666" v="19807" actId="20577"/>
          <ac:spMkLst>
            <pc:docMk/>
            <pc:sldMk cId="3052586138" sldId="577"/>
            <ac:spMk id="3" creationId="{12CAB45B-B259-B820-8351-CC6CA45CF5D8}"/>
          </ac:spMkLst>
        </pc:spChg>
      </pc:sldChg>
      <pc:sldChg chg="modSp">
        <pc:chgData name="Cannell, Michael B" userId="df291291-9ac9-42c2-a976-062f6e2ad9da" providerId="ADAL" clId="{0C6CEBCA-8919-EC4B-B96D-322FBADA2C91}" dt="2022-09-20T20:18:33.876" v="20267" actId="20577"/>
        <pc:sldMkLst>
          <pc:docMk/>
          <pc:sldMk cId="2205803243" sldId="591"/>
        </pc:sldMkLst>
        <pc:spChg chg="mod">
          <ac:chgData name="Cannell, Michael B" userId="df291291-9ac9-42c2-a976-062f6e2ad9da" providerId="ADAL" clId="{0C6CEBCA-8919-EC4B-B96D-322FBADA2C91}" dt="2022-09-20T20:18:18.076" v="20263" actId="20577"/>
          <ac:spMkLst>
            <pc:docMk/>
            <pc:sldMk cId="2205803243" sldId="591"/>
            <ac:spMk id="16" creationId="{14F4193B-3918-73F0-2A11-A2A29D3904E9}"/>
          </ac:spMkLst>
        </pc:spChg>
        <pc:spChg chg="mod">
          <ac:chgData name="Cannell, Michael B" userId="df291291-9ac9-42c2-a976-062f6e2ad9da" providerId="ADAL" clId="{0C6CEBCA-8919-EC4B-B96D-322FBADA2C91}" dt="2022-09-20T20:18:33.876" v="20267" actId="20577"/>
          <ac:spMkLst>
            <pc:docMk/>
            <pc:sldMk cId="2205803243" sldId="591"/>
            <ac:spMk id="17" creationId="{B2D47199-83EF-9593-27D6-064691A6AFCF}"/>
          </ac:spMkLst>
        </pc:spChg>
      </pc:sldChg>
      <pc:sldChg chg="addSp modSp new mod ord modClrScheme chgLayout">
        <pc:chgData name="Cannell, Michael B" userId="df291291-9ac9-42c2-a976-062f6e2ad9da" providerId="ADAL" clId="{0C6CEBCA-8919-EC4B-B96D-322FBADA2C91}" dt="2022-09-22T17:39:31.806" v="20355" actId="20577"/>
        <pc:sldMkLst>
          <pc:docMk/>
          <pc:sldMk cId="34412781" sldId="598"/>
        </pc:sldMkLst>
        <pc:spChg chg="add mod">
          <ac:chgData name="Cannell, Michael B" userId="df291291-9ac9-42c2-a976-062f6e2ad9da" providerId="ADAL" clId="{0C6CEBCA-8919-EC4B-B96D-322FBADA2C91}" dt="2022-09-22T17:39:19.033" v="20291" actId="20577"/>
          <ac:spMkLst>
            <pc:docMk/>
            <pc:sldMk cId="34412781" sldId="598"/>
            <ac:spMk id="2" creationId="{1F02248C-71C3-437E-DD52-BD453112327E}"/>
          </ac:spMkLst>
        </pc:spChg>
        <pc:spChg chg="add mod">
          <ac:chgData name="Cannell, Michael B" userId="df291291-9ac9-42c2-a976-062f6e2ad9da" providerId="ADAL" clId="{0C6CEBCA-8919-EC4B-B96D-322FBADA2C91}" dt="2022-09-22T17:39:31.806" v="20355" actId="20577"/>
          <ac:spMkLst>
            <pc:docMk/>
            <pc:sldMk cId="34412781" sldId="598"/>
            <ac:spMk id="3" creationId="{81869D34-3F78-540D-7369-25CD001C907E}"/>
          </ac:spMkLst>
        </pc:spChg>
      </pc:sldChg>
      <pc:sldMasterChg chg="modSldLayout">
        <pc:chgData name="Cannell, Michael B" userId="df291291-9ac9-42c2-a976-062f6e2ad9da" providerId="ADAL" clId="{0C6CEBCA-8919-EC4B-B96D-322FBADA2C91}" dt="2022-09-19T21:23:10.921" v="13418" actId="2711"/>
        <pc:sldMasterMkLst>
          <pc:docMk/>
          <pc:sldMasterMk cId="1302563014" sldId="2147483648"/>
        </pc:sldMasterMkLst>
        <pc:sldLayoutChg chg="modSp">
          <pc:chgData name="Cannell, Michael B" userId="df291291-9ac9-42c2-a976-062f6e2ad9da" providerId="ADAL" clId="{0C6CEBCA-8919-EC4B-B96D-322FBADA2C91}" dt="2022-09-19T21:21:55.838" v="13396" actId="2711"/>
          <pc:sldLayoutMkLst>
            <pc:docMk/>
            <pc:sldMasterMk cId="1302563014" sldId="2147483648"/>
            <pc:sldLayoutMk cId="359567676" sldId="2147483650"/>
          </pc:sldLayoutMkLst>
          <pc:spChg chg="mod">
            <ac:chgData name="Cannell, Michael B" userId="df291291-9ac9-42c2-a976-062f6e2ad9da" providerId="ADAL" clId="{0C6CEBCA-8919-EC4B-B96D-322FBADA2C91}" dt="2022-09-19T21:21:47.638" v="13395" actId="2711"/>
            <ac:spMkLst>
              <pc:docMk/>
              <pc:sldMasterMk cId="1302563014" sldId="2147483648"/>
              <pc:sldLayoutMk cId="359567676" sldId="2147483650"/>
              <ac:spMk id="2" creationId="{A74D1A86-13CB-C346-93FF-7EEEEC039AB7}"/>
            </ac:spMkLst>
          </pc:spChg>
          <pc:spChg chg="mod">
            <ac:chgData name="Cannell, Michael B" userId="df291291-9ac9-42c2-a976-062f6e2ad9da" providerId="ADAL" clId="{0C6CEBCA-8919-EC4B-B96D-322FBADA2C91}" dt="2022-09-19T21:21:55.838" v="13396" actId="2711"/>
            <ac:spMkLst>
              <pc:docMk/>
              <pc:sldMasterMk cId="1302563014" sldId="2147483648"/>
              <pc:sldLayoutMk cId="359567676" sldId="2147483650"/>
              <ac:spMk id="3" creationId="{7C4F82CC-5CBC-8745-9660-FA5B84038CC1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08.726" v="13406" actId="2711"/>
          <pc:sldLayoutMkLst>
            <pc:docMk/>
            <pc:sldMasterMk cId="1302563014" sldId="2147483648"/>
            <pc:sldLayoutMk cId="160906590" sldId="2147483651"/>
          </pc:sldLayoutMkLst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2" creationId="{3E5AEAF1-A687-AD44-BF40-CE3D4CCF4EF5}"/>
            </ac:spMkLst>
          </pc:spChg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3" creationId="{DF869458-556D-6549-8EB4-C7A1173553F7}"/>
            </ac:spMkLst>
          </pc:spChg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4" creationId="{9B1AD4B3-3429-E049-98D8-2D117E01011B}"/>
            </ac:spMkLst>
          </pc:spChg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5" creationId="{F191EB34-6662-C846-9EF0-58888866DD8D}"/>
            </ac:spMkLst>
          </pc:spChg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6" creationId="{9F529D62-E00D-B940-ABC4-3DF647E6BAB6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16.852" v="13407" actId="2711"/>
          <pc:sldLayoutMkLst>
            <pc:docMk/>
            <pc:sldMasterMk cId="1302563014" sldId="2147483648"/>
            <pc:sldLayoutMk cId="1736467218" sldId="2147483652"/>
          </pc:sldLayoutMkLst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2" creationId="{DC2345F9-5A8A-1840-9BC7-7BBF01A2EDBA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3" creationId="{DC16A125-24B0-D745-A62E-6AEDBA0EBCEC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4" creationId="{9A124C47-E7DA-384A-B5A7-9F37D647C9A4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5" creationId="{CDC932E5-936E-3542-84D2-1FEF3107FA44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6" creationId="{6FD9AEE6-3729-D643-94AB-59A56160A625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7" creationId="{393C72C8-FC7C-4C4D-95DB-766D41BE6DC2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25.006" v="13412" actId="2711"/>
          <pc:sldLayoutMkLst>
            <pc:docMk/>
            <pc:sldMasterMk cId="1302563014" sldId="2147483648"/>
            <pc:sldLayoutMk cId="3193688202" sldId="2147483653"/>
          </pc:sldLayoutMkLst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2" creationId="{35795B63-2C22-964A-BEBC-E9E9EBB6192A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3" creationId="{FF3FFA4B-9656-1640-AE07-60F2785B3723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4" creationId="{11B028B4-D349-264E-A7B8-CF0F4D72A760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5" creationId="{19475EEF-DFB8-1843-B05C-69AF2689EE4A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6" creationId="{CE503BD7-4D9C-EC46-84F8-78CED0989997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7" creationId="{F3B2BD83-494A-CC41-A1BC-8535BC929247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8" creationId="{6EC305F8-E0A9-BC43-895D-EFDD62355A2A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9" creationId="{2F66074C-00A3-8D47-B436-BF26F064D84C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36.191" v="13413" actId="2711"/>
          <pc:sldLayoutMkLst>
            <pc:docMk/>
            <pc:sldMasterMk cId="1302563014" sldId="2147483648"/>
            <pc:sldLayoutMk cId="3835582218" sldId="2147483654"/>
          </pc:sldLayoutMkLst>
          <pc:spChg chg="mod">
            <ac:chgData name="Cannell, Michael B" userId="df291291-9ac9-42c2-a976-062f6e2ad9da" providerId="ADAL" clId="{0C6CEBCA-8919-EC4B-B96D-322FBADA2C91}" dt="2022-09-19T21:22:36.191" v="13413" actId="2711"/>
            <ac:spMkLst>
              <pc:docMk/>
              <pc:sldMasterMk cId="1302563014" sldId="2147483648"/>
              <pc:sldLayoutMk cId="3835582218" sldId="2147483654"/>
              <ac:spMk id="2" creationId="{B2CB66DE-DBD1-F94C-A2E3-DD57F54A30E6}"/>
            </ac:spMkLst>
          </pc:spChg>
          <pc:spChg chg="mod">
            <ac:chgData name="Cannell, Michael B" userId="df291291-9ac9-42c2-a976-062f6e2ad9da" providerId="ADAL" clId="{0C6CEBCA-8919-EC4B-B96D-322FBADA2C91}" dt="2022-09-19T21:22:36.191" v="13413" actId="2711"/>
            <ac:spMkLst>
              <pc:docMk/>
              <pc:sldMasterMk cId="1302563014" sldId="2147483648"/>
              <pc:sldLayoutMk cId="3835582218" sldId="2147483654"/>
              <ac:spMk id="3" creationId="{F11EB361-02CE-C94E-825E-33919CBD8621}"/>
            </ac:spMkLst>
          </pc:spChg>
          <pc:spChg chg="mod">
            <ac:chgData name="Cannell, Michael B" userId="df291291-9ac9-42c2-a976-062f6e2ad9da" providerId="ADAL" clId="{0C6CEBCA-8919-EC4B-B96D-322FBADA2C91}" dt="2022-09-19T21:22:36.191" v="13413" actId="2711"/>
            <ac:spMkLst>
              <pc:docMk/>
              <pc:sldMasterMk cId="1302563014" sldId="2147483648"/>
              <pc:sldLayoutMk cId="3835582218" sldId="2147483654"/>
              <ac:spMk id="4" creationId="{93984110-71A7-4A44-9AEC-93A1CDDF8BAD}"/>
            </ac:spMkLst>
          </pc:spChg>
          <pc:spChg chg="mod">
            <ac:chgData name="Cannell, Michael B" userId="df291291-9ac9-42c2-a976-062f6e2ad9da" providerId="ADAL" clId="{0C6CEBCA-8919-EC4B-B96D-322FBADA2C91}" dt="2022-09-19T21:22:36.191" v="13413" actId="2711"/>
            <ac:spMkLst>
              <pc:docMk/>
              <pc:sldMasterMk cId="1302563014" sldId="2147483648"/>
              <pc:sldLayoutMk cId="3835582218" sldId="2147483654"/>
              <ac:spMk id="5" creationId="{34CEB3AB-89FB-AC4F-9B19-91542E46680B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42.209" v="13414" actId="2711"/>
          <pc:sldLayoutMkLst>
            <pc:docMk/>
            <pc:sldMasterMk cId="1302563014" sldId="2147483648"/>
            <pc:sldLayoutMk cId="2264992419" sldId="2147483655"/>
          </pc:sldLayoutMkLst>
          <pc:spChg chg="mod">
            <ac:chgData name="Cannell, Michael B" userId="df291291-9ac9-42c2-a976-062f6e2ad9da" providerId="ADAL" clId="{0C6CEBCA-8919-EC4B-B96D-322FBADA2C91}" dt="2022-09-19T21:22:42.209" v="13414" actId="2711"/>
            <ac:spMkLst>
              <pc:docMk/>
              <pc:sldMasterMk cId="1302563014" sldId="2147483648"/>
              <pc:sldLayoutMk cId="2264992419" sldId="2147483655"/>
              <ac:spMk id="2" creationId="{BBC810FB-7BA5-044B-8B1A-53D777851CEE}"/>
            </ac:spMkLst>
          </pc:spChg>
          <pc:spChg chg="mod">
            <ac:chgData name="Cannell, Michael B" userId="df291291-9ac9-42c2-a976-062f6e2ad9da" providerId="ADAL" clId="{0C6CEBCA-8919-EC4B-B96D-322FBADA2C91}" dt="2022-09-19T21:22:42.209" v="13414" actId="2711"/>
            <ac:spMkLst>
              <pc:docMk/>
              <pc:sldMasterMk cId="1302563014" sldId="2147483648"/>
              <pc:sldLayoutMk cId="2264992419" sldId="2147483655"/>
              <ac:spMk id="3" creationId="{4E27C9C8-2F39-4745-8625-A89BB3884E33}"/>
            </ac:spMkLst>
          </pc:spChg>
          <pc:spChg chg="mod">
            <ac:chgData name="Cannell, Michael B" userId="df291291-9ac9-42c2-a976-062f6e2ad9da" providerId="ADAL" clId="{0C6CEBCA-8919-EC4B-B96D-322FBADA2C91}" dt="2022-09-19T21:22:42.209" v="13414" actId="2711"/>
            <ac:spMkLst>
              <pc:docMk/>
              <pc:sldMasterMk cId="1302563014" sldId="2147483648"/>
              <pc:sldLayoutMk cId="2264992419" sldId="2147483655"/>
              <ac:spMk id="4" creationId="{C11D5341-5E53-E444-8430-8975542E4AE0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49.053" v="13415" actId="2711"/>
          <pc:sldLayoutMkLst>
            <pc:docMk/>
            <pc:sldMasterMk cId="1302563014" sldId="2147483648"/>
            <pc:sldLayoutMk cId="321703122" sldId="2147483656"/>
          </pc:sldLayoutMkLst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2" creationId="{196D92EF-6494-1B49-8E8F-F96B54AE922A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3" creationId="{897236C1-E4CD-3748-A139-ADFE12871283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4" creationId="{DAB6E13D-21D7-174E-B22A-AB383D3F8AC4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5" creationId="{BA6BFFFD-9E3F-0248-8271-A8D3CA92B996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6" creationId="{CB1549E1-13B8-0F42-A7D5-1189709B2EC2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7" creationId="{541DAFF8-E7FF-8D46-BD05-5AE707B04A38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56.144" v="13416" actId="2711"/>
          <pc:sldLayoutMkLst>
            <pc:docMk/>
            <pc:sldMasterMk cId="1302563014" sldId="2147483648"/>
            <pc:sldLayoutMk cId="210011179" sldId="2147483657"/>
          </pc:sldLayoutMkLst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2" creationId="{CFCC6FD0-B44B-0741-888B-A69361747487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3" creationId="{944E3EE8-152A-FA4F-BA89-789685B73446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4" creationId="{05DB0042-827D-E34E-BCA9-114B4AAEB0F0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5" creationId="{502692AF-646E-6348-AE7D-EFD60B411BB5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6" creationId="{A38D5218-4EE3-E643-A517-B4D12D36ED11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7" creationId="{74308766-9933-224B-A787-B68F0D4CB842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3:03.493" v="13417" actId="2711"/>
          <pc:sldLayoutMkLst>
            <pc:docMk/>
            <pc:sldMasterMk cId="1302563014" sldId="2147483648"/>
            <pc:sldLayoutMk cId="3511981315" sldId="2147483658"/>
          </pc:sldLayoutMkLst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2" creationId="{06A2A570-F5C7-DC46-A950-691F271AEFB8}"/>
            </ac:spMkLst>
          </pc:spChg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3" creationId="{7DD6AB8E-208A-BE46-88CB-EFBCA2F0EDA2}"/>
            </ac:spMkLst>
          </pc:spChg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4" creationId="{A7BDF918-81A1-B447-BC49-9EC8D6E7E78B}"/>
            </ac:spMkLst>
          </pc:spChg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5" creationId="{0B930769-4C80-EB4B-96EC-398E65620CD0}"/>
            </ac:spMkLst>
          </pc:spChg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6" creationId="{FBFED322-ECA4-524D-8E95-3638BFF71494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3:10.921" v="13418" actId="2711"/>
          <pc:sldLayoutMkLst>
            <pc:docMk/>
            <pc:sldMasterMk cId="1302563014" sldId="2147483648"/>
            <pc:sldLayoutMk cId="998328035" sldId="2147483659"/>
          </pc:sldLayoutMkLst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2" creationId="{DF33EFE0-6C71-C544-BF6F-8567C3D0A056}"/>
            </ac:spMkLst>
          </pc:spChg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3" creationId="{3DD52C28-09D1-054A-90E3-F9430FA1CE5F}"/>
            </ac:spMkLst>
          </pc:spChg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4" creationId="{6EB099A3-FD32-E148-8A32-3D8AD7810632}"/>
            </ac:spMkLst>
          </pc:spChg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5" creationId="{4492B7CB-D3EC-A84E-9A6C-38264C1EA9CA}"/>
            </ac:spMkLst>
          </pc:spChg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6" creationId="{C55807B9-B5D6-4F42-B716-8B50D7A10C4B}"/>
            </ac:spMkLst>
          </pc:spChg>
        </pc:sldLayoutChg>
      </pc:sldMasterChg>
    </pc:docChg>
  </pc:docChgLst>
  <pc:docChgLst>
    <pc:chgData name="Cannell, Michael B" userId="df291291-9ac9-42c2-a976-062f6e2ad9da" providerId="ADAL" clId="{909963D0-5B4A-5F44-AE73-9C37F2A789AE}"/>
    <pc:docChg chg="undo custSel addSld delSld modSld sldOrd">
      <pc:chgData name="Cannell, Michael B" userId="df291291-9ac9-42c2-a976-062f6e2ad9da" providerId="ADAL" clId="{909963D0-5B4A-5F44-AE73-9C37F2A789AE}" dt="2022-09-15T03:02:47.986" v="3603" actId="22"/>
      <pc:docMkLst>
        <pc:docMk/>
      </pc:docMkLst>
      <pc:sldChg chg="del">
        <pc:chgData name="Cannell, Michael B" userId="df291291-9ac9-42c2-a976-062f6e2ad9da" providerId="ADAL" clId="{909963D0-5B4A-5F44-AE73-9C37F2A789AE}" dt="2022-09-14T22:08:08.701" v="1808" actId="2696"/>
        <pc:sldMkLst>
          <pc:docMk/>
          <pc:sldMk cId="259611725" sldId="306"/>
        </pc:sldMkLst>
      </pc:sldChg>
      <pc:sldChg chg="modSp ord addCm">
        <pc:chgData name="Cannell, Michael B" userId="df291291-9ac9-42c2-a976-062f6e2ad9da" providerId="ADAL" clId="{909963D0-5B4A-5F44-AE73-9C37F2A789AE}" dt="2022-09-15T02:28:43.693" v="2441" actId="1076"/>
        <pc:sldMkLst>
          <pc:docMk/>
          <pc:sldMk cId="3125926879" sldId="310"/>
        </pc:sldMkLst>
        <pc:spChg chg="mod">
          <ac:chgData name="Cannell, Michael B" userId="df291291-9ac9-42c2-a976-062f6e2ad9da" providerId="ADAL" clId="{909963D0-5B4A-5F44-AE73-9C37F2A789AE}" dt="2022-09-15T02:20:16.049" v="2227" actId="20577"/>
          <ac:spMkLst>
            <pc:docMk/>
            <pc:sldMk cId="3125926879" sldId="310"/>
            <ac:spMk id="3" creationId="{07726A2B-A331-18FE-0D68-FCB393D90964}"/>
          </ac:spMkLst>
        </pc:spChg>
      </pc:sldChg>
      <pc:sldChg chg="ord">
        <pc:chgData name="Cannell, Michael B" userId="df291291-9ac9-42c2-a976-062f6e2ad9da" providerId="ADAL" clId="{909963D0-5B4A-5F44-AE73-9C37F2A789AE}" dt="2022-09-14T22:08:16.907" v="1809" actId="1076"/>
        <pc:sldMkLst>
          <pc:docMk/>
          <pc:sldMk cId="3961618156" sldId="510"/>
        </pc:sldMkLst>
      </pc:sldChg>
      <pc:sldChg chg="addSp delSp modSp mod ord modShow modNotesTx">
        <pc:chgData name="Cannell, Michael B" userId="df291291-9ac9-42c2-a976-062f6e2ad9da" providerId="ADAL" clId="{909963D0-5B4A-5F44-AE73-9C37F2A789AE}" dt="2022-09-14T22:10:11.160" v="1861" actId="22"/>
        <pc:sldMkLst>
          <pc:docMk/>
          <pc:sldMk cId="3987306432" sldId="513"/>
        </pc:sldMkLst>
        <pc:spChg chg="mod">
          <ac:chgData name="Cannell, Michael B" userId="df291291-9ac9-42c2-a976-062f6e2ad9da" providerId="ADAL" clId="{909963D0-5B4A-5F44-AE73-9C37F2A789AE}" dt="2022-09-14T21:39:20.591" v="232" actId="20577"/>
          <ac:spMkLst>
            <pc:docMk/>
            <pc:sldMk cId="3987306432" sldId="513"/>
            <ac:spMk id="3" creationId="{C1799E5D-1349-9585-0E4E-160AA8C2226A}"/>
          </ac:spMkLst>
        </pc:spChg>
        <pc:inkChg chg="add del">
          <ac:chgData name="Cannell, Michael B" userId="df291291-9ac9-42c2-a976-062f6e2ad9da" providerId="ADAL" clId="{909963D0-5B4A-5F44-AE73-9C37F2A789AE}" dt="2022-09-14T21:38:14.530" v="2"/>
          <ac:inkMkLst>
            <pc:docMk/>
            <pc:sldMk cId="3987306432" sldId="513"/>
            <ac:inkMk id="4" creationId="{B0E0BAE9-CAFD-1973-B7AF-F529CC6C665F}"/>
          </ac:inkMkLst>
        </pc:inkChg>
      </pc:sldChg>
      <pc:sldChg chg="del">
        <pc:chgData name="Cannell, Michael B" userId="df291291-9ac9-42c2-a976-062f6e2ad9da" providerId="ADAL" clId="{909963D0-5B4A-5F44-AE73-9C37F2A789AE}" dt="2022-09-14T21:39:31.596" v="233" actId="2696"/>
        <pc:sldMkLst>
          <pc:docMk/>
          <pc:sldMk cId="3232913405" sldId="520"/>
        </pc:sldMkLst>
      </pc:sldChg>
      <pc:sldChg chg="modNotesTx">
        <pc:chgData name="Cannell, Michael B" userId="df291291-9ac9-42c2-a976-062f6e2ad9da" providerId="ADAL" clId="{909963D0-5B4A-5F44-AE73-9C37F2A789AE}" dt="2022-09-14T22:07:53.683" v="1807" actId="20577"/>
        <pc:sldMkLst>
          <pc:docMk/>
          <pc:sldMk cId="1138787479" sldId="522"/>
        </pc:sldMkLst>
      </pc:sldChg>
      <pc:sldChg chg="modSp new modNotesTx">
        <pc:chgData name="Cannell, Michael B" userId="df291291-9ac9-42c2-a976-062f6e2ad9da" providerId="ADAL" clId="{909963D0-5B4A-5F44-AE73-9C37F2A789AE}" dt="2022-09-14T21:54:14.916" v="523" actId="20577"/>
        <pc:sldMkLst>
          <pc:docMk/>
          <pc:sldMk cId="773072017" sldId="528"/>
        </pc:sldMkLst>
        <pc:spChg chg="mod">
          <ac:chgData name="Cannell, Michael B" userId="df291291-9ac9-42c2-a976-062f6e2ad9da" providerId="ADAL" clId="{909963D0-5B4A-5F44-AE73-9C37F2A789AE}" dt="2022-09-14T21:41:35.963" v="340" actId="20577"/>
          <ac:spMkLst>
            <pc:docMk/>
            <pc:sldMk cId="773072017" sldId="528"/>
            <ac:spMk id="2" creationId="{BEBE8243-19AE-7B2D-9D8E-18B676AF4281}"/>
          </ac:spMkLst>
        </pc:spChg>
        <pc:spChg chg="mod">
          <ac:chgData name="Cannell, Michael B" userId="df291291-9ac9-42c2-a976-062f6e2ad9da" providerId="ADAL" clId="{909963D0-5B4A-5F44-AE73-9C37F2A789AE}" dt="2022-09-14T21:54:14.916" v="523" actId="20577"/>
          <ac:spMkLst>
            <pc:docMk/>
            <pc:sldMk cId="773072017" sldId="528"/>
            <ac:spMk id="3" creationId="{F32FB002-AFAF-131D-902E-C56BCC86CEE7}"/>
          </ac:spMkLst>
        </pc:spChg>
      </pc:sldChg>
      <pc:sldChg chg="modSp new ord">
        <pc:chgData name="Cannell, Michael B" userId="df291291-9ac9-42c2-a976-062f6e2ad9da" providerId="ADAL" clId="{909963D0-5B4A-5F44-AE73-9C37F2A789AE}" dt="2022-09-14T21:52:54.298" v="452" actId="20577"/>
        <pc:sldMkLst>
          <pc:docMk/>
          <pc:sldMk cId="3627003873" sldId="529"/>
        </pc:sldMkLst>
        <pc:spChg chg="mod">
          <ac:chgData name="Cannell, Michael B" userId="df291291-9ac9-42c2-a976-062f6e2ad9da" providerId="ADAL" clId="{909963D0-5B4A-5F44-AE73-9C37F2A789AE}" dt="2022-09-14T21:46:18.462" v="348" actId="20577"/>
          <ac:spMkLst>
            <pc:docMk/>
            <pc:sldMk cId="3627003873" sldId="529"/>
            <ac:spMk id="2" creationId="{AC438D33-1057-7E6C-190B-E788C9DC5989}"/>
          </ac:spMkLst>
        </pc:spChg>
        <pc:spChg chg="mod">
          <ac:chgData name="Cannell, Michael B" userId="df291291-9ac9-42c2-a976-062f6e2ad9da" providerId="ADAL" clId="{909963D0-5B4A-5F44-AE73-9C37F2A789AE}" dt="2022-09-14T21:52:54.298" v="452" actId="20577"/>
          <ac:spMkLst>
            <pc:docMk/>
            <pc:sldMk cId="3627003873" sldId="529"/>
            <ac:spMk id="3" creationId="{DA139F69-F6A0-331D-AE77-2C2E4FA14620}"/>
          </ac:spMkLst>
        </pc:spChg>
      </pc:sldChg>
      <pc:sldChg chg="modSp new">
        <pc:chgData name="Cannell, Michael B" userId="df291291-9ac9-42c2-a976-062f6e2ad9da" providerId="ADAL" clId="{909963D0-5B4A-5F44-AE73-9C37F2A789AE}" dt="2022-09-14T21:52:04.366" v="405" actId="20577"/>
        <pc:sldMkLst>
          <pc:docMk/>
          <pc:sldMk cId="2935379316" sldId="530"/>
        </pc:sldMkLst>
        <pc:spChg chg="mod">
          <ac:chgData name="Cannell, Michael B" userId="df291291-9ac9-42c2-a976-062f6e2ad9da" providerId="ADAL" clId="{909963D0-5B4A-5F44-AE73-9C37F2A789AE}" dt="2022-09-14T21:50:06.069" v="364" actId="20577"/>
          <ac:spMkLst>
            <pc:docMk/>
            <pc:sldMk cId="2935379316" sldId="530"/>
            <ac:spMk id="2" creationId="{91E5D46B-1C70-2C23-4D11-F1B9052372C4}"/>
          </ac:spMkLst>
        </pc:spChg>
        <pc:spChg chg="mod">
          <ac:chgData name="Cannell, Michael B" userId="df291291-9ac9-42c2-a976-062f6e2ad9da" providerId="ADAL" clId="{909963D0-5B4A-5F44-AE73-9C37F2A789AE}" dt="2022-09-14T21:52:04.366" v="405" actId="20577"/>
          <ac:spMkLst>
            <pc:docMk/>
            <pc:sldMk cId="2935379316" sldId="530"/>
            <ac:spMk id="3" creationId="{4F22D5B2-F295-56E6-4A05-D3A1FA75DD2A}"/>
          </ac:spMkLst>
        </pc:spChg>
      </pc:sldChg>
      <pc:sldChg chg="modSp new">
        <pc:chgData name="Cannell, Michael B" userId="df291291-9ac9-42c2-a976-062f6e2ad9da" providerId="ADAL" clId="{909963D0-5B4A-5F44-AE73-9C37F2A789AE}" dt="2022-09-14T21:55:35.469" v="577" actId="20577"/>
        <pc:sldMkLst>
          <pc:docMk/>
          <pc:sldMk cId="3102695254" sldId="531"/>
        </pc:sldMkLst>
        <pc:spChg chg="mod">
          <ac:chgData name="Cannell, Michael B" userId="df291291-9ac9-42c2-a976-062f6e2ad9da" providerId="ADAL" clId="{909963D0-5B4A-5F44-AE73-9C37F2A789AE}" dt="2022-09-14T21:54:30.006" v="535" actId="20577"/>
          <ac:spMkLst>
            <pc:docMk/>
            <pc:sldMk cId="3102695254" sldId="531"/>
            <ac:spMk id="2" creationId="{D97D295A-D27E-904E-9C83-D7DA6C75DD81}"/>
          </ac:spMkLst>
        </pc:spChg>
        <pc:spChg chg="mod">
          <ac:chgData name="Cannell, Michael B" userId="df291291-9ac9-42c2-a976-062f6e2ad9da" providerId="ADAL" clId="{909963D0-5B4A-5F44-AE73-9C37F2A789AE}" dt="2022-09-14T21:55:35.469" v="577" actId="20577"/>
          <ac:spMkLst>
            <pc:docMk/>
            <pc:sldMk cId="3102695254" sldId="531"/>
            <ac:spMk id="3" creationId="{8AD464CC-02E5-DC6B-FB20-A2183F2A6609}"/>
          </ac:spMkLst>
        </pc:spChg>
      </pc:sldChg>
      <pc:sldChg chg="modSp new">
        <pc:chgData name="Cannell, Michael B" userId="df291291-9ac9-42c2-a976-062f6e2ad9da" providerId="ADAL" clId="{909963D0-5B4A-5F44-AE73-9C37F2A789AE}" dt="2022-09-14T21:57:00.712" v="647" actId="20577"/>
        <pc:sldMkLst>
          <pc:docMk/>
          <pc:sldMk cId="1667306345" sldId="532"/>
        </pc:sldMkLst>
        <pc:spChg chg="mod">
          <ac:chgData name="Cannell, Michael B" userId="df291291-9ac9-42c2-a976-062f6e2ad9da" providerId="ADAL" clId="{909963D0-5B4A-5F44-AE73-9C37F2A789AE}" dt="2022-09-14T21:55:57.382" v="605" actId="20577"/>
          <ac:spMkLst>
            <pc:docMk/>
            <pc:sldMk cId="1667306345" sldId="532"/>
            <ac:spMk id="2" creationId="{274AA1D4-BCE4-E94D-CA34-D598ACAF4F3A}"/>
          </ac:spMkLst>
        </pc:spChg>
        <pc:spChg chg="mod">
          <ac:chgData name="Cannell, Michael B" userId="df291291-9ac9-42c2-a976-062f6e2ad9da" providerId="ADAL" clId="{909963D0-5B4A-5F44-AE73-9C37F2A789AE}" dt="2022-09-14T21:57:00.712" v="647" actId="20577"/>
          <ac:spMkLst>
            <pc:docMk/>
            <pc:sldMk cId="1667306345" sldId="532"/>
            <ac:spMk id="3" creationId="{875662CF-9C08-5E6F-CA90-5CF9F2C16C22}"/>
          </ac:spMkLst>
        </pc:spChg>
      </pc:sldChg>
      <pc:sldChg chg="modSp new">
        <pc:chgData name="Cannell, Michael B" userId="df291291-9ac9-42c2-a976-062f6e2ad9da" providerId="ADAL" clId="{909963D0-5B4A-5F44-AE73-9C37F2A789AE}" dt="2022-09-14T21:58:03.491" v="686" actId="20577"/>
        <pc:sldMkLst>
          <pc:docMk/>
          <pc:sldMk cId="3384997913" sldId="533"/>
        </pc:sldMkLst>
        <pc:spChg chg="mod">
          <ac:chgData name="Cannell, Michael B" userId="df291291-9ac9-42c2-a976-062f6e2ad9da" providerId="ADAL" clId="{909963D0-5B4A-5F44-AE73-9C37F2A789AE}" dt="2022-09-14T21:57:20.877" v="652" actId="20577"/>
          <ac:spMkLst>
            <pc:docMk/>
            <pc:sldMk cId="3384997913" sldId="533"/>
            <ac:spMk id="2" creationId="{C3E4C657-B54F-2E29-1C92-08AB81E97BB2}"/>
          </ac:spMkLst>
        </pc:spChg>
        <pc:spChg chg="mod">
          <ac:chgData name="Cannell, Michael B" userId="df291291-9ac9-42c2-a976-062f6e2ad9da" providerId="ADAL" clId="{909963D0-5B4A-5F44-AE73-9C37F2A789AE}" dt="2022-09-14T21:58:03.491" v="686" actId="20577"/>
          <ac:spMkLst>
            <pc:docMk/>
            <pc:sldMk cId="3384997913" sldId="533"/>
            <ac:spMk id="3" creationId="{2DC5B882-41E3-CE00-1DBC-9B9600BF3DD0}"/>
          </ac:spMkLst>
        </pc:spChg>
      </pc:sldChg>
      <pc:sldChg chg="modSp new">
        <pc:chgData name="Cannell, Michael B" userId="df291291-9ac9-42c2-a976-062f6e2ad9da" providerId="ADAL" clId="{909963D0-5B4A-5F44-AE73-9C37F2A789AE}" dt="2022-09-14T22:07:35.032" v="1806" actId="20577"/>
        <pc:sldMkLst>
          <pc:docMk/>
          <pc:sldMk cId="1478427708" sldId="534"/>
        </pc:sldMkLst>
        <pc:spChg chg="mod">
          <ac:chgData name="Cannell, Michael B" userId="df291291-9ac9-42c2-a976-062f6e2ad9da" providerId="ADAL" clId="{909963D0-5B4A-5F44-AE73-9C37F2A789AE}" dt="2022-09-14T22:02:40.060" v="1139" actId="20577"/>
          <ac:spMkLst>
            <pc:docMk/>
            <pc:sldMk cId="1478427708" sldId="534"/>
            <ac:spMk id="2" creationId="{16478D0B-AB2F-23CF-0404-2D19F8668800}"/>
          </ac:spMkLst>
        </pc:spChg>
        <pc:spChg chg="mod">
          <ac:chgData name="Cannell, Michael B" userId="df291291-9ac9-42c2-a976-062f6e2ad9da" providerId="ADAL" clId="{909963D0-5B4A-5F44-AE73-9C37F2A789AE}" dt="2022-09-14T22:07:35.032" v="1806" actId="20577"/>
          <ac:spMkLst>
            <pc:docMk/>
            <pc:sldMk cId="1478427708" sldId="534"/>
            <ac:spMk id="3" creationId="{D4CD59DA-3157-1881-6C5A-6D6E33DAB4D1}"/>
          </ac:spMkLst>
        </pc:spChg>
      </pc:sldChg>
      <pc:sldChg chg="modSp new del">
        <pc:chgData name="Cannell, Michael B" userId="df291291-9ac9-42c2-a976-062f6e2ad9da" providerId="ADAL" clId="{909963D0-5B4A-5F44-AE73-9C37F2A789AE}" dt="2022-09-14T21:58:50.904" v="693" actId="2696"/>
        <pc:sldMkLst>
          <pc:docMk/>
          <pc:sldMk cId="3954689579" sldId="534"/>
        </pc:sldMkLst>
        <pc:spChg chg="mod">
          <ac:chgData name="Cannell, Michael B" userId="df291291-9ac9-42c2-a976-062f6e2ad9da" providerId="ADAL" clId="{909963D0-5B4A-5F44-AE73-9C37F2A789AE}" dt="2022-09-14T21:58:12.982" v="692" actId="20577"/>
          <ac:spMkLst>
            <pc:docMk/>
            <pc:sldMk cId="3954689579" sldId="534"/>
            <ac:spMk id="2" creationId="{4AFFF5D2-390C-4AE9-243E-235FBC67E98A}"/>
          </ac:spMkLst>
        </pc:spChg>
      </pc:sldChg>
      <pc:sldChg chg="modSp new">
        <pc:chgData name="Cannell, Michael B" userId="df291291-9ac9-42c2-a976-062f6e2ad9da" providerId="ADAL" clId="{909963D0-5B4A-5F44-AE73-9C37F2A789AE}" dt="2022-09-14T22:11:59.556" v="1920" actId="20577"/>
        <pc:sldMkLst>
          <pc:docMk/>
          <pc:sldMk cId="2577712235" sldId="535"/>
        </pc:sldMkLst>
        <pc:spChg chg="mod">
          <ac:chgData name="Cannell, Michael B" userId="df291291-9ac9-42c2-a976-062f6e2ad9da" providerId="ADAL" clId="{909963D0-5B4A-5F44-AE73-9C37F2A789AE}" dt="2022-09-14T22:08:34.205" v="1822" actId="20577"/>
          <ac:spMkLst>
            <pc:docMk/>
            <pc:sldMk cId="2577712235" sldId="535"/>
            <ac:spMk id="2" creationId="{BA4839A8-F8D1-9CA6-4672-65C35DCFE214}"/>
          </ac:spMkLst>
        </pc:spChg>
        <pc:spChg chg="mod">
          <ac:chgData name="Cannell, Michael B" userId="df291291-9ac9-42c2-a976-062f6e2ad9da" providerId="ADAL" clId="{909963D0-5B4A-5F44-AE73-9C37F2A789AE}" dt="2022-09-14T22:11:59.556" v="1920" actId="20577"/>
          <ac:spMkLst>
            <pc:docMk/>
            <pc:sldMk cId="2577712235" sldId="535"/>
            <ac:spMk id="3" creationId="{E8D50500-9DAA-A655-8AD3-3A85F06978B9}"/>
          </ac:spMkLst>
        </pc:spChg>
      </pc:sldChg>
      <pc:sldChg chg="addSp delSp modSp new modNotesTx">
        <pc:chgData name="Cannell, Michael B" userId="df291291-9ac9-42c2-a976-062f6e2ad9da" providerId="ADAL" clId="{909963D0-5B4A-5F44-AE73-9C37F2A789AE}" dt="2022-09-15T02:09:25.549" v="2087" actId="22"/>
        <pc:sldMkLst>
          <pc:docMk/>
          <pc:sldMk cId="4233152865" sldId="536"/>
        </pc:sldMkLst>
        <pc:spChg chg="mod">
          <ac:chgData name="Cannell, Michael B" userId="df291291-9ac9-42c2-a976-062f6e2ad9da" providerId="ADAL" clId="{909963D0-5B4A-5F44-AE73-9C37F2A789AE}" dt="2022-09-14T22:12:47.491" v="1970" actId="20577"/>
          <ac:spMkLst>
            <pc:docMk/>
            <pc:sldMk cId="4233152865" sldId="536"/>
            <ac:spMk id="2" creationId="{0359731B-4D0C-A2FD-6622-45DE1106DC13}"/>
          </ac:spMkLst>
        </pc:spChg>
        <pc:spChg chg="mod">
          <ac:chgData name="Cannell, Michael B" userId="df291291-9ac9-42c2-a976-062f6e2ad9da" providerId="ADAL" clId="{909963D0-5B4A-5F44-AE73-9C37F2A789AE}" dt="2022-09-14T22:13:24.394" v="2080" actId="20577"/>
          <ac:spMkLst>
            <pc:docMk/>
            <pc:sldMk cId="4233152865" sldId="536"/>
            <ac:spMk id="3" creationId="{A24BB79D-D6DD-9081-6BEC-9D94685EAE48}"/>
          </ac:spMkLst>
        </pc:spChg>
        <pc:spChg chg="add del">
          <ac:chgData name="Cannell, Michael B" userId="df291291-9ac9-42c2-a976-062f6e2ad9da" providerId="ADAL" clId="{909963D0-5B4A-5F44-AE73-9C37F2A789AE}" dt="2022-09-15T02:09:09.571" v="2082" actId="22"/>
          <ac:spMkLst>
            <pc:docMk/>
            <pc:sldMk cId="4233152865" sldId="536"/>
            <ac:spMk id="5" creationId="{877F328C-36E1-B390-EF3A-98DE86DAA45E}"/>
          </ac:spMkLst>
        </pc:spChg>
        <pc:spChg chg="add del">
          <ac:chgData name="Cannell, Michael B" userId="df291291-9ac9-42c2-a976-062f6e2ad9da" providerId="ADAL" clId="{909963D0-5B4A-5F44-AE73-9C37F2A789AE}" dt="2022-09-15T02:09:19.696" v="2086" actId="22"/>
          <ac:spMkLst>
            <pc:docMk/>
            <pc:sldMk cId="4233152865" sldId="536"/>
            <ac:spMk id="7" creationId="{60D90FA1-2CEB-5FC4-0462-5686DEA92A18}"/>
          </ac:spMkLst>
        </pc:spChg>
      </pc:sldChg>
      <pc:sldChg chg="addSp delSp modSp new">
        <pc:chgData name="Cannell, Michael B" userId="df291291-9ac9-42c2-a976-062f6e2ad9da" providerId="ADAL" clId="{909963D0-5B4A-5F44-AE73-9C37F2A789AE}" dt="2022-09-15T02:13:23.632" v="2136" actId="20577"/>
        <pc:sldMkLst>
          <pc:docMk/>
          <pc:sldMk cId="3374499611" sldId="537"/>
        </pc:sldMkLst>
        <pc:spChg chg="mod">
          <ac:chgData name="Cannell, Michael B" userId="df291291-9ac9-42c2-a976-062f6e2ad9da" providerId="ADAL" clId="{909963D0-5B4A-5F44-AE73-9C37F2A789AE}" dt="2022-09-15T02:13:13.222" v="2119" actId="20577"/>
          <ac:spMkLst>
            <pc:docMk/>
            <pc:sldMk cId="3374499611" sldId="537"/>
            <ac:spMk id="2" creationId="{BD713DBF-E74D-7238-58A5-6114156E40D7}"/>
          </ac:spMkLst>
        </pc:spChg>
        <pc:spChg chg="mod">
          <ac:chgData name="Cannell, Michael B" userId="df291291-9ac9-42c2-a976-062f6e2ad9da" providerId="ADAL" clId="{909963D0-5B4A-5F44-AE73-9C37F2A789AE}" dt="2022-09-15T02:13:23.632" v="2136" actId="20577"/>
          <ac:spMkLst>
            <pc:docMk/>
            <pc:sldMk cId="3374499611" sldId="537"/>
            <ac:spMk id="3" creationId="{12CAB45B-B259-B820-8351-CC6CA45CF5D8}"/>
          </ac:spMkLst>
        </pc:spChg>
        <pc:inkChg chg="add del">
          <ac:chgData name="Cannell, Michael B" userId="df291291-9ac9-42c2-a976-062f6e2ad9da" providerId="ADAL" clId="{909963D0-5B4A-5F44-AE73-9C37F2A789AE}" dt="2022-09-15T02:11:38.191" v="2093"/>
          <ac:inkMkLst>
            <pc:docMk/>
            <pc:sldMk cId="3374499611" sldId="537"/>
            <ac:inkMk id="4" creationId="{4BF3DF70-6F89-0B83-FE65-7472369B36D9}"/>
          </ac:inkMkLst>
        </pc:inkChg>
        <pc:inkChg chg="add del">
          <ac:chgData name="Cannell, Michael B" userId="df291291-9ac9-42c2-a976-062f6e2ad9da" providerId="ADAL" clId="{909963D0-5B4A-5F44-AE73-9C37F2A789AE}" dt="2022-09-15T02:11:38.055" v="2092"/>
          <ac:inkMkLst>
            <pc:docMk/>
            <pc:sldMk cId="3374499611" sldId="537"/>
            <ac:inkMk id="5" creationId="{CCD2AC7B-046C-A3B7-6861-9A3D6E99864C}"/>
          </ac:inkMkLst>
        </pc:inkChg>
        <pc:inkChg chg="add del reco">
          <ac:chgData name="Cannell, Michael B" userId="df291291-9ac9-42c2-a976-062f6e2ad9da" providerId="ADAL" clId="{909963D0-5B4A-5F44-AE73-9C37F2A789AE}" dt="2022-09-15T02:11:38.055" v="2092"/>
          <ac:inkMkLst>
            <pc:docMk/>
            <pc:sldMk cId="3374499611" sldId="537"/>
            <ac:inkMk id="6" creationId="{48F373FE-F275-B0AF-693E-D8841CFE19C2}"/>
          </ac:inkMkLst>
        </pc:inkChg>
      </pc:sldChg>
      <pc:sldChg chg="modSp new">
        <pc:chgData name="Cannell, Michael B" userId="df291291-9ac9-42c2-a976-062f6e2ad9da" providerId="ADAL" clId="{909963D0-5B4A-5F44-AE73-9C37F2A789AE}" dt="2022-09-15T02:14:47.982" v="2175" actId="20577"/>
        <pc:sldMkLst>
          <pc:docMk/>
          <pc:sldMk cId="99315833" sldId="538"/>
        </pc:sldMkLst>
        <pc:spChg chg="mod">
          <ac:chgData name="Cannell, Michael B" userId="df291291-9ac9-42c2-a976-062f6e2ad9da" providerId="ADAL" clId="{909963D0-5B4A-5F44-AE73-9C37F2A789AE}" dt="2022-09-15T02:14:37.566" v="2154" actId="20577"/>
          <ac:spMkLst>
            <pc:docMk/>
            <pc:sldMk cId="99315833" sldId="538"/>
            <ac:spMk id="2" creationId="{583E96F3-FEB6-A6D2-4ED6-96E6C0C83A38}"/>
          </ac:spMkLst>
        </pc:spChg>
        <pc:spChg chg="mod">
          <ac:chgData name="Cannell, Michael B" userId="df291291-9ac9-42c2-a976-062f6e2ad9da" providerId="ADAL" clId="{909963D0-5B4A-5F44-AE73-9C37F2A789AE}" dt="2022-09-15T02:14:47.982" v="2175" actId="20577"/>
          <ac:spMkLst>
            <pc:docMk/>
            <pc:sldMk cId="99315833" sldId="538"/>
            <ac:spMk id="3" creationId="{F729F5FA-1E4D-5D1F-A55C-A012499C2590}"/>
          </ac:spMkLst>
        </pc:spChg>
      </pc:sldChg>
      <pc:sldChg chg="addSp delSp modSp new addCm modCm">
        <pc:chgData name="Cannell, Michael B" userId="df291291-9ac9-42c2-a976-062f6e2ad9da" providerId="ADAL" clId="{909963D0-5B4A-5F44-AE73-9C37F2A789AE}" dt="2022-09-15T02:18:12.372" v="2207"/>
        <pc:sldMkLst>
          <pc:docMk/>
          <pc:sldMk cId="1519513027" sldId="539"/>
        </pc:sldMkLst>
        <pc:spChg chg="mod">
          <ac:chgData name="Cannell, Michael B" userId="df291291-9ac9-42c2-a976-062f6e2ad9da" providerId="ADAL" clId="{909963D0-5B4A-5F44-AE73-9C37F2A789AE}" dt="2022-09-15T02:14:57.668" v="2191" actId="20577"/>
          <ac:spMkLst>
            <pc:docMk/>
            <pc:sldMk cId="1519513027" sldId="539"/>
            <ac:spMk id="2" creationId="{A819E43C-50C2-E48F-995C-F29992CCE64F}"/>
          </ac:spMkLst>
        </pc:spChg>
        <pc:spChg chg="del">
          <ac:chgData name="Cannell, Michael B" userId="df291291-9ac9-42c2-a976-062f6e2ad9da" providerId="ADAL" clId="{909963D0-5B4A-5F44-AE73-9C37F2A789AE}" dt="2022-09-15T02:15:30.605" v="2192" actId="478"/>
          <ac:spMkLst>
            <pc:docMk/>
            <pc:sldMk cId="1519513027" sldId="539"/>
            <ac:spMk id="3" creationId="{49AA8A1B-F810-5B59-CBC3-4DDAC65F792C}"/>
          </ac:spMkLst>
        </pc:spChg>
        <pc:picChg chg="add mod modCrop">
          <ac:chgData name="Cannell, Michael B" userId="df291291-9ac9-42c2-a976-062f6e2ad9da" providerId="ADAL" clId="{909963D0-5B4A-5F44-AE73-9C37F2A789AE}" dt="2022-09-15T02:16:24.689" v="2205" actId="1076"/>
          <ac:picMkLst>
            <pc:docMk/>
            <pc:sldMk cId="1519513027" sldId="539"/>
            <ac:picMk id="4" creationId="{83051432-62DB-299D-7B6F-846582199D19}"/>
          </ac:picMkLst>
        </pc:picChg>
      </pc:sldChg>
      <pc:sldChg chg="modSp new modNotesTx">
        <pc:chgData name="Cannell, Michael B" userId="df291291-9ac9-42c2-a976-062f6e2ad9da" providerId="ADAL" clId="{909963D0-5B4A-5F44-AE73-9C37F2A789AE}" dt="2022-09-15T02:22:50.306" v="2286" actId="20577"/>
        <pc:sldMkLst>
          <pc:docMk/>
          <pc:sldMk cId="2786239345" sldId="540"/>
        </pc:sldMkLst>
        <pc:spChg chg="mod">
          <ac:chgData name="Cannell, Michael B" userId="df291291-9ac9-42c2-a976-062f6e2ad9da" providerId="ADAL" clId="{909963D0-5B4A-5F44-AE73-9C37F2A789AE}" dt="2022-09-15T02:21:50.674" v="2247" actId="20577"/>
          <ac:spMkLst>
            <pc:docMk/>
            <pc:sldMk cId="2786239345" sldId="540"/>
            <ac:spMk id="2" creationId="{4B10FD9C-006F-3491-9852-1C621984D56D}"/>
          </ac:spMkLst>
        </pc:spChg>
        <pc:spChg chg="mod">
          <ac:chgData name="Cannell, Michael B" userId="df291291-9ac9-42c2-a976-062f6e2ad9da" providerId="ADAL" clId="{909963D0-5B4A-5F44-AE73-9C37F2A789AE}" dt="2022-09-15T02:21:59.246" v="2264" actId="20577"/>
          <ac:spMkLst>
            <pc:docMk/>
            <pc:sldMk cId="2786239345" sldId="540"/>
            <ac:spMk id="3" creationId="{8968ED64-4A51-1970-254C-C109AFCC9240}"/>
          </ac:spMkLst>
        </pc:spChg>
      </pc:sldChg>
      <pc:sldChg chg="modSp new modNotesTx">
        <pc:chgData name="Cannell, Michael B" userId="df291291-9ac9-42c2-a976-062f6e2ad9da" providerId="ADAL" clId="{909963D0-5B4A-5F44-AE73-9C37F2A789AE}" dt="2022-09-15T02:25:03.245" v="2363" actId="22"/>
        <pc:sldMkLst>
          <pc:docMk/>
          <pc:sldMk cId="2399453296" sldId="541"/>
        </pc:sldMkLst>
        <pc:spChg chg="mod">
          <ac:chgData name="Cannell, Michael B" userId="df291291-9ac9-42c2-a976-062f6e2ad9da" providerId="ADAL" clId="{909963D0-5B4A-5F44-AE73-9C37F2A789AE}" dt="2022-09-15T02:23:40.522" v="2324" actId="20577"/>
          <ac:spMkLst>
            <pc:docMk/>
            <pc:sldMk cId="2399453296" sldId="541"/>
            <ac:spMk id="2" creationId="{BD42762F-D042-C040-059F-92CFB04BBED6}"/>
          </ac:spMkLst>
        </pc:spChg>
        <pc:spChg chg="mod">
          <ac:chgData name="Cannell, Michael B" userId="df291291-9ac9-42c2-a976-062f6e2ad9da" providerId="ADAL" clId="{909963D0-5B4A-5F44-AE73-9C37F2A789AE}" dt="2022-09-15T02:23:50.143" v="2343" actId="20577"/>
          <ac:spMkLst>
            <pc:docMk/>
            <pc:sldMk cId="2399453296" sldId="541"/>
            <ac:spMk id="3" creationId="{FDF8EF05-9155-2330-7DF5-D80788C0276A}"/>
          </ac:spMkLst>
        </pc:spChg>
      </pc:sldChg>
      <pc:sldChg chg="modSp new addCm modNotesTx">
        <pc:chgData name="Cannell, Michael B" userId="df291291-9ac9-42c2-a976-062f6e2ad9da" providerId="ADAL" clId="{909963D0-5B4A-5F44-AE73-9C37F2A789AE}" dt="2022-09-15T02:30:24.190" v="2496" actId="22"/>
        <pc:sldMkLst>
          <pc:docMk/>
          <pc:sldMk cId="339299914" sldId="542"/>
        </pc:sldMkLst>
        <pc:spChg chg="mod">
          <ac:chgData name="Cannell, Michael B" userId="df291291-9ac9-42c2-a976-062f6e2ad9da" providerId="ADAL" clId="{909963D0-5B4A-5F44-AE73-9C37F2A789AE}" dt="2022-09-15T02:25:49.516" v="2383" actId="20577"/>
          <ac:spMkLst>
            <pc:docMk/>
            <pc:sldMk cId="339299914" sldId="542"/>
            <ac:spMk id="2" creationId="{011E65A4-DED7-07DF-6111-2AD7429CC70C}"/>
          </ac:spMkLst>
        </pc:spChg>
        <pc:spChg chg="mod">
          <ac:chgData name="Cannell, Michael B" userId="df291291-9ac9-42c2-a976-062f6e2ad9da" providerId="ADAL" clId="{909963D0-5B4A-5F44-AE73-9C37F2A789AE}" dt="2022-09-15T02:27:33.101" v="2436" actId="20577"/>
          <ac:spMkLst>
            <pc:docMk/>
            <pc:sldMk cId="339299914" sldId="542"/>
            <ac:spMk id="3" creationId="{63D32B1F-1164-604D-3A68-BE3DF3040DE5}"/>
          </ac:spMkLst>
        </pc:spChg>
      </pc:sldChg>
      <pc:sldChg chg="add del">
        <pc:chgData name="Cannell, Michael B" userId="df291291-9ac9-42c2-a976-062f6e2ad9da" providerId="ADAL" clId="{909963D0-5B4A-5F44-AE73-9C37F2A789AE}" dt="2022-09-15T02:28:03.738" v="2438" actId="22"/>
        <pc:sldMkLst>
          <pc:docMk/>
          <pc:sldMk cId="505654244" sldId="543"/>
        </pc:sldMkLst>
      </pc:sldChg>
      <pc:sldChg chg="add del">
        <pc:chgData name="Cannell, Michael B" userId="df291291-9ac9-42c2-a976-062f6e2ad9da" providerId="ADAL" clId="{909963D0-5B4A-5F44-AE73-9C37F2A789AE}" dt="2022-09-15T02:28:32.750" v="2440" actId="2696"/>
        <pc:sldMkLst>
          <pc:docMk/>
          <pc:sldMk cId="601849896" sldId="543"/>
        </pc:sldMkLst>
      </pc:sldChg>
      <pc:sldChg chg="modSp new modNotesTx">
        <pc:chgData name="Cannell, Michael B" userId="df291291-9ac9-42c2-a976-062f6e2ad9da" providerId="ADAL" clId="{909963D0-5B4A-5F44-AE73-9C37F2A789AE}" dt="2022-09-15T02:31:25.781" v="2521" actId="20577"/>
        <pc:sldMkLst>
          <pc:docMk/>
          <pc:sldMk cId="864482508" sldId="543"/>
        </pc:sldMkLst>
        <pc:spChg chg="mod">
          <ac:chgData name="Cannell, Michael B" userId="df291291-9ac9-42c2-a976-062f6e2ad9da" providerId="ADAL" clId="{909963D0-5B4A-5F44-AE73-9C37F2A789AE}" dt="2022-09-15T02:29:26.600" v="2463" actId="20577"/>
          <ac:spMkLst>
            <pc:docMk/>
            <pc:sldMk cId="864482508" sldId="543"/>
            <ac:spMk id="2" creationId="{4B887689-7CC1-1D1F-515A-6DE8910DC902}"/>
          </ac:spMkLst>
        </pc:spChg>
        <pc:spChg chg="mod">
          <ac:chgData name="Cannell, Michael B" userId="df291291-9ac9-42c2-a976-062f6e2ad9da" providerId="ADAL" clId="{909963D0-5B4A-5F44-AE73-9C37F2A789AE}" dt="2022-09-15T02:31:20.147" v="2520" actId="20577"/>
          <ac:spMkLst>
            <pc:docMk/>
            <pc:sldMk cId="864482508" sldId="543"/>
            <ac:spMk id="3" creationId="{8E01E652-8E90-FC28-06EE-95E0C4CD740D}"/>
          </ac:spMkLst>
        </pc:spChg>
      </pc:sldChg>
      <pc:sldChg chg="modSp new ord">
        <pc:chgData name="Cannell, Michael B" userId="df291291-9ac9-42c2-a976-062f6e2ad9da" providerId="ADAL" clId="{909963D0-5B4A-5F44-AE73-9C37F2A789AE}" dt="2022-09-15T02:50:39.387" v="2861" actId="1076"/>
        <pc:sldMkLst>
          <pc:docMk/>
          <pc:sldMk cId="3899755228" sldId="544"/>
        </pc:sldMkLst>
        <pc:spChg chg="mod">
          <ac:chgData name="Cannell, Michael B" userId="df291291-9ac9-42c2-a976-062f6e2ad9da" providerId="ADAL" clId="{909963D0-5B4A-5F44-AE73-9C37F2A789AE}" dt="2022-09-15T02:29:33.212" v="2479" actId="20577"/>
          <ac:spMkLst>
            <pc:docMk/>
            <pc:sldMk cId="3899755228" sldId="544"/>
            <ac:spMk id="2" creationId="{8E1F8CDA-A3F5-F586-A46D-5426FCEA8E58}"/>
          </ac:spMkLst>
        </pc:spChg>
        <pc:spChg chg="mod">
          <ac:chgData name="Cannell, Michael B" userId="df291291-9ac9-42c2-a976-062f6e2ad9da" providerId="ADAL" clId="{909963D0-5B4A-5F44-AE73-9C37F2A789AE}" dt="2022-09-15T02:38:25.874" v="2603" actId="20577"/>
          <ac:spMkLst>
            <pc:docMk/>
            <pc:sldMk cId="3899755228" sldId="544"/>
            <ac:spMk id="3" creationId="{167AA03B-CAD8-355B-8AA2-3789AE0FF1F6}"/>
          </ac:spMkLst>
        </pc:spChg>
      </pc:sldChg>
      <pc:sldChg chg="modSp new modNotesTx">
        <pc:chgData name="Cannell, Michael B" userId="df291291-9ac9-42c2-a976-062f6e2ad9da" providerId="ADAL" clId="{909963D0-5B4A-5F44-AE73-9C37F2A789AE}" dt="2022-09-15T02:35:49.185" v="2580" actId="20577"/>
        <pc:sldMkLst>
          <pc:docMk/>
          <pc:sldMk cId="3401771583" sldId="545"/>
        </pc:sldMkLst>
        <pc:spChg chg="mod">
          <ac:chgData name="Cannell, Michael B" userId="df291291-9ac9-42c2-a976-062f6e2ad9da" providerId="ADAL" clId="{909963D0-5B4A-5F44-AE73-9C37F2A789AE}" dt="2022-09-15T02:29:42.576" v="2493" actId="20577"/>
          <ac:spMkLst>
            <pc:docMk/>
            <pc:sldMk cId="3401771583" sldId="545"/>
            <ac:spMk id="2" creationId="{4B275391-DA2D-99B2-9BC9-3B42EC493D40}"/>
          </ac:spMkLst>
        </pc:spChg>
        <pc:spChg chg="mod">
          <ac:chgData name="Cannell, Michael B" userId="df291291-9ac9-42c2-a976-062f6e2ad9da" providerId="ADAL" clId="{909963D0-5B4A-5F44-AE73-9C37F2A789AE}" dt="2022-09-15T02:35:24.886" v="2578" actId="20577"/>
          <ac:spMkLst>
            <pc:docMk/>
            <pc:sldMk cId="3401771583" sldId="545"/>
            <ac:spMk id="3" creationId="{2D948E48-6013-568E-91EF-C94F69EAC247}"/>
          </ac:spMkLst>
        </pc:spChg>
      </pc:sldChg>
      <pc:sldChg chg="modSp new">
        <pc:chgData name="Cannell, Michael B" userId="df291291-9ac9-42c2-a976-062f6e2ad9da" providerId="ADAL" clId="{909963D0-5B4A-5F44-AE73-9C37F2A789AE}" dt="2022-09-15T02:34:02.914" v="2554" actId="20577"/>
        <pc:sldMkLst>
          <pc:docMk/>
          <pc:sldMk cId="1873141520" sldId="546"/>
        </pc:sldMkLst>
        <pc:spChg chg="mod">
          <ac:chgData name="Cannell, Michael B" userId="df291291-9ac9-42c2-a976-062f6e2ad9da" providerId="ADAL" clId="{909963D0-5B4A-5F44-AE73-9C37F2A789AE}" dt="2022-09-15T02:33:47.101" v="2537" actId="20577"/>
          <ac:spMkLst>
            <pc:docMk/>
            <pc:sldMk cId="1873141520" sldId="546"/>
            <ac:spMk id="2" creationId="{C8E32EFC-774C-6783-8184-F02DB7FCFECF}"/>
          </ac:spMkLst>
        </pc:spChg>
        <pc:spChg chg="mod">
          <ac:chgData name="Cannell, Michael B" userId="df291291-9ac9-42c2-a976-062f6e2ad9da" providerId="ADAL" clId="{909963D0-5B4A-5F44-AE73-9C37F2A789AE}" dt="2022-09-15T02:34:02.914" v="2554" actId="20577"/>
          <ac:spMkLst>
            <pc:docMk/>
            <pc:sldMk cId="1873141520" sldId="546"/>
            <ac:spMk id="3" creationId="{A53F0040-4756-3364-7CEF-A2B901D1F79C}"/>
          </ac:spMkLst>
        </pc:spChg>
      </pc:sldChg>
      <pc:sldChg chg="delSp new del">
        <pc:chgData name="Cannell, Michael B" userId="df291291-9ac9-42c2-a976-062f6e2ad9da" providerId="ADAL" clId="{909963D0-5B4A-5F44-AE73-9C37F2A789AE}" dt="2022-09-15T02:34:18.114" v="2557" actId="2696"/>
        <pc:sldMkLst>
          <pc:docMk/>
          <pc:sldMk cId="332064317" sldId="547"/>
        </pc:sldMkLst>
        <pc:spChg chg="del">
          <ac:chgData name="Cannell, Michael B" userId="df291291-9ac9-42c2-a976-062f6e2ad9da" providerId="ADAL" clId="{909963D0-5B4A-5F44-AE73-9C37F2A789AE}" dt="2022-09-15T02:34:17.041" v="2556" actId="478"/>
          <ac:spMkLst>
            <pc:docMk/>
            <pc:sldMk cId="332064317" sldId="547"/>
            <ac:spMk id="2" creationId="{5526FFA3-C65E-7524-CB64-162F910B1939}"/>
          </ac:spMkLst>
        </pc:spChg>
      </pc:sldChg>
      <pc:sldChg chg="modSp new">
        <pc:chgData name="Cannell, Michael B" userId="df291291-9ac9-42c2-a976-062f6e2ad9da" providerId="ADAL" clId="{909963D0-5B4A-5F44-AE73-9C37F2A789AE}" dt="2022-09-15T02:38:59.881" v="2641" actId="20577"/>
        <pc:sldMkLst>
          <pc:docMk/>
          <pc:sldMk cId="2792923461" sldId="547"/>
        </pc:sldMkLst>
        <pc:spChg chg="mod">
          <ac:chgData name="Cannell, Michael B" userId="df291291-9ac9-42c2-a976-062f6e2ad9da" providerId="ADAL" clId="{909963D0-5B4A-5F44-AE73-9C37F2A789AE}" dt="2022-09-15T02:38:36.681" v="2622" actId="20577"/>
          <ac:spMkLst>
            <pc:docMk/>
            <pc:sldMk cId="2792923461" sldId="547"/>
            <ac:spMk id="2" creationId="{DD22C53B-7658-B7AA-22E0-98CBB6739FF9}"/>
          </ac:spMkLst>
        </pc:spChg>
        <pc:spChg chg="mod">
          <ac:chgData name="Cannell, Michael B" userId="df291291-9ac9-42c2-a976-062f6e2ad9da" providerId="ADAL" clId="{909963D0-5B4A-5F44-AE73-9C37F2A789AE}" dt="2022-09-15T02:38:59.881" v="2641" actId="20577"/>
          <ac:spMkLst>
            <pc:docMk/>
            <pc:sldMk cId="2792923461" sldId="547"/>
            <ac:spMk id="3" creationId="{6443CA65-6667-776D-FA07-9A80BB74EC42}"/>
          </ac:spMkLst>
        </pc:spChg>
      </pc:sldChg>
      <pc:sldChg chg="modSp new">
        <pc:chgData name="Cannell, Michael B" userId="df291291-9ac9-42c2-a976-062f6e2ad9da" providerId="ADAL" clId="{909963D0-5B4A-5F44-AE73-9C37F2A789AE}" dt="2022-09-15T02:43:59.328" v="2728" actId="20577"/>
        <pc:sldMkLst>
          <pc:docMk/>
          <pc:sldMk cId="164120314" sldId="548"/>
        </pc:sldMkLst>
        <pc:spChg chg="mod">
          <ac:chgData name="Cannell, Michael B" userId="df291291-9ac9-42c2-a976-062f6e2ad9da" providerId="ADAL" clId="{909963D0-5B4A-5F44-AE73-9C37F2A789AE}" dt="2022-09-15T02:40:56.056" v="2683" actId="20577"/>
          <ac:spMkLst>
            <pc:docMk/>
            <pc:sldMk cId="164120314" sldId="548"/>
            <ac:spMk id="2" creationId="{76C13C8C-F661-482B-C2B7-40E78573FFE6}"/>
          </ac:spMkLst>
        </pc:spChg>
        <pc:spChg chg="mod">
          <ac:chgData name="Cannell, Michael B" userId="df291291-9ac9-42c2-a976-062f6e2ad9da" providerId="ADAL" clId="{909963D0-5B4A-5F44-AE73-9C37F2A789AE}" dt="2022-09-15T02:43:59.328" v="2728" actId="20577"/>
          <ac:spMkLst>
            <pc:docMk/>
            <pc:sldMk cId="164120314" sldId="548"/>
            <ac:spMk id="3" creationId="{A87233F6-08C6-7326-35CB-4D937F00CF60}"/>
          </ac:spMkLst>
        </pc:spChg>
      </pc:sldChg>
      <pc:sldChg chg="addSp delSp modSp new">
        <pc:chgData name="Cannell, Michael B" userId="df291291-9ac9-42c2-a976-062f6e2ad9da" providerId="ADAL" clId="{909963D0-5B4A-5F44-AE73-9C37F2A789AE}" dt="2022-09-15T02:48:35.727" v="2858" actId="20577"/>
        <pc:sldMkLst>
          <pc:docMk/>
          <pc:sldMk cId="2708957381" sldId="549"/>
        </pc:sldMkLst>
        <pc:spChg chg="mod">
          <ac:chgData name="Cannell, Michael B" userId="df291291-9ac9-42c2-a976-062f6e2ad9da" providerId="ADAL" clId="{909963D0-5B4A-5F44-AE73-9C37F2A789AE}" dt="2022-09-15T02:46:58.913" v="2740" actId="20577"/>
          <ac:spMkLst>
            <pc:docMk/>
            <pc:sldMk cId="2708957381" sldId="549"/>
            <ac:spMk id="2" creationId="{6ED55847-6EFA-1BF6-020F-D1E02BF63210}"/>
          </ac:spMkLst>
        </pc:spChg>
        <pc:spChg chg="del">
          <ac:chgData name="Cannell, Michael B" userId="df291291-9ac9-42c2-a976-062f6e2ad9da" providerId="ADAL" clId="{909963D0-5B4A-5F44-AE73-9C37F2A789AE}" dt="2022-09-15T02:47:05.629" v="2741" actId="3680"/>
          <ac:spMkLst>
            <pc:docMk/>
            <pc:sldMk cId="2708957381" sldId="549"/>
            <ac:spMk id="3" creationId="{CBBA8F73-C56E-0C23-BB8F-AA5ADFEAED5B}"/>
          </ac:spMkLst>
        </pc:spChg>
        <pc:graphicFrameChg chg="add mod ord modGraphic">
          <ac:chgData name="Cannell, Michael B" userId="df291291-9ac9-42c2-a976-062f6e2ad9da" providerId="ADAL" clId="{909963D0-5B4A-5F44-AE73-9C37F2A789AE}" dt="2022-09-15T02:48:35.727" v="2858" actId="20577"/>
          <ac:graphicFrameMkLst>
            <pc:docMk/>
            <pc:sldMk cId="2708957381" sldId="549"/>
            <ac:graphicFrameMk id="4" creationId="{F7638C69-3D70-335C-3FEC-BD4B4033EBA4}"/>
          </ac:graphicFrameMkLst>
        </pc:graphicFrameChg>
      </pc:sldChg>
      <pc:sldChg chg="modSp new">
        <pc:chgData name="Cannell, Michael B" userId="df291291-9ac9-42c2-a976-062f6e2ad9da" providerId="ADAL" clId="{909963D0-5B4A-5F44-AE73-9C37F2A789AE}" dt="2022-09-15T02:52:06.837" v="3074" actId="20577"/>
        <pc:sldMkLst>
          <pc:docMk/>
          <pc:sldMk cId="3930118168" sldId="550"/>
        </pc:sldMkLst>
        <pc:spChg chg="mod">
          <ac:chgData name="Cannell, Michael B" userId="df291291-9ac9-42c2-a976-062f6e2ad9da" providerId="ADAL" clId="{909963D0-5B4A-5F44-AE73-9C37F2A789AE}" dt="2022-09-15T02:51:00.620" v="2888" actId="20577"/>
          <ac:spMkLst>
            <pc:docMk/>
            <pc:sldMk cId="3930118168" sldId="550"/>
            <ac:spMk id="2" creationId="{3B71FB4F-7FA2-CBA2-6574-935F99363084}"/>
          </ac:spMkLst>
        </pc:spChg>
        <pc:spChg chg="mod">
          <ac:chgData name="Cannell, Michael B" userId="df291291-9ac9-42c2-a976-062f6e2ad9da" providerId="ADAL" clId="{909963D0-5B4A-5F44-AE73-9C37F2A789AE}" dt="2022-09-15T02:52:06.837" v="3074" actId="20577"/>
          <ac:spMkLst>
            <pc:docMk/>
            <pc:sldMk cId="3930118168" sldId="550"/>
            <ac:spMk id="3" creationId="{45269ABD-35AE-B81C-35B7-C307FA695D68}"/>
          </ac:spMkLst>
        </pc:spChg>
      </pc:sldChg>
      <pc:sldChg chg="addSp delSp modSp new addCm modNotesTx">
        <pc:chgData name="Cannell, Michael B" userId="df291291-9ac9-42c2-a976-062f6e2ad9da" providerId="ADAL" clId="{909963D0-5B4A-5F44-AE73-9C37F2A789AE}" dt="2022-09-15T02:57:42.052" v="3404" actId="20577"/>
        <pc:sldMkLst>
          <pc:docMk/>
          <pc:sldMk cId="758753972" sldId="551"/>
        </pc:sldMkLst>
        <pc:spChg chg="mod">
          <ac:chgData name="Cannell, Michael B" userId="df291291-9ac9-42c2-a976-062f6e2ad9da" providerId="ADAL" clId="{909963D0-5B4A-5F44-AE73-9C37F2A789AE}" dt="2022-09-15T02:57:42.052" v="3404" actId="20577"/>
          <ac:spMkLst>
            <pc:docMk/>
            <pc:sldMk cId="758753972" sldId="551"/>
            <ac:spMk id="2" creationId="{016478FB-9E12-4D05-A903-6C49ADEC5165}"/>
          </ac:spMkLst>
        </pc:spChg>
        <pc:spChg chg="mod">
          <ac:chgData name="Cannell, Michael B" userId="df291291-9ac9-42c2-a976-062f6e2ad9da" providerId="ADAL" clId="{909963D0-5B4A-5F44-AE73-9C37F2A789AE}" dt="2022-09-15T02:54:57.854" v="3270" actId="20577"/>
          <ac:spMkLst>
            <pc:docMk/>
            <pc:sldMk cId="758753972" sldId="551"/>
            <ac:spMk id="3" creationId="{83382B28-8DC1-2EBA-AE79-BCC07C18E627}"/>
          </ac:spMkLst>
        </pc:sp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4" creationId="{524361EB-06D3-90C7-B4D1-14BC927234E3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5" creationId="{16258F7E-5094-4F4C-88A8-D8765668C57B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6" creationId="{780DE49A-90FD-6A62-4076-B4670334FD47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7" creationId="{7C1702E0-A0AC-357A-79D7-08E03DF56342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8" creationId="{86B22E5B-1FD7-08FB-CA88-BB9392E8C225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9" creationId="{B960280D-CB05-DF6B-4682-A07209D2F8AC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0" creationId="{31C26C19-42E0-A8BE-1751-E4A3391B5004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1" creationId="{80D4E566-F661-EAAC-0621-FEB694FBAB2A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2" creationId="{82F5C984-43DB-7760-FAB3-8FB4DAA9B460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3" creationId="{D6C8AD43-D6C8-541F-6E1B-125447923D7E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4" creationId="{1588F34F-5586-BE45-9BB4-95497449E213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5" creationId="{AFD681C5-AE20-D0E9-FCC3-01FBD9E8F75B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6" creationId="{CDAA4491-88C7-6D8F-BB08-D507F740A668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7" creationId="{CCA791D6-A4A3-7973-AB6F-D8EDE0EB6622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8" creationId="{72EA9B0F-DEE9-A78C-423B-BBE143BE37E2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9" creationId="{C01B25C1-2BA9-B463-BF76-59A505DA902B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0" creationId="{BB36BE2B-C247-9CF0-6620-980E6E27C11C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1" creationId="{03AE9892-2A90-C783-4F0C-B75E33DC6D3B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2" creationId="{584850EC-4E1B-2521-D84D-41E5F98B2EF4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3" creationId="{94697317-C3AF-CDDE-1558-0371BD277151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4" creationId="{4CCB02C3-226C-46BD-6DDA-C0FBD69CDC09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5" creationId="{5BE68B1F-E87D-1145-67A8-3E56D280CA52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6" creationId="{47BFC812-928D-727E-B620-DFAC94086A4F}"/>
          </ac:inkMkLst>
        </pc:inkChg>
        <pc:inkChg chg="add reco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7" creationId="{4DA9D1D7-F5E9-EC11-2940-21B1FB9AC2CA}"/>
          </ac:inkMkLst>
        </pc:inkChg>
        <pc:inkChg chg="add reco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8" creationId="{38935447-6837-1484-F8D4-3E4D3A7A8CC0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29" creationId="{0B5B733E-FE57-9DAA-7AE9-AD765254C315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0" creationId="{55F21FEC-503A-ED16-FFCA-D33EADC78EA9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1" creationId="{DA292A67-A1D5-7A93-2618-92FB424A4C9E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2" creationId="{7B057914-8B52-EA13-6DF5-2D63B279D9BA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3" creationId="{FB76CDC1-93D6-0651-6E32-BD2AFB0788AB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4" creationId="{B178E8D3-4C3A-D84E-9B35-1593A6B8E8CE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5" creationId="{CCEDB372-52B0-E4F2-0294-5947EBA6766D}"/>
          </ac:inkMkLst>
        </pc:inkChg>
        <pc:inkChg chg="add reco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6" creationId="{801406FD-78F9-A6C7-6420-4AFB5428C3BE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37" creationId="{7B32BBC4-8B38-96C8-95F7-EF9F43001F79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38" creationId="{7DDA5027-AFAC-B52E-9157-20C96382BD0F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39" creationId="{FD75FEE7-2958-7221-0B39-E869B8A3E9FC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0" creationId="{A88DC2C4-C119-3C9E-2B34-76B047A82842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1" creationId="{F8F49DC0-9A49-18BC-8343-56D9E94381BA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2" creationId="{02B86812-E7AB-E1D1-B1E5-48B45A4F4559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3" creationId="{351EF2D2-B94F-8F48-0D7B-1310F4D27645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4" creationId="{9BFE4AD2-7725-549A-AF62-CACDAB529335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5" creationId="{72D9FEF2-FAF2-B99C-23BC-224DE48CB2E4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6" creationId="{3FA7ACC1-B8EE-B024-11FE-A4418EF21AB5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7" creationId="{D9C64FF6-8230-CD03-1960-FF321348B1A1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8" creationId="{010041E0-E9F1-C180-9126-EB43217A7E9C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9" creationId="{7D39C876-59C1-917B-662D-E0B1D157A47A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0" creationId="{32F65D6E-2B13-08A8-988B-DB0449FD27F0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1" creationId="{6D0687D0-43E5-31C6-0035-EB66659B56DB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2" creationId="{D4354E30-81DD-7486-0761-685D9027C9AE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3" creationId="{8079BAA2-9507-1526-8001-DA8423F2B361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4" creationId="{C5924E36-5542-9B51-4829-B22DEFE25EB1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5" creationId="{7FFDE50A-661C-ED6B-A392-A7F2C1E2120A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6" creationId="{F49359E7-B3FA-6631-12FB-525EDEECBF45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7" creationId="{97AE4E3F-8915-45D4-4025-33BAD06592A4}"/>
          </ac:inkMkLst>
        </pc:inkChg>
        <pc:inkChg chg="add reco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8" creationId="{C09FA54C-DE6F-AA5A-788A-900C09AA15C1}"/>
          </ac:inkMkLst>
        </pc:inkChg>
        <pc:inkChg chg="add reco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9" creationId="{A4413533-3520-5C9D-F6F3-FBE1015A3B09}"/>
          </ac:inkMkLst>
        </pc:inkChg>
        <pc:inkChg chg="add">
          <ac:chgData name="Cannell, Michael B" userId="df291291-9ac9-42c2-a976-062f6e2ad9da" providerId="ADAL" clId="{909963D0-5B4A-5F44-AE73-9C37F2A789AE}" dt="2022-09-15T02:55:35.535" v="3325"/>
          <ac:inkMkLst>
            <pc:docMk/>
            <pc:sldMk cId="758753972" sldId="551"/>
            <ac:inkMk id="60" creationId="{96E4C391-707A-99B2-B020-D04E8694DBE0}"/>
          </ac:inkMkLst>
        </pc:inkChg>
        <pc:inkChg chg="add">
          <ac:chgData name="Cannell, Michael B" userId="df291291-9ac9-42c2-a976-062f6e2ad9da" providerId="ADAL" clId="{909963D0-5B4A-5F44-AE73-9C37F2A789AE}" dt="2022-09-15T02:55:35.737" v="3326"/>
          <ac:inkMkLst>
            <pc:docMk/>
            <pc:sldMk cId="758753972" sldId="551"/>
            <ac:inkMk id="61" creationId="{51233292-F599-7505-246C-8E41A7DCC0FD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2" creationId="{5E25AB5E-BF30-C645-7DCD-D65F4535DBC9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3" creationId="{867B834B-A592-A0A2-2893-63029D31F865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4" creationId="{615231C7-910C-2C0C-6539-4281F4F9C8C3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5" creationId="{C1798532-7AA1-1F62-0EF2-26616ECCCCFD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6" creationId="{0A841293-04D5-5CF1-89AA-0FA8C6011F41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7" creationId="{1E7098D9-F0A3-749B-CBE1-A4E550E8928F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8" creationId="{050AA1B6-76EA-FF4F-7E6F-D7E64AB3B394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9" creationId="{2A295F50-9DB3-0C8C-6A7F-F62E3F2FB2C8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0" creationId="{4DD94521-A4CF-7523-8AF6-B0197B4ED33C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1" creationId="{CB434FAF-6D2D-D8E4-3D84-1A4D9C145EE5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2" creationId="{B41D56EB-8BD0-744E-ADC7-47FD77BE2572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3" creationId="{DFD6A187-6D40-5325-F9B4-2D1A528F6AC3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4" creationId="{0668750F-1403-A9B5-52A2-015F4B936CD9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5" creationId="{45D5923E-9B77-8DEC-639E-53C15619A9B8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6" creationId="{D5471F1E-A9BF-C1D0-6BBB-F31291C79CE1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7" creationId="{7995E825-8F6F-46DB-CC90-C06B1DD24E90}"/>
          </ac:inkMkLst>
        </pc:inkChg>
        <pc:inkChg chg="add reco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8" creationId="{54F417E5-1BFB-3278-8444-15B723991B7D}"/>
          </ac:inkMkLst>
        </pc:inkChg>
        <pc:inkChg chg="add reco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9" creationId="{CC51E322-E7CC-157B-C499-7F16561CBEAA}"/>
          </ac:inkMkLst>
        </pc:inkChg>
        <pc:inkChg chg="add">
          <ac:chgData name="Cannell, Michael B" userId="df291291-9ac9-42c2-a976-062f6e2ad9da" providerId="ADAL" clId="{909963D0-5B4A-5F44-AE73-9C37F2A789AE}" dt="2022-09-15T02:55:55.934" v="3344"/>
          <ac:inkMkLst>
            <pc:docMk/>
            <pc:sldMk cId="758753972" sldId="551"/>
            <ac:inkMk id="80" creationId="{7EC6AACA-8DCA-78B5-C247-32EF388E6542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1" creationId="{30070E18-6141-0EEC-0022-964FFBC81931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2" creationId="{533138F9-D559-3201-EE79-D2616032CBEA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3" creationId="{77940F31-D3E4-F7CD-D31E-D250AE2DFF7F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4" creationId="{34400603-0843-88B8-306A-A243ECB17F5C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5" creationId="{7DF26A7F-254E-0ADB-BAC3-A1E776DEC2AB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6" creationId="{0BDF82A2-4A8B-509F-60EE-39BABD2E69C5}"/>
          </ac:inkMkLst>
        </pc:inkChg>
        <pc:inkChg chg="add reco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7" creationId="{66DF5346-2326-F6A3-AB14-631B3DB2669D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88" creationId="{97EEF4A1-0792-97FF-94B7-2C0344FF135D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89" creationId="{3888EFF6-0C22-826D-5F06-FC9E509C8C39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0" creationId="{75D36C24-1552-78C8-4B3F-45F34AF79580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1" creationId="{7935EDBF-F556-20F7-3155-B17654BD5A2B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2" creationId="{4A826A4D-210C-1AE5-03BD-B6243E814F33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3" creationId="{57E0CD7C-C3E2-4725-463A-5F5EB8B5F556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4" creationId="{2D7FD61C-AC46-E350-F135-3DEEB048B3E8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5" creationId="{F6E262F3-9E7C-D312-C83C-43AA1F09E59F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6" creationId="{19431748-5A43-9932-68D3-01EA6A67F87C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7" creationId="{C10AC625-BD5C-B284-8757-F8D0B7B05EF1}"/>
          </ac:inkMkLst>
        </pc:inkChg>
        <pc:inkChg chg="add reco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8" creationId="{9483BFD3-69AC-CCCB-F7AA-B6BB065A38BE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99" creationId="{3B9C4828-AEC3-4D5C-2E79-46AD33721AE9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0" creationId="{03E1092B-666B-AC3B-0BE6-693CEEDF1956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1" creationId="{CFFFCE0E-4B57-7009-1981-B3B0531B7FB0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2" creationId="{AEEADAD4-6F8E-11EC-F327-9F576198CCA5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3" creationId="{F4854B52-5E30-AE4F-9D0D-EE1FAB2D0356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4" creationId="{CE77714E-BDD1-F93B-C3C0-23158CD8221F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5" creationId="{C81C80C2-FE7D-BEA9-A54A-48A0D8783945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6" creationId="{95389133-E1A5-2B0D-A796-80E87F3CD677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7" creationId="{FCC6EDD4-0635-BE38-D3EE-E834605E8CEC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8" creationId="{1CB4C3A8-5F1B-E901-9A48-0D2D114D3510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9" creationId="{0B4537E3-F356-EE9D-5692-B520C2A0EF89}"/>
          </ac:inkMkLst>
        </pc:inkChg>
        <pc:inkChg chg="add reco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10" creationId="{342BE99A-2BEA-8526-1FD0-E98B85D7D2A4}"/>
          </ac:inkMkLst>
        </pc:inkChg>
        <pc:inkChg chg="add reco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11" creationId="{1BFCACCF-7C17-8161-6FA9-7784CD0CE3A9}"/>
          </ac:inkMkLst>
        </pc:inkChg>
      </pc:sldChg>
      <pc:sldChg chg="new del">
        <pc:chgData name="Cannell, Michael B" userId="df291291-9ac9-42c2-a976-062f6e2ad9da" providerId="ADAL" clId="{909963D0-5B4A-5F44-AE73-9C37F2A789AE}" dt="2022-09-15T02:52:34.576" v="3076" actId="680"/>
        <pc:sldMkLst>
          <pc:docMk/>
          <pc:sldMk cId="1985798132" sldId="551"/>
        </pc:sldMkLst>
      </pc:sldChg>
      <pc:sldChg chg="addSp delSp modSp new addCm modNotesTx">
        <pc:chgData name="Cannell, Michael B" userId="df291291-9ac9-42c2-a976-062f6e2ad9da" providerId="ADAL" clId="{909963D0-5B4A-5F44-AE73-9C37F2A789AE}" dt="2022-09-15T03:02:47.986" v="3603" actId="22"/>
        <pc:sldMkLst>
          <pc:docMk/>
          <pc:sldMk cId="3650225400" sldId="552"/>
        </pc:sldMkLst>
        <pc:spChg chg="mod">
          <ac:chgData name="Cannell, Michael B" userId="df291291-9ac9-42c2-a976-062f6e2ad9da" providerId="ADAL" clId="{909963D0-5B4A-5F44-AE73-9C37F2A789AE}" dt="2022-09-15T02:58:23.492" v="3483" actId="22"/>
          <ac:spMkLst>
            <pc:docMk/>
            <pc:sldMk cId="3650225400" sldId="552"/>
            <ac:spMk id="2" creationId="{6C539FE4-51F7-5448-2008-725621BCA275}"/>
          </ac:spMkLst>
        </pc:spChg>
        <pc:spChg chg="mod">
          <ac:chgData name="Cannell, Michael B" userId="df291291-9ac9-42c2-a976-062f6e2ad9da" providerId="ADAL" clId="{909963D0-5B4A-5F44-AE73-9C37F2A789AE}" dt="2022-09-15T02:59:54.875" v="3514" actId="20577"/>
          <ac:spMkLst>
            <pc:docMk/>
            <pc:sldMk cId="3650225400" sldId="552"/>
            <ac:spMk id="3" creationId="{6A92C43A-0FA9-9E31-D2B5-364BF072E5AD}"/>
          </ac:spMkLst>
        </pc:spChg>
        <pc:inkChg chg="add del">
          <ac:chgData name="Cannell, Michael B" userId="df291291-9ac9-42c2-a976-062f6e2ad9da" providerId="ADAL" clId="{909963D0-5B4A-5F44-AE73-9C37F2A789AE}" dt="2022-09-15T03:00:32.859" v="3523"/>
          <ac:inkMkLst>
            <pc:docMk/>
            <pc:sldMk cId="3650225400" sldId="552"/>
            <ac:inkMk id="4" creationId="{881772C8-26C7-2F87-BA8B-21F84B040BC4}"/>
          </ac:inkMkLst>
        </pc:inkChg>
        <pc:inkChg chg="add del">
          <ac:chgData name="Cannell, Michael B" userId="df291291-9ac9-42c2-a976-062f6e2ad9da" providerId="ADAL" clId="{909963D0-5B4A-5F44-AE73-9C37F2A789AE}" dt="2022-09-15T03:00:31.830" v="3522"/>
          <ac:inkMkLst>
            <pc:docMk/>
            <pc:sldMk cId="3650225400" sldId="552"/>
            <ac:inkMk id="5" creationId="{1D98CD02-E89D-1FF6-AD26-B6326A97CACB}"/>
          </ac:inkMkLst>
        </pc:inkChg>
        <pc:inkChg chg="add del">
          <ac:chgData name="Cannell, Michael B" userId="df291291-9ac9-42c2-a976-062f6e2ad9da" providerId="ADAL" clId="{909963D0-5B4A-5F44-AE73-9C37F2A789AE}" dt="2022-09-15T03:00:31.690" v="3521"/>
          <ac:inkMkLst>
            <pc:docMk/>
            <pc:sldMk cId="3650225400" sldId="552"/>
            <ac:inkMk id="6" creationId="{D8B8E522-84B8-5EBC-EDDB-EAC2054CA97A}"/>
          </ac:inkMkLst>
        </pc:inkChg>
        <pc:inkChg chg="add del">
          <ac:chgData name="Cannell, Michael B" userId="df291291-9ac9-42c2-a976-062f6e2ad9da" providerId="ADAL" clId="{909963D0-5B4A-5F44-AE73-9C37F2A789AE}" dt="2022-09-15T03:00:31.527" v="3520"/>
          <ac:inkMkLst>
            <pc:docMk/>
            <pc:sldMk cId="3650225400" sldId="552"/>
            <ac:inkMk id="7" creationId="{895C018F-8489-EC15-108F-D0BB3A6F0866}"/>
          </ac:inkMkLst>
        </pc:inkChg>
        <pc:inkChg chg="add del reco">
          <ac:chgData name="Cannell, Michael B" userId="df291291-9ac9-42c2-a976-062f6e2ad9da" providerId="ADAL" clId="{909963D0-5B4A-5F44-AE73-9C37F2A789AE}" dt="2022-09-15T03:00:31.527" v="3520"/>
          <ac:inkMkLst>
            <pc:docMk/>
            <pc:sldMk cId="3650225400" sldId="552"/>
            <ac:inkMk id="8" creationId="{F8CD2722-E41A-6B5F-09B6-2DDF0E564745}"/>
          </ac:inkMkLst>
        </pc:inkChg>
        <pc:inkChg chg="add del">
          <ac:chgData name="Cannell, Michael B" userId="df291291-9ac9-42c2-a976-062f6e2ad9da" providerId="ADAL" clId="{909963D0-5B4A-5F44-AE73-9C37F2A789AE}" dt="2022-09-15T03:00:43.522" v="3525"/>
          <ac:inkMkLst>
            <pc:docMk/>
            <pc:sldMk cId="3650225400" sldId="552"/>
            <ac:inkMk id="9" creationId="{DB77D458-14D9-1DB2-A667-9DC3824B7CA5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0" creationId="{CCF16F59-8A12-A7D0-D9C2-7A505D93038C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1" creationId="{5841F61D-298A-411C-1B7A-1187C498A522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2" creationId="{B633F3E5-A0AC-8440-5523-CB65B6D99FDB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3" creationId="{10B10B58-D36A-1C02-C05D-CA8CDDC25EAF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4" creationId="{8F7ED50B-9540-0CC6-899D-315FCFCF2D64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5" creationId="{51435516-BC88-2B12-9F36-599F18249A37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6" creationId="{5FFDB7DE-5F4E-7340-220A-E3E4780B4E32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7" creationId="{7E04C775-ABFC-DB3F-2E55-C8DCCAAFB028}"/>
          </ac:inkMkLst>
        </pc:inkChg>
        <pc:inkChg chg="add reco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8" creationId="{A9088472-A36A-A3E7-A3CE-7BE372DD28E1}"/>
          </ac:inkMkLst>
        </pc:inkChg>
        <pc:inkChg chg="add reco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9" creationId="{C9659BD7-0A4D-D059-6FB2-3B44A00C0903}"/>
          </ac:inkMkLst>
        </pc:inkChg>
        <pc:inkChg chg="add del">
          <ac:chgData name="Cannell, Michael B" userId="df291291-9ac9-42c2-a976-062f6e2ad9da" providerId="ADAL" clId="{909963D0-5B4A-5F44-AE73-9C37F2A789AE}" dt="2022-09-15T03:01:08.711" v="3538"/>
          <ac:inkMkLst>
            <pc:docMk/>
            <pc:sldMk cId="3650225400" sldId="552"/>
            <ac:inkMk id="20" creationId="{30FE011E-4503-002E-88DF-13D063CADBA8}"/>
          </ac:inkMkLst>
        </pc:inkChg>
        <pc:inkChg chg="add del">
          <ac:chgData name="Cannell, Michael B" userId="df291291-9ac9-42c2-a976-062f6e2ad9da" providerId="ADAL" clId="{909963D0-5B4A-5F44-AE73-9C37F2A789AE}" dt="2022-09-15T03:01:08.711" v="3538"/>
          <ac:inkMkLst>
            <pc:docMk/>
            <pc:sldMk cId="3650225400" sldId="552"/>
            <ac:inkMk id="21" creationId="{C4D4D50D-34FD-5015-E54C-0C0D2CD03E48}"/>
          </ac:inkMkLst>
        </pc:inkChg>
        <pc:inkChg chg="add">
          <ac:chgData name="Cannell, Michael B" userId="df291291-9ac9-42c2-a976-062f6e2ad9da" providerId="ADAL" clId="{909963D0-5B4A-5F44-AE73-9C37F2A789AE}" dt="2022-09-15T03:01:07.979" v="3537"/>
          <ac:inkMkLst>
            <pc:docMk/>
            <pc:sldMk cId="3650225400" sldId="552"/>
            <ac:inkMk id="22" creationId="{621DC5CE-4D68-3681-4EB5-382F54D0B870}"/>
          </ac:inkMkLst>
        </pc:inkChg>
        <pc:inkChg chg="add reco">
          <ac:chgData name="Cannell, Michael B" userId="df291291-9ac9-42c2-a976-062f6e2ad9da" providerId="ADAL" clId="{909963D0-5B4A-5F44-AE73-9C37F2A789AE}" dt="2022-09-15T03:01:08.711" v="3538"/>
          <ac:inkMkLst>
            <pc:docMk/>
            <pc:sldMk cId="3650225400" sldId="552"/>
            <ac:inkMk id="23" creationId="{B7424EC5-A71F-A10E-8C1A-2AE76ECAEFF5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4" creationId="{C3597FBA-2E37-0D16-9531-BD68552400AB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5" creationId="{196F116F-ACFC-713E-F084-EEA7DDC726CC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6" creationId="{6A8183A9-3A93-421E-BB35-3D81A00D7C8B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7" creationId="{BA800DEF-F10B-8C0B-E961-6FC4EDE54400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8" creationId="{121191E9-9C43-283E-55A0-6457458EF4DE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9" creationId="{4E2DDCCE-25B1-E89D-D1FD-4B58BA7135BD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0" creationId="{2C043150-E0F4-F42E-1720-BC11509A7158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1" creationId="{EA3F3BD9-8FC4-F5BA-DFBA-46D62296CCE3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2" creationId="{D743DA61-A318-70BB-B9E8-CCF8C3E4C2AD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3" creationId="{4EAB0E13-A138-B7E1-C4B4-919D63B33667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4" creationId="{C9C99E39-AB01-E415-3C1A-54C84DA33049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5" creationId="{CB31D4EE-3CD5-7F81-5B23-18F7D57CCF46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6" creationId="{53BEBCBD-24D8-B733-8BCE-78E3A93F4D02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7" creationId="{2C836B57-B63C-5EB6-717D-90E8ACC59E60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8" creationId="{BCE8EE64-A5F5-0ECC-ABE9-11D20B6D2F54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9" creationId="{34300F32-BCDB-7000-B135-AB2A5E36BEF0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40" creationId="{E84B8071-A86C-6593-D2BB-44E109CDD0C3}"/>
          </ac:inkMkLst>
        </pc:inkChg>
        <pc:inkChg chg="add reco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41" creationId="{88C7C169-1F9A-271F-28D9-95C703F50649}"/>
          </ac:inkMkLst>
        </pc:inkChg>
        <pc:inkChg chg="add">
          <ac:chgData name="Cannell, Michael B" userId="df291291-9ac9-42c2-a976-062f6e2ad9da" providerId="ADAL" clId="{909963D0-5B4A-5F44-AE73-9C37F2A789AE}" dt="2022-09-15T03:01:16.718" v="3557"/>
          <ac:inkMkLst>
            <pc:docMk/>
            <pc:sldMk cId="3650225400" sldId="552"/>
            <ac:inkMk id="42" creationId="{84E69844-54CC-801A-A0A4-2C76E2373471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3" creationId="{891D282D-32A6-1C97-1368-EC18021720AC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4" creationId="{3AD5E60D-F8E9-AE68-C979-D9CD245062B3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5" creationId="{419758E0-9C78-5E47-F51E-1965620892F1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6" creationId="{D734B2DC-3DE5-1035-8E5E-ABA002585A42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7" creationId="{700C54A5-2D68-B2DE-EFB3-38B864334A57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8" creationId="{684D0C66-6DF7-A523-D038-BBF9B50CD2A4}"/>
          </ac:inkMkLst>
        </pc:inkChg>
        <pc:inkChg chg="add reco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9" creationId="{DE715045-0AA5-8130-024F-291CFF22627D}"/>
          </ac:inkMkLst>
        </pc:inkChg>
        <pc:inkChg chg="add reco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50" creationId="{745138C1-D8CC-E3AA-0704-0312EB3BBA9F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1" creationId="{AC15BBB1-B08F-C607-B9C5-B1EF9829DC28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2" creationId="{D41221F2-6059-00BE-E9D8-8B563723AF10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3" creationId="{7AE02019-B9A9-2136-CD8F-3EE880FA9457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4" creationId="{057F3FED-9082-35BF-CA3B-D717A0A0EFEB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5" creationId="{3D13ABA8-D5E3-0D0B-FD34-5D80A7FEE0D8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6" creationId="{7C0926BE-2B49-E21D-4F7D-F169F65401B8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7" creationId="{B9718ABB-4596-4315-37F5-34D6847DF8EA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8" creationId="{83476BF4-789D-BBBC-5135-9AEC7031E1AF}"/>
          </ac:inkMkLst>
        </pc:inkChg>
        <pc:inkChg chg="add reco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9" creationId="{10EA6F6A-FF03-25E0-50FC-3E0B5F30B36B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0" creationId="{18CB9378-A7BC-49A3-654D-A0F69E8BB58D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1" creationId="{B537F404-D2F1-C0C6-06DF-5405173D6655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2" creationId="{53B0A871-F8F1-8480-2026-0EBDC49DB22E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3" creationId="{172D13EA-744F-6F42-A521-174434074DD9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4" creationId="{126578B3-647B-94B5-2136-EC16E8EE3A4D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5" creationId="{96325A97-8DE0-DE28-14E4-6F25815F2951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6" creationId="{8E4A8B2A-DFAB-9BDC-D833-59434F10EEED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7" creationId="{84A4248B-0A6D-341E-DD1A-086AF82030F3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8" creationId="{6499313D-22DA-5A59-F267-0F50DEAEF6ED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9" creationId="{6B68406B-FC12-D1B3-C628-9DF9B184921C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0" creationId="{EE823C4E-BB41-5BA8-8600-0F32C111C670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1" creationId="{33A9284C-ED2B-BB80-7719-806A289A3E88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2" creationId="{2334A2AA-8F29-ECBE-051E-B9138D5A0F3B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3" creationId="{75653D8C-D2C7-4B6B-05A0-4197F56A1D62}"/>
          </ac:inkMkLst>
        </pc:inkChg>
        <pc:inkChg chg="add reco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4" creationId="{BA02A7BA-0978-C13A-02A1-E156E3F4EAED}"/>
          </ac:inkMkLst>
        </pc:inkChg>
        <pc:inkChg chg="add">
          <ac:chgData name="Cannell, Michael B" userId="df291291-9ac9-42c2-a976-062f6e2ad9da" providerId="ADAL" clId="{909963D0-5B4A-5F44-AE73-9C37F2A789AE}" dt="2022-09-15T03:01:40.704" v="3589"/>
          <ac:inkMkLst>
            <pc:docMk/>
            <pc:sldMk cId="3650225400" sldId="552"/>
            <ac:inkMk id="75" creationId="{156A8186-AA8E-29BB-022F-B45F48434EE1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76" creationId="{742CE8E1-E26A-E277-562A-B10CF5DE2DB9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77" creationId="{0B7061C3-938D-26E2-2847-E4DB78863F3B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78" creationId="{B4AC80E9-7BAB-0C90-B2F8-FFF63F6F1A95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79" creationId="{94CA2033-BB83-A1E7-A599-9E9D79E327DC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0" creationId="{A52F8DC4-4C84-6FBC-62B6-968BE43140B7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1" creationId="{CCC9C81D-E92D-6BCD-ABCE-273D61515E40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2" creationId="{B959FCE8-AE00-ECC6-722F-C9DE751F755F}"/>
          </ac:inkMkLst>
        </pc:inkChg>
        <pc:inkChg chg="add reco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3" creationId="{23D42A8F-CB39-B49E-91D3-A0994DC314D7}"/>
          </ac:inkMkLst>
        </pc:inkChg>
        <pc:inkChg chg="add reco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4" creationId="{D98CEACA-47B9-310A-7BF3-C6B42337A566}"/>
          </ac:inkMkLst>
        </pc:inkChg>
        <pc:inkChg chg="add">
          <ac:chgData name="Cannell, Michael B" userId="df291291-9ac9-42c2-a976-062f6e2ad9da" providerId="ADAL" clId="{909963D0-5B4A-5F44-AE73-9C37F2A789AE}" dt="2022-09-15T03:01:44.373" v="3598"/>
          <ac:inkMkLst>
            <pc:docMk/>
            <pc:sldMk cId="3650225400" sldId="552"/>
            <ac:inkMk id="85" creationId="{EBB73531-C042-4345-4ECC-ECD32092C674}"/>
          </ac:inkMkLst>
        </pc:inkChg>
      </pc:sldChg>
    </pc:docChg>
  </pc:docChgLst>
  <pc:docChgLst>
    <pc:chgData name="Cannell, Michael B" userId="df291291-9ac9-42c2-a976-062f6e2ad9da" providerId="ADAL" clId="{1917DEE0-2CDC-F042-8E60-9620349F50F9}"/>
    <pc:docChg chg="undo custSel sldOrd">
      <pc:chgData name="Cannell, Michael B" userId="df291291-9ac9-42c2-a976-062f6e2ad9da" providerId="ADAL" clId="{1917DEE0-2CDC-F042-8E60-9620349F50F9}" dt="2022-09-09T10:59:42.465" v="21" actId="1076"/>
      <pc:docMkLst>
        <pc:docMk/>
      </pc:docMkLst>
      <pc:sldChg chg="ord">
        <pc:chgData name="Cannell, Michael B" userId="df291291-9ac9-42c2-a976-062f6e2ad9da" providerId="ADAL" clId="{1917DEE0-2CDC-F042-8E60-9620349F50F9}" dt="2022-09-09T10:59:42.465" v="21" actId="1076"/>
        <pc:sldMkLst>
          <pc:docMk/>
          <pc:sldMk cId="1490179062" sldId="258"/>
        </pc:sldMkLst>
      </pc:sldChg>
      <pc:sldChg chg="ord">
        <pc:chgData name="Cannell, Michael B" userId="df291291-9ac9-42c2-a976-062f6e2ad9da" providerId="ADAL" clId="{1917DEE0-2CDC-F042-8E60-9620349F50F9}" dt="2022-09-09T10:59:41.173" v="15" actId="1076"/>
        <pc:sldMkLst>
          <pc:docMk/>
          <pc:sldMk cId="974997346" sldId="272"/>
        </pc:sldMkLst>
      </pc:sldChg>
      <pc:sldChg chg="ord">
        <pc:chgData name="Cannell, Michael B" userId="df291291-9ac9-42c2-a976-062f6e2ad9da" providerId="ADAL" clId="{1917DEE0-2CDC-F042-8E60-9620349F50F9}" dt="2022-09-09T10:59:42.275" v="20" actId="1076"/>
        <pc:sldMkLst>
          <pc:docMk/>
          <pc:sldMk cId="4285632241" sldId="503"/>
        </pc:sldMkLst>
      </pc:sldChg>
      <pc:sldChg chg="ord">
        <pc:chgData name="Cannell, Michael B" userId="df291291-9ac9-42c2-a976-062f6e2ad9da" providerId="ADAL" clId="{1917DEE0-2CDC-F042-8E60-9620349F50F9}" dt="2022-09-09T10:59:42.042" v="19" actId="1076"/>
        <pc:sldMkLst>
          <pc:docMk/>
          <pc:sldMk cId="4164551896" sldId="504"/>
        </pc:sldMkLst>
      </pc:sldChg>
      <pc:sldChg chg="ord">
        <pc:chgData name="Cannell, Michael B" userId="df291291-9ac9-42c2-a976-062f6e2ad9da" providerId="ADAL" clId="{1917DEE0-2CDC-F042-8E60-9620349F50F9}" dt="2022-09-09T10:59:41.679" v="18" actId="1076"/>
        <pc:sldMkLst>
          <pc:docMk/>
          <pc:sldMk cId="966283281" sldId="505"/>
        </pc:sldMkLst>
      </pc:sldChg>
      <pc:sldChg chg="ord">
        <pc:chgData name="Cannell, Michael B" userId="df291291-9ac9-42c2-a976-062f6e2ad9da" providerId="ADAL" clId="{1917DEE0-2CDC-F042-8E60-9620349F50F9}" dt="2022-09-09T10:59:40.849" v="13" actId="1076"/>
        <pc:sldMkLst>
          <pc:docMk/>
          <pc:sldMk cId="771514869" sldId="506"/>
        </pc:sldMkLst>
      </pc:sldChg>
    </pc:docChg>
  </pc:docChgLst>
  <pc:docChgLst>
    <pc:chgData name="Cannell, Michael B" userId="df291291-9ac9-42c2-a976-062f6e2ad9da" providerId="ADAL" clId="{9BD8EC02-5DBB-5640-80C4-3A08C6122F73}"/>
    <pc:docChg chg="undo custSel modSld">
      <pc:chgData name="Cannell, Michael B" userId="df291291-9ac9-42c2-a976-062f6e2ad9da" providerId="ADAL" clId="{9BD8EC02-5DBB-5640-80C4-3A08C6122F73}" dt="2022-09-20T11:23:35.146" v="5" actId="2711"/>
      <pc:docMkLst>
        <pc:docMk/>
      </pc:docMkLst>
      <pc:sldChg chg="addSp delSp">
        <pc:chgData name="Cannell, Michael B" userId="df291291-9ac9-42c2-a976-062f6e2ad9da" providerId="ADAL" clId="{9BD8EC02-5DBB-5640-80C4-3A08C6122F73}" dt="2022-09-20T11:22:09.701" v="1"/>
        <pc:sldMkLst>
          <pc:docMk/>
          <pc:sldMk cId="2859539727" sldId="524"/>
        </pc:sldMkLst>
        <pc:inkChg chg="add del">
          <ac:chgData name="Cannell, Michael B" userId="df291291-9ac9-42c2-a976-062f6e2ad9da" providerId="ADAL" clId="{9BD8EC02-5DBB-5640-80C4-3A08C6122F73}" dt="2022-09-20T11:22:09.701" v="1"/>
          <ac:inkMkLst>
            <pc:docMk/>
            <pc:sldMk cId="2859539727" sldId="524"/>
            <ac:inkMk id="5" creationId="{0278D176-F4D3-AE36-36F4-CCCB0260C025}"/>
          </ac:inkMkLst>
        </pc:inkChg>
      </pc:sldChg>
      <pc:sldChg chg="modSp">
        <pc:chgData name="Cannell, Michael B" userId="df291291-9ac9-42c2-a976-062f6e2ad9da" providerId="ADAL" clId="{9BD8EC02-5DBB-5640-80C4-3A08C6122F73}" dt="2022-09-20T11:23:35.146" v="5" actId="2711"/>
        <pc:sldMkLst>
          <pc:docMk/>
          <pc:sldMk cId="4005653384" sldId="563"/>
        </pc:sldMkLst>
        <pc:graphicFrameChg chg="modGraphic">
          <ac:chgData name="Cannell, Michael B" userId="df291291-9ac9-42c2-a976-062f6e2ad9da" providerId="ADAL" clId="{9BD8EC02-5DBB-5640-80C4-3A08C6122F73}" dt="2022-09-20T11:23:35.146" v="5" actId="2711"/>
          <ac:graphicFrameMkLst>
            <pc:docMk/>
            <pc:sldMk cId="4005653384" sldId="563"/>
            <ac:graphicFrameMk id="4" creationId="{F7638C69-3D70-335C-3FEC-BD4B4033EBA4}"/>
          </ac:graphicFrameMkLst>
        </pc:graphicFrameChg>
      </pc:sldChg>
    </pc:docChg>
  </pc:docChgLst>
  <pc:docChgLst>
    <pc:chgData name="Cannell, Michael B" userId="df291291-9ac9-42c2-a976-062f6e2ad9da" providerId="ADAL" clId="{EBE29762-3F04-BF47-B718-0D1C310CBAA9}"/>
    <pc:docChg chg="undo custSel addSld delSld modSld sldOrd">
      <pc:chgData name="Cannell, Michael B" userId="df291291-9ac9-42c2-a976-062f6e2ad9da" providerId="ADAL" clId="{EBE29762-3F04-BF47-B718-0D1C310CBAA9}" dt="2022-09-22T18:16:34" v="5511" actId="20577"/>
      <pc:docMkLst>
        <pc:docMk/>
      </pc:docMkLst>
      <pc:sldChg chg="modSp mod modNotesTx">
        <pc:chgData name="Cannell, Michael B" userId="df291291-9ac9-42c2-a976-062f6e2ad9da" providerId="ADAL" clId="{EBE29762-3F04-BF47-B718-0D1C310CBAA9}" dt="2022-09-13T14:59:10.391" v="191" actId="20577"/>
        <pc:sldMkLst>
          <pc:docMk/>
          <pc:sldMk cId="2817532235" sldId="309"/>
        </pc:sldMkLst>
        <pc:spChg chg="mod">
          <ac:chgData name="Cannell, Michael B" userId="df291291-9ac9-42c2-a976-062f6e2ad9da" providerId="ADAL" clId="{EBE29762-3F04-BF47-B718-0D1C310CBAA9}" dt="2022-09-13T14:59:10.391" v="191" actId="20577"/>
          <ac:spMkLst>
            <pc:docMk/>
            <pc:sldMk cId="2817532235" sldId="309"/>
            <ac:spMk id="6" creationId="{71EEF769-04A5-5188-176B-41D6BD7A6DB5}"/>
          </ac:spMkLst>
        </pc:spChg>
      </pc:sldChg>
      <pc:sldChg chg="modSp mod">
        <pc:chgData name="Cannell, Michael B" userId="df291291-9ac9-42c2-a976-062f6e2ad9da" providerId="ADAL" clId="{EBE29762-3F04-BF47-B718-0D1C310CBAA9}" dt="2022-09-20T15:58:31.296" v="2124" actId="20577"/>
        <pc:sldMkLst>
          <pc:docMk/>
          <pc:sldMk cId="3125926879" sldId="310"/>
        </pc:sldMkLst>
        <pc:spChg chg="mod">
          <ac:chgData name="Cannell, Michael B" userId="df291291-9ac9-42c2-a976-062f6e2ad9da" providerId="ADAL" clId="{EBE29762-3F04-BF47-B718-0D1C310CBAA9}" dt="2022-09-20T15:58:31.296" v="2124" actId="20577"/>
          <ac:spMkLst>
            <pc:docMk/>
            <pc:sldMk cId="3125926879" sldId="310"/>
            <ac:spMk id="3" creationId="{07726A2B-A331-18FE-0D68-FCB393D90964}"/>
          </ac:spMkLst>
        </pc:spChg>
      </pc:sldChg>
      <pc:sldChg chg="modSp mod">
        <pc:chgData name="Cannell, Michael B" userId="df291291-9ac9-42c2-a976-062f6e2ad9da" providerId="ADAL" clId="{EBE29762-3F04-BF47-B718-0D1C310CBAA9}" dt="2022-09-13T14:42:13.673" v="0" actId="207"/>
        <pc:sldMkLst>
          <pc:docMk/>
          <pc:sldMk cId="4145574587" sldId="509"/>
        </pc:sldMkLst>
        <pc:spChg chg="mod">
          <ac:chgData name="Cannell, Michael B" userId="df291291-9ac9-42c2-a976-062f6e2ad9da" providerId="ADAL" clId="{EBE29762-3F04-BF47-B718-0D1C310CBAA9}" dt="2022-09-13T14:42:13.673" v="0" actId="207"/>
          <ac:spMkLst>
            <pc:docMk/>
            <pc:sldMk cId="4145574587" sldId="509"/>
            <ac:spMk id="2" creationId="{FF50C584-BA02-376C-3ABA-C0E6C63BC13E}"/>
          </ac:spMkLst>
        </pc:spChg>
      </pc:sldChg>
      <pc:sldChg chg="addSp delSp modSp new del mod modClrScheme addCm modCm chgLayout">
        <pc:chgData name="Cannell, Michael B" userId="df291291-9ac9-42c2-a976-062f6e2ad9da" providerId="ADAL" clId="{EBE29762-3F04-BF47-B718-0D1C310CBAA9}" dt="2022-09-13T16:14:43.859" v="569" actId="2696"/>
        <pc:sldMkLst>
          <pc:docMk/>
          <pc:sldMk cId="3157246825" sldId="511"/>
        </pc:sldMkLst>
        <pc:spChg chg="del">
          <ac:chgData name="Cannell, Michael B" userId="df291291-9ac9-42c2-a976-062f6e2ad9da" providerId="ADAL" clId="{EBE29762-3F04-BF47-B718-0D1C310CBAA9}" dt="2022-09-13T14:42:50.828" v="4" actId="700"/>
          <ac:spMkLst>
            <pc:docMk/>
            <pc:sldMk cId="3157246825" sldId="511"/>
            <ac:spMk id="2" creationId="{CEC0DE5D-457C-66D3-3CB8-9CD3CFB1F8A8}"/>
          </ac:spMkLst>
        </pc:spChg>
        <pc:spChg chg="del">
          <ac:chgData name="Cannell, Michael B" userId="df291291-9ac9-42c2-a976-062f6e2ad9da" providerId="ADAL" clId="{EBE29762-3F04-BF47-B718-0D1C310CBAA9}" dt="2022-09-13T14:42:50.828" v="4" actId="700"/>
          <ac:spMkLst>
            <pc:docMk/>
            <pc:sldMk cId="3157246825" sldId="511"/>
            <ac:spMk id="3" creationId="{77CACA1E-968D-F10B-0A00-0FE45E704356}"/>
          </ac:spMkLst>
        </pc:spChg>
        <pc:picChg chg="add mod">
          <ac:chgData name="Cannell, Michael B" userId="df291291-9ac9-42c2-a976-062f6e2ad9da" providerId="ADAL" clId="{EBE29762-3F04-BF47-B718-0D1C310CBAA9}" dt="2022-09-13T14:43:00.568" v="10" actId="1076"/>
          <ac:picMkLst>
            <pc:docMk/>
            <pc:sldMk cId="3157246825" sldId="511"/>
            <ac:picMk id="5" creationId="{219D1985-A227-65B0-DD50-0B3266F7D0E7}"/>
          </ac:picMkLst>
        </pc:picChg>
      </pc:sldChg>
      <pc:sldChg chg="modSp new mod modNotesTx">
        <pc:chgData name="Cannell, Michael B" userId="df291291-9ac9-42c2-a976-062f6e2ad9da" providerId="ADAL" clId="{EBE29762-3F04-BF47-B718-0D1C310CBAA9}" dt="2022-09-22T18:15:53.639" v="5469" actId="5793"/>
        <pc:sldMkLst>
          <pc:docMk/>
          <pc:sldMk cId="3765837628" sldId="512"/>
        </pc:sldMkLst>
        <pc:spChg chg="mod">
          <ac:chgData name="Cannell, Michael B" userId="df291291-9ac9-42c2-a976-062f6e2ad9da" providerId="ADAL" clId="{EBE29762-3F04-BF47-B718-0D1C310CBAA9}" dt="2022-09-13T14:58:46.786" v="166" actId="20577"/>
          <ac:spMkLst>
            <pc:docMk/>
            <pc:sldMk cId="3765837628" sldId="512"/>
            <ac:spMk id="2" creationId="{D724D459-EBC3-04D8-56D0-E5F972ECF713}"/>
          </ac:spMkLst>
        </pc:spChg>
        <pc:spChg chg="mod">
          <ac:chgData name="Cannell, Michael B" userId="df291291-9ac9-42c2-a976-062f6e2ad9da" providerId="ADAL" clId="{EBE29762-3F04-BF47-B718-0D1C310CBAA9}" dt="2022-09-22T18:15:53.639" v="5469" actId="5793"/>
          <ac:spMkLst>
            <pc:docMk/>
            <pc:sldMk cId="3765837628" sldId="512"/>
            <ac:spMk id="3" creationId="{C1799E5D-1349-9585-0E4E-160AA8C2226A}"/>
          </ac:spMkLst>
        </pc:spChg>
      </pc:sldChg>
      <pc:sldChg chg="modSp add mod modShow modNotesTx">
        <pc:chgData name="Cannell, Michael B" userId="df291291-9ac9-42c2-a976-062f6e2ad9da" providerId="ADAL" clId="{EBE29762-3F04-BF47-B718-0D1C310CBAA9}" dt="2022-09-13T16:48:04.721" v="681" actId="729"/>
        <pc:sldMkLst>
          <pc:docMk/>
          <pc:sldMk cId="3987306432" sldId="513"/>
        </pc:sldMkLst>
        <pc:spChg chg="mod">
          <ac:chgData name="Cannell, Michael B" userId="df291291-9ac9-42c2-a976-062f6e2ad9da" providerId="ADAL" clId="{EBE29762-3F04-BF47-B718-0D1C310CBAA9}" dt="2022-09-13T14:58:51.647" v="173" actId="20577"/>
          <ac:spMkLst>
            <pc:docMk/>
            <pc:sldMk cId="3987306432" sldId="513"/>
            <ac:spMk id="2" creationId="{D724D459-EBC3-04D8-56D0-E5F972ECF713}"/>
          </ac:spMkLst>
        </pc:spChg>
        <pc:spChg chg="mod">
          <ac:chgData name="Cannell, Michael B" userId="df291291-9ac9-42c2-a976-062f6e2ad9da" providerId="ADAL" clId="{EBE29762-3F04-BF47-B718-0D1C310CBAA9}" dt="2022-09-13T14:58:59.333" v="175"/>
          <ac:spMkLst>
            <pc:docMk/>
            <pc:sldMk cId="3987306432" sldId="513"/>
            <ac:spMk id="3" creationId="{C1799E5D-1349-9585-0E4E-160AA8C2226A}"/>
          </ac:spMkLst>
        </pc:spChg>
      </pc:sldChg>
      <pc:sldChg chg="modSp add mod modNotesTx">
        <pc:chgData name="Cannell, Michael B" userId="df291291-9ac9-42c2-a976-062f6e2ad9da" providerId="ADAL" clId="{EBE29762-3F04-BF47-B718-0D1C310CBAA9}" dt="2022-09-13T16:57:55.041" v="1461" actId="20577"/>
        <pc:sldMkLst>
          <pc:docMk/>
          <pc:sldMk cId="3932856019" sldId="514"/>
        </pc:sldMkLst>
        <pc:spChg chg="mod">
          <ac:chgData name="Cannell, Michael B" userId="df291291-9ac9-42c2-a976-062f6e2ad9da" providerId="ADAL" clId="{EBE29762-3F04-BF47-B718-0D1C310CBAA9}" dt="2022-09-13T14:59:02.717" v="181" actId="20577"/>
          <ac:spMkLst>
            <pc:docMk/>
            <pc:sldMk cId="3932856019" sldId="514"/>
            <ac:spMk id="2" creationId="{D724D459-EBC3-04D8-56D0-E5F972ECF713}"/>
          </ac:spMkLst>
        </pc:spChg>
        <pc:spChg chg="mod">
          <ac:chgData name="Cannell, Michael B" userId="df291291-9ac9-42c2-a976-062f6e2ad9da" providerId="ADAL" clId="{EBE29762-3F04-BF47-B718-0D1C310CBAA9}" dt="2022-09-13T15:14:58.551" v="495"/>
          <ac:spMkLst>
            <pc:docMk/>
            <pc:sldMk cId="3932856019" sldId="514"/>
            <ac:spMk id="3" creationId="{C1799E5D-1349-9585-0E4E-160AA8C2226A}"/>
          </ac:spMkLst>
        </pc:spChg>
      </pc:sldChg>
      <pc:sldChg chg="modSp add mod modClrScheme chgLayout modNotesTx">
        <pc:chgData name="Cannell, Michael B" userId="df291291-9ac9-42c2-a976-062f6e2ad9da" providerId="ADAL" clId="{EBE29762-3F04-BF47-B718-0D1C310CBAA9}" dt="2022-09-13T15:17:00.487" v="511" actId="700"/>
        <pc:sldMkLst>
          <pc:docMk/>
          <pc:sldMk cId="1739203626" sldId="515"/>
        </pc:sldMkLst>
        <pc:spChg chg="mod ord">
          <ac:chgData name="Cannell, Michael B" userId="df291291-9ac9-42c2-a976-062f6e2ad9da" providerId="ADAL" clId="{EBE29762-3F04-BF47-B718-0D1C310CBAA9}" dt="2022-09-13T15:17:00.487" v="511" actId="700"/>
          <ac:spMkLst>
            <pc:docMk/>
            <pc:sldMk cId="1739203626" sldId="515"/>
            <ac:spMk id="2" creationId="{D724D459-EBC3-04D8-56D0-E5F972ECF713}"/>
          </ac:spMkLst>
        </pc:spChg>
        <pc:spChg chg="mod ord">
          <ac:chgData name="Cannell, Michael B" userId="df291291-9ac9-42c2-a976-062f6e2ad9da" providerId="ADAL" clId="{EBE29762-3F04-BF47-B718-0D1C310CBAA9}" dt="2022-09-13T15:17:00.487" v="511" actId="700"/>
          <ac:spMkLst>
            <pc:docMk/>
            <pc:sldMk cId="1739203626" sldId="515"/>
            <ac:spMk id="3" creationId="{C1799E5D-1349-9585-0E4E-160AA8C2226A}"/>
          </ac:spMkLst>
        </pc:spChg>
      </pc:sldChg>
      <pc:sldChg chg="addSp delSp modSp new del mod">
        <pc:chgData name="Cannell, Michael B" userId="df291291-9ac9-42c2-a976-062f6e2ad9da" providerId="ADAL" clId="{EBE29762-3F04-BF47-B718-0D1C310CBAA9}" dt="2022-09-13T15:28:05.531" v="567" actId="2696"/>
        <pc:sldMkLst>
          <pc:docMk/>
          <pc:sldMk cId="2335629162" sldId="516"/>
        </pc:sldMkLst>
        <pc:spChg chg="mod">
          <ac:chgData name="Cannell, Michael B" userId="df291291-9ac9-42c2-a976-062f6e2ad9da" providerId="ADAL" clId="{EBE29762-3F04-BF47-B718-0D1C310CBAA9}" dt="2022-09-13T15:19:25.902" v="566" actId="20577"/>
          <ac:spMkLst>
            <pc:docMk/>
            <pc:sldMk cId="2335629162" sldId="516"/>
            <ac:spMk id="2" creationId="{1AA0A220-8C69-F763-24BE-3ABEAA675DFC}"/>
          </ac:spMkLst>
        </pc:spChg>
        <pc:spChg chg="del">
          <ac:chgData name="Cannell, Michael B" userId="df291291-9ac9-42c2-a976-062f6e2ad9da" providerId="ADAL" clId="{EBE29762-3F04-BF47-B718-0D1C310CBAA9}" dt="2022-09-13T15:17:10.517" v="513" actId="478"/>
          <ac:spMkLst>
            <pc:docMk/>
            <pc:sldMk cId="2335629162" sldId="516"/>
            <ac:spMk id="3" creationId="{309FFAD0-E538-FB56-4AAA-39880961C9BC}"/>
          </ac:spMkLst>
        </pc:spChg>
        <pc:spChg chg="add">
          <ac:chgData name="Cannell, Michael B" userId="df291291-9ac9-42c2-a976-062f6e2ad9da" providerId="ADAL" clId="{EBE29762-3F04-BF47-B718-0D1C310CBAA9}" dt="2022-09-13T15:17:26.186" v="527" actId="11529"/>
          <ac:spMkLst>
            <pc:docMk/>
            <pc:sldMk cId="2335629162" sldId="516"/>
            <ac:spMk id="4" creationId="{D48E4A11-0FD7-3537-F155-D61CD97CCF15}"/>
          </ac:spMkLst>
        </pc:spChg>
      </pc:sldChg>
      <pc:sldChg chg="add modNotesTx">
        <pc:chgData name="Cannell, Michael B" userId="df291291-9ac9-42c2-a976-062f6e2ad9da" providerId="ADAL" clId="{EBE29762-3F04-BF47-B718-0D1C310CBAA9}" dt="2022-09-13T16:16:18.240" v="576"/>
        <pc:sldMkLst>
          <pc:docMk/>
          <pc:sldMk cId="4044062009" sldId="516"/>
        </pc:sldMkLst>
      </pc:sldChg>
      <pc:sldChg chg="add modNotesTx">
        <pc:chgData name="Cannell, Michael B" userId="df291291-9ac9-42c2-a976-062f6e2ad9da" providerId="ADAL" clId="{EBE29762-3F04-BF47-B718-0D1C310CBAA9}" dt="2022-09-13T16:16:14.463" v="573"/>
        <pc:sldMkLst>
          <pc:docMk/>
          <pc:sldMk cId="2664354963" sldId="517"/>
        </pc:sldMkLst>
      </pc:sldChg>
      <pc:sldChg chg="add">
        <pc:chgData name="Cannell, Michael B" userId="df291291-9ac9-42c2-a976-062f6e2ad9da" providerId="ADAL" clId="{EBE29762-3F04-BF47-B718-0D1C310CBAA9}" dt="2022-09-13T16:15:00.782" v="570"/>
        <pc:sldMkLst>
          <pc:docMk/>
          <pc:sldMk cId="4090510521" sldId="518"/>
        </pc:sldMkLst>
      </pc:sldChg>
      <pc:sldChg chg="add del ord modNotesTx">
        <pc:chgData name="Cannell, Michael B" userId="df291291-9ac9-42c2-a976-062f6e2ad9da" providerId="ADAL" clId="{EBE29762-3F04-BF47-B718-0D1C310CBAA9}" dt="2022-09-13T16:20:23.432" v="658" actId="2696"/>
        <pc:sldMkLst>
          <pc:docMk/>
          <pc:sldMk cId="1545744516" sldId="519"/>
        </pc:sldMkLst>
      </pc:sldChg>
      <pc:sldChg chg="modSp add mod ord replId modShow modNotesTx">
        <pc:chgData name="Cannell, Michael B" userId="df291291-9ac9-42c2-a976-062f6e2ad9da" providerId="ADAL" clId="{EBE29762-3F04-BF47-B718-0D1C310CBAA9}" dt="2022-09-13T16:48:08.423" v="682" actId="729"/>
        <pc:sldMkLst>
          <pc:docMk/>
          <pc:sldMk cId="3232913405" sldId="520"/>
        </pc:sldMkLst>
        <pc:spChg chg="mod">
          <ac:chgData name="Cannell, Michael B" userId="df291291-9ac9-42c2-a976-062f6e2ad9da" providerId="ADAL" clId="{EBE29762-3F04-BF47-B718-0D1C310CBAA9}" dt="2022-09-13T16:20:34.286" v="680" actId="20577"/>
          <ac:spMkLst>
            <pc:docMk/>
            <pc:sldMk cId="3232913405" sldId="520"/>
            <ac:spMk id="19" creationId="{9AB5D993-568C-941C-6FC5-DFEABDC545DE}"/>
          </ac:spMkLst>
        </pc:spChg>
      </pc:sldChg>
      <pc:sldChg chg="modSp add mod">
        <pc:chgData name="Cannell, Michael B" userId="df291291-9ac9-42c2-a976-062f6e2ad9da" providerId="ADAL" clId="{EBE29762-3F04-BF47-B718-0D1C310CBAA9}" dt="2022-09-13T16:53:25.294" v="1170" actId="20577"/>
        <pc:sldMkLst>
          <pc:docMk/>
          <pc:sldMk cId="3325591542" sldId="521"/>
        </pc:sldMkLst>
        <pc:spChg chg="mod">
          <ac:chgData name="Cannell, Michael B" userId="df291291-9ac9-42c2-a976-062f6e2ad9da" providerId="ADAL" clId="{EBE29762-3F04-BF47-B718-0D1C310CBAA9}" dt="2022-09-13T16:53:25.294" v="1170" actId="20577"/>
          <ac:spMkLst>
            <pc:docMk/>
            <pc:sldMk cId="3325591542" sldId="521"/>
            <ac:spMk id="3" creationId="{D743547A-6060-9507-8F44-0D46488BBF3E}"/>
          </ac:spMkLst>
        </pc:spChg>
      </pc:sldChg>
      <pc:sldChg chg="add">
        <pc:chgData name="Cannell, Michael B" userId="df291291-9ac9-42c2-a976-062f6e2ad9da" providerId="ADAL" clId="{EBE29762-3F04-BF47-B718-0D1C310CBAA9}" dt="2022-09-13T16:53:52.300" v="1171"/>
        <pc:sldMkLst>
          <pc:docMk/>
          <pc:sldMk cId="1138787479" sldId="522"/>
        </pc:sldMkLst>
      </pc:sldChg>
      <pc:sldChg chg="addSp delSp modSp new mod modClrScheme chgLayout modNotesTx">
        <pc:chgData name="Cannell, Michael B" userId="df291291-9ac9-42c2-a976-062f6e2ad9da" providerId="ADAL" clId="{EBE29762-3F04-BF47-B718-0D1C310CBAA9}" dt="2022-09-13T17:22:12.179" v="1823" actId="20577"/>
        <pc:sldMkLst>
          <pc:docMk/>
          <pc:sldMk cId="2624725966" sldId="523"/>
        </pc:sldMkLst>
        <pc:spChg chg="del mod ord">
          <ac:chgData name="Cannell, Michael B" userId="df291291-9ac9-42c2-a976-062f6e2ad9da" providerId="ADAL" clId="{EBE29762-3F04-BF47-B718-0D1C310CBAA9}" dt="2022-09-13T16:54:02.429" v="1173" actId="700"/>
          <ac:spMkLst>
            <pc:docMk/>
            <pc:sldMk cId="2624725966" sldId="523"/>
            <ac:spMk id="2" creationId="{92C74702-0BD4-D01D-1DA3-3990C411BD4D}"/>
          </ac:spMkLst>
        </pc:spChg>
        <pc:spChg chg="del mod ord">
          <ac:chgData name="Cannell, Michael B" userId="df291291-9ac9-42c2-a976-062f6e2ad9da" providerId="ADAL" clId="{EBE29762-3F04-BF47-B718-0D1C310CBAA9}" dt="2022-09-13T16:54:02.429" v="1173" actId="700"/>
          <ac:spMkLst>
            <pc:docMk/>
            <pc:sldMk cId="2624725966" sldId="523"/>
            <ac:spMk id="3" creationId="{A253EC94-3A74-15A2-7050-F42A37625ECD}"/>
          </ac:spMkLst>
        </pc:spChg>
        <pc:spChg chg="del">
          <ac:chgData name="Cannell, Michael B" userId="df291291-9ac9-42c2-a976-062f6e2ad9da" providerId="ADAL" clId="{EBE29762-3F04-BF47-B718-0D1C310CBAA9}" dt="2022-09-13T16:54:02.429" v="1173" actId="700"/>
          <ac:spMkLst>
            <pc:docMk/>
            <pc:sldMk cId="2624725966" sldId="523"/>
            <ac:spMk id="4" creationId="{00413BF6-C203-D660-17FF-574C72F0B944}"/>
          </ac:spMkLst>
        </pc:spChg>
        <pc:spChg chg="add mod ord">
          <ac:chgData name="Cannell, Michael B" userId="df291291-9ac9-42c2-a976-062f6e2ad9da" providerId="ADAL" clId="{EBE29762-3F04-BF47-B718-0D1C310CBAA9}" dt="2022-09-13T17:22:12.179" v="1823" actId="20577"/>
          <ac:spMkLst>
            <pc:docMk/>
            <pc:sldMk cId="2624725966" sldId="523"/>
            <ac:spMk id="5" creationId="{CF076BDA-2D53-356E-35D7-CEC9DE40618C}"/>
          </ac:spMkLst>
        </pc:spChg>
        <pc:spChg chg="add del mod ord">
          <ac:chgData name="Cannell, Michael B" userId="df291291-9ac9-42c2-a976-062f6e2ad9da" providerId="ADAL" clId="{EBE29762-3F04-BF47-B718-0D1C310CBAA9}" dt="2022-09-13T17:02:26.713" v="1520" actId="478"/>
          <ac:spMkLst>
            <pc:docMk/>
            <pc:sldMk cId="2624725966" sldId="523"/>
            <ac:spMk id="6" creationId="{4F743A73-0830-3A47-673F-4636B460744E}"/>
          </ac:spMkLst>
        </pc:spChg>
        <pc:picChg chg="add del mod">
          <ac:chgData name="Cannell, Michael B" userId="df291291-9ac9-42c2-a976-062f6e2ad9da" providerId="ADAL" clId="{EBE29762-3F04-BF47-B718-0D1C310CBAA9}" dt="2022-09-13T17:16:05.782" v="1525" actId="478"/>
          <ac:picMkLst>
            <pc:docMk/>
            <pc:sldMk cId="2624725966" sldId="523"/>
            <ac:picMk id="8" creationId="{0FD5C60A-C02C-1685-CF22-53B702E8C935}"/>
          </ac:picMkLst>
        </pc:picChg>
        <pc:picChg chg="add del mod">
          <ac:chgData name="Cannell, Michael B" userId="df291291-9ac9-42c2-a976-062f6e2ad9da" providerId="ADAL" clId="{EBE29762-3F04-BF47-B718-0D1C310CBAA9}" dt="2022-09-13T17:18:00.917" v="1537" actId="478"/>
          <ac:picMkLst>
            <pc:docMk/>
            <pc:sldMk cId="2624725966" sldId="523"/>
            <ac:picMk id="10" creationId="{45E865BF-A785-2163-3CFF-CD4CA35E59F6}"/>
          </ac:picMkLst>
        </pc:picChg>
        <pc:picChg chg="add del mod">
          <ac:chgData name="Cannell, Michael B" userId="df291291-9ac9-42c2-a976-062f6e2ad9da" providerId="ADAL" clId="{EBE29762-3F04-BF47-B718-0D1C310CBAA9}" dt="2022-09-13T17:18:06.812" v="1544" actId="478"/>
          <ac:picMkLst>
            <pc:docMk/>
            <pc:sldMk cId="2624725966" sldId="523"/>
            <ac:picMk id="12" creationId="{FD9A3CD2-7A17-5750-787B-9D14273C39FC}"/>
          </ac:picMkLst>
        </pc:picChg>
        <pc:picChg chg="add del mod">
          <ac:chgData name="Cannell, Michael B" userId="df291291-9ac9-42c2-a976-062f6e2ad9da" providerId="ADAL" clId="{EBE29762-3F04-BF47-B718-0D1C310CBAA9}" dt="2022-09-13T17:18:26.871" v="1549" actId="478"/>
          <ac:picMkLst>
            <pc:docMk/>
            <pc:sldMk cId="2624725966" sldId="523"/>
            <ac:picMk id="14" creationId="{5BC08B22-FA2E-FDCB-1F95-C0410FA08F0A}"/>
          </ac:picMkLst>
        </pc:picChg>
        <pc:picChg chg="add mod">
          <ac:chgData name="Cannell, Michael B" userId="df291291-9ac9-42c2-a976-062f6e2ad9da" providerId="ADAL" clId="{EBE29762-3F04-BF47-B718-0D1C310CBAA9}" dt="2022-09-13T17:18:37.044" v="1553" actId="1076"/>
          <ac:picMkLst>
            <pc:docMk/>
            <pc:sldMk cId="2624725966" sldId="523"/>
            <ac:picMk id="16" creationId="{EBF565F6-10C6-2284-A163-365FA7D09C3B}"/>
          </ac:picMkLst>
        </pc:picChg>
      </pc:sldChg>
      <pc:sldChg chg="modSp add mod">
        <pc:chgData name="Cannell, Michael B" userId="df291291-9ac9-42c2-a976-062f6e2ad9da" providerId="ADAL" clId="{EBE29762-3F04-BF47-B718-0D1C310CBAA9}" dt="2022-09-13T17:01:53.665" v="1519" actId="27636"/>
        <pc:sldMkLst>
          <pc:docMk/>
          <pc:sldMk cId="2859539727" sldId="524"/>
        </pc:sldMkLst>
        <pc:spChg chg="mod">
          <ac:chgData name="Cannell, Michael B" userId="df291291-9ac9-42c2-a976-062f6e2ad9da" providerId="ADAL" clId="{EBE29762-3F04-BF47-B718-0D1C310CBAA9}" dt="2022-09-13T17:01:53.665" v="1519" actId="27636"/>
          <ac:spMkLst>
            <pc:docMk/>
            <pc:sldMk cId="2859539727" sldId="524"/>
            <ac:spMk id="3" creationId="{C1799E5D-1349-9585-0E4E-160AA8C2226A}"/>
          </ac:spMkLst>
        </pc:spChg>
      </pc:sldChg>
      <pc:sldChg chg="addSp delSp modSp add mod">
        <pc:chgData name="Cannell, Michael B" userId="df291291-9ac9-42c2-a976-062f6e2ad9da" providerId="ADAL" clId="{EBE29762-3F04-BF47-B718-0D1C310CBAA9}" dt="2022-09-13T17:22:17.145" v="1824"/>
        <pc:sldMkLst>
          <pc:docMk/>
          <pc:sldMk cId="798517446" sldId="525"/>
        </pc:sldMkLst>
        <pc:spChg chg="add del mod">
          <ac:chgData name="Cannell, Michael B" userId="df291291-9ac9-42c2-a976-062f6e2ad9da" providerId="ADAL" clId="{EBE29762-3F04-BF47-B718-0D1C310CBAA9}" dt="2022-09-13T17:18:03.489" v="1539"/>
          <ac:spMkLst>
            <pc:docMk/>
            <pc:sldMk cId="798517446" sldId="525"/>
            <ac:spMk id="4" creationId="{D05F5529-1FDA-8B05-FC1C-8C4453CD0D89}"/>
          </ac:spMkLst>
        </pc:spChg>
        <pc:spChg chg="mod">
          <ac:chgData name="Cannell, Michael B" userId="df291291-9ac9-42c2-a976-062f6e2ad9da" providerId="ADAL" clId="{EBE29762-3F04-BF47-B718-0D1C310CBAA9}" dt="2022-09-13T17:22:17.145" v="1824"/>
          <ac:spMkLst>
            <pc:docMk/>
            <pc:sldMk cId="798517446" sldId="525"/>
            <ac:spMk id="5" creationId="{CF076BDA-2D53-356E-35D7-CEC9DE40618C}"/>
          </ac:spMkLst>
        </pc:spChg>
        <pc:picChg chg="add del mod">
          <ac:chgData name="Cannell, Michael B" userId="df291291-9ac9-42c2-a976-062f6e2ad9da" providerId="ADAL" clId="{EBE29762-3F04-BF47-B718-0D1C310CBAA9}" dt="2022-09-13T17:18:51.981" v="1554" actId="478"/>
          <ac:picMkLst>
            <pc:docMk/>
            <pc:sldMk cId="798517446" sldId="525"/>
            <ac:picMk id="3" creationId="{36689F06-F424-553F-71CB-567074089162}"/>
          </ac:picMkLst>
        </pc:picChg>
        <pc:picChg chg="add mod">
          <ac:chgData name="Cannell, Michael B" userId="df291291-9ac9-42c2-a976-062f6e2ad9da" providerId="ADAL" clId="{EBE29762-3F04-BF47-B718-0D1C310CBAA9}" dt="2022-09-13T17:18:57.717" v="1558" actId="1076"/>
          <ac:picMkLst>
            <pc:docMk/>
            <pc:sldMk cId="798517446" sldId="525"/>
            <ac:picMk id="7" creationId="{86128BD8-1B19-779B-AABC-86256299FD4D}"/>
          </ac:picMkLst>
        </pc:picChg>
        <pc:picChg chg="del">
          <ac:chgData name="Cannell, Michael B" userId="df291291-9ac9-42c2-a976-062f6e2ad9da" providerId="ADAL" clId="{EBE29762-3F04-BF47-B718-0D1C310CBAA9}" dt="2022-09-13T17:16:22.826" v="1531" actId="478"/>
          <ac:picMkLst>
            <pc:docMk/>
            <pc:sldMk cId="798517446" sldId="525"/>
            <ac:picMk id="10" creationId="{45E865BF-A785-2163-3CFF-CD4CA35E59F6}"/>
          </ac:picMkLst>
        </pc:picChg>
      </pc:sldChg>
      <pc:sldChg chg="addSp modSp add mod modNotesTx">
        <pc:chgData name="Cannell, Michael B" userId="df291291-9ac9-42c2-a976-062f6e2ad9da" providerId="ADAL" clId="{EBE29762-3F04-BF47-B718-0D1C310CBAA9}" dt="2022-09-13T17:22:19.632" v="1825"/>
        <pc:sldMkLst>
          <pc:docMk/>
          <pc:sldMk cId="1691578382" sldId="526"/>
        </pc:sldMkLst>
        <pc:spChg chg="add mod">
          <ac:chgData name="Cannell, Michael B" userId="df291291-9ac9-42c2-a976-062f6e2ad9da" providerId="ADAL" clId="{EBE29762-3F04-BF47-B718-0D1C310CBAA9}" dt="2022-09-13T17:19:58.052" v="1566" actId="13822"/>
          <ac:spMkLst>
            <pc:docMk/>
            <pc:sldMk cId="1691578382" sldId="526"/>
            <ac:spMk id="2" creationId="{B4905582-E9D5-BC12-882C-00CE63A6636D}"/>
          </ac:spMkLst>
        </pc:spChg>
        <pc:spChg chg="add mod">
          <ac:chgData name="Cannell, Michael B" userId="df291291-9ac9-42c2-a976-062f6e2ad9da" providerId="ADAL" clId="{EBE29762-3F04-BF47-B718-0D1C310CBAA9}" dt="2022-09-13T17:20:18.169" v="1572" actId="20577"/>
          <ac:spMkLst>
            <pc:docMk/>
            <pc:sldMk cId="1691578382" sldId="526"/>
            <ac:spMk id="3" creationId="{55D5CC31-1976-C2DD-5490-D2CCDC6CB76C}"/>
          </ac:spMkLst>
        </pc:spChg>
        <pc:spChg chg="mod">
          <ac:chgData name="Cannell, Michael B" userId="df291291-9ac9-42c2-a976-062f6e2ad9da" providerId="ADAL" clId="{EBE29762-3F04-BF47-B718-0D1C310CBAA9}" dt="2022-09-13T17:22:19.632" v="1825"/>
          <ac:spMkLst>
            <pc:docMk/>
            <pc:sldMk cId="1691578382" sldId="526"/>
            <ac:spMk id="5" creationId="{CF076BDA-2D53-356E-35D7-CEC9DE40618C}"/>
          </ac:spMkLst>
        </pc:spChg>
      </pc:sldChg>
      <pc:sldChg chg="addSp delSp modSp add mod chgLayout">
        <pc:chgData name="Cannell, Michael B" userId="df291291-9ac9-42c2-a976-062f6e2ad9da" providerId="ADAL" clId="{EBE29762-3F04-BF47-B718-0D1C310CBAA9}" dt="2022-09-13T17:40:31.915" v="1930" actId="20577"/>
        <pc:sldMkLst>
          <pc:docMk/>
          <pc:sldMk cId="3695290725" sldId="527"/>
        </pc:sldMkLst>
        <pc:spChg chg="del">
          <ac:chgData name="Cannell, Michael B" userId="df291291-9ac9-42c2-a976-062f6e2ad9da" providerId="ADAL" clId="{EBE29762-3F04-BF47-B718-0D1C310CBAA9}" dt="2022-09-13T17:21:51.479" v="1819" actId="478"/>
          <ac:spMkLst>
            <pc:docMk/>
            <pc:sldMk cId="3695290725" sldId="527"/>
            <ac:spMk id="2" creationId="{B4905582-E9D5-BC12-882C-00CE63A6636D}"/>
          </ac:spMkLst>
        </pc:spChg>
        <pc:spChg chg="del">
          <ac:chgData name="Cannell, Michael B" userId="df291291-9ac9-42c2-a976-062f6e2ad9da" providerId="ADAL" clId="{EBE29762-3F04-BF47-B718-0D1C310CBAA9}" dt="2022-09-13T17:21:51.479" v="1819" actId="478"/>
          <ac:spMkLst>
            <pc:docMk/>
            <pc:sldMk cId="3695290725" sldId="527"/>
            <ac:spMk id="3" creationId="{55D5CC31-1976-C2DD-5490-D2CCDC6CB76C}"/>
          </ac:spMkLst>
        </pc:spChg>
        <pc:spChg chg="add mod ord">
          <ac:chgData name="Cannell, Michael B" userId="df291291-9ac9-42c2-a976-062f6e2ad9da" providerId="ADAL" clId="{EBE29762-3F04-BF47-B718-0D1C310CBAA9}" dt="2022-09-13T17:40:31.915" v="1930" actId="20577"/>
          <ac:spMkLst>
            <pc:docMk/>
            <pc:sldMk cId="3695290725" sldId="527"/>
            <ac:spMk id="4" creationId="{A425B6C7-D45A-44AE-F719-BB904EA028A6}"/>
          </ac:spMkLst>
        </pc:spChg>
        <pc:spChg chg="mod ord">
          <ac:chgData name="Cannell, Michael B" userId="df291291-9ac9-42c2-a976-062f6e2ad9da" providerId="ADAL" clId="{EBE29762-3F04-BF47-B718-0D1C310CBAA9}" dt="2022-09-13T17:26:19.752" v="1868" actId="20577"/>
          <ac:spMkLst>
            <pc:docMk/>
            <pc:sldMk cId="3695290725" sldId="527"/>
            <ac:spMk id="5" creationId="{CF076BDA-2D53-356E-35D7-CEC9DE40618C}"/>
          </ac:spMkLst>
        </pc:spChg>
        <pc:picChg chg="del">
          <ac:chgData name="Cannell, Michael B" userId="df291291-9ac9-42c2-a976-062f6e2ad9da" providerId="ADAL" clId="{EBE29762-3F04-BF47-B718-0D1C310CBAA9}" dt="2022-09-13T17:21:49.656" v="1818" actId="478"/>
          <ac:picMkLst>
            <pc:docMk/>
            <pc:sldMk cId="3695290725" sldId="527"/>
            <ac:picMk id="7" creationId="{86128BD8-1B19-779B-AABC-86256299FD4D}"/>
          </ac:picMkLst>
        </pc:picChg>
      </pc:sldChg>
      <pc:sldChg chg="modSp mod">
        <pc:chgData name="Cannell, Michael B" userId="df291291-9ac9-42c2-a976-062f6e2ad9da" providerId="ADAL" clId="{EBE29762-3F04-BF47-B718-0D1C310CBAA9}" dt="2022-09-20T17:04:27.696" v="3618" actId="20577"/>
        <pc:sldMkLst>
          <pc:docMk/>
          <pc:sldMk cId="3374499611" sldId="537"/>
        </pc:sldMkLst>
        <pc:spChg chg="mod">
          <ac:chgData name="Cannell, Michael B" userId="df291291-9ac9-42c2-a976-062f6e2ad9da" providerId="ADAL" clId="{EBE29762-3F04-BF47-B718-0D1C310CBAA9}" dt="2022-09-20T17:04:27.696" v="3618" actId="20577"/>
          <ac:spMkLst>
            <pc:docMk/>
            <pc:sldMk cId="3374499611" sldId="537"/>
            <ac:spMk id="3" creationId="{12CAB45B-B259-B820-8351-CC6CA45CF5D8}"/>
          </ac:spMkLst>
        </pc:spChg>
      </pc:sldChg>
      <pc:sldChg chg="modSp mod modNotesTx">
        <pc:chgData name="Cannell, Michael B" userId="df291291-9ac9-42c2-a976-062f6e2ad9da" providerId="ADAL" clId="{EBE29762-3F04-BF47-B718-0D1C310CBAA9}" dt="2022-09-20T17:07:06.108" v="3799" actId="20577"/>
        <pc:sldMkLst>
          <pc:docMk/>
          <pc:sldMk cId="99315833" sldId="538"/>
        </pc:sldMkLst>
        <pc:spChg chg="mod">
          <ac:chgData name="Cannell, Michael B" userId="df291291-9ac9-42c2-a976-062f6e2ad9da" providerId="ADAL" clId="{EBE29762-3F04-BF47-B718-0D1C310CBAA9}" dt="2022-09-20T17:07:06.108" v="3799" actId="20577"/>
          <ac:spMkLst>
            <pc:docMk/>
            <pc:sldMk cId="99315833" sldId="538"/>
            <ac:spMk id="3" creationId="{F729F5FA-1E4D-5D1F-A55C-A012499C2590}"/>
          </ac:spMkLst>
        </pc:spChg>
      </pc:sldChg>
      <pc:sldChg chg="modSp mod ord modNotesTx">
        <pc:chgData name="Cannell, Michael B" userId="df291291-9ac9-42c2-a976-062f6e2ad9da" providerId="ADAL" clId="{EBE29762-3F04-BF47-B718-0D1C310CBAA9}" dt="2022-09-20T17:42:28.399" v="4827" actId="20577"/>
        <pc:sldMkLst>
          <pc:docMk/>
          <pc:sldMk cId="1519513027" sldId="539"/>
        </pc:sldMkLst>
        <pc:spChg chg="mod">
          <ac:chgData name="Cannell, Michael B" userId="df291291-9ac9-42c2-a976-062f6e2ad9da" providerId="ADAL" clId="{EBE29762-3F04-BF47-B718-0D1C310CBAA9}" dt="2022-09-20T16:03:00.964" v="2429" actId="20577"/>
          <ac:spMkLst>
            <pc:docMk/>
            <pc:sldMk cId="1519513027" sldId="539"/>
            <ac:spMk id="2" creationId="{A819E43C-50C2-E48F-995C-F29992CCE64F}"/>
          </ac:spMkLst>
        </pc:spChg>
      </pc:sldChg>
      <pc:sldChg chg="modSp mod">
        <pc:chgData name="Cannell, Michael B" userId="df291291-9ac9-42c2-a976-062f6e2ad9da" providerId="ADAL" clId="{EBE29762-3F04-BF47-B718-0D1C310CBAA9}" dt="2022-09-20T16:03:56.604" v="2432"/>
        <pc:sldMkLst>
          <pc:docMk/>
          <pc:sldMk cId="2399453296" sldId="541"/>
        </pc:sldMkLst>
        <pc:spChg chg="mod">
          <ac:chgData name="Cannell, Michael B" userId="df291291-9ac9-42c2-a976-062f6e2ad9da" providerId="ADAL" clId="{EBE29762-3F04-BF47-B718-0D1C310CBAA9}" dt="2022-09-20T16:03:56.604" v="2432"/>
          <ac:spMkLst>
            <pc:docMk/>
            <pc:sldMk cId="2399453296" sldId="541"/>
            <ac:spMk id="3" creationId="{FDF8EF05-9155-2330-7DF5-D80788C0276A}"/>
          </ac:spMkLst>
        </pc:spChg>
      </pc:sldChg>
      <pc:sldChg chg="modSp mod">
        <pc:chgData name="Cannell, Michael B" userId="df291291-9ac9-42c2-a976-062f6e2ad9da" providerId="ADAL" clId="{EBE29762-3F04-BF47-B718-0D1C310CBAA9}" dt="2022-09-20T16:11:25.299" v="2762" actId="5793"/>
        <pc:sldMkLst>
          <pc:docMk/>
          <pc:sldMk cId="339299914" sldId="542"/>
        </pc:sldMkLst>
        <pc:spChg chg="mod">
          <ac:chgData name="Cannell, Michael B" userId="df291291-9ac9-42c2-a976-062f6e2ad9da" providerId="ADAL" clId="{EBE29762-3F04-BF47-B718-0D1C310CBAA9}" dt="2022-09-20T16:11:25.299" v="2762" actId="5793"/>
          <ac:spMkLst>
            <pc:docMk/>
            <pc:sldMk cId="339299914" sldId="542"/>
            <ac:spMk id="3" creationId="{63D32B1F-1164-604D-3A68-BE3DF3040DE5}"/>
          </ac:spMkLst>
        </pc:spChg>
      </pc:sldChg>
      <pc:sldChg chg="del">
        <pc:chgData name="Cannell, Michael B" userId="df291291-9ac9-42c2-a976-062f6e2ad9da" providerId="ADAL" clId="{EBE29762-3F04-BF47-B718-0D1C310CBAA9}" dt="2022-09-20T17:03:07.083" v="3595" actId="2696"/>
        <pc:sldMkLst>
          <pc:docMk/>
          <pc:sldMk cId="864482508" sldId="543"/>
        </pc:sldMkLst>
      </pc:sldChg>
      <pc:sldChg chg="modSp mod">
        <pc:chgData name="Cannell, Michael B" userId="df291291-9ac9-42c2-a976-062f6e2ad9da" providerId="ADAL" clId="{EBE29762-3F04-BF47-B718-0D1C310CBAA9}" dt="2022-09-20T17:07:42.098" v="3822" actId="20577"/>
        <pc:sldMkLst>
          <pc:docMk/>
          <pc:sldMk cId="3899755228" sldId="544"/>
        </pc:sldMkLst>
        <pc:spChg chg="mod">
          <ac:chgData name="Cannell, Michael B" userId="df291291-9ac9-42c2-a976-062f6e2ad9da" providerId="ADAL" clId="{EBE29762-3F04-BF47-B718-0D1C310CBAA9}" dt="2022-09-20T17:07:42.098" v="3822" actId="20577"/>
          <ac:spMkLst>
            <pc:docMk/>
            <pc:sldMk cId="3899755228" sldId="544"/>
            <ac:spMk id="3" creationId="{167AA03B-CAD8-355B-8AA2-3789AE0FF1F6}"/>
          </ac:spMkLst>
        </pc:spChg>
      </pc:sldChg>
      <pc:sldChg chg="modSp mod">
        <pc:chgData name="Cannell, Michael B" userId="df291291-9ac9-42c2-a976-062f6e2ad9da" providerId="ADAL" clId="{EBE29762-3F04-BF47-B718-0D1C310CBAA9}" dt="2022-09-20T17:18:40.622" v="4445" actId="20577"/>
        <pc:sldMkLst>
          <pc:docMk/>
          <pc:sldMk cId="3401771583" sldId="545"/>
        </pc:sldMkLst>
        <pc:spChg chg="mod">
          <ac:chgData name="Cannell, Michael B" userId="df291291-9ac9-42c2-a976-062f6e2ad9da" providerId="ADAL" clId="{EBE29762-3F04-BF47-B718-0D1C310CBAA9}" dt="2022-09-20T17:18:40.622" v="4445" actId="20577"/>
          <ac:spMkLst>
            <pc:docMk/>
            <pc:sldMk cId="3401771583" sldId="545"/>
            <ac:spMk id="3" creationId="{2D948E48-6013-568E-91EF-C94F69EAC247}"/>
          </ac:spMkLst>
        </pc:spChg>
      </pc:sldChg>
      <pc:sldChg chg="modSp mod modNotesTx">
        <pc:chgData name="Cannell, Michael B" userId="df291291-9ac9-42c2-a976-062f6e2ad9da" providerId="ADAL" clId="{EBE29762-3F04-BF47-B718-0D1C310CBAA9}" dt="2022-09-20T17:18:17.033" v="4429" actId="207"/>
        <pc:sldMkLst>
          <pc:docMk/>
          <pc:sldMk cId="1873141520" sldId="546"/>
        </pc:sldMkLst>
        <pc:spChg chg="mod">
          <ac:chgData name="Cannell, Michael B" userId="df291291-9ac9-42c2-a976-062f6e2ad9da" providerId="ADAL" clId="{EBE29762-3F04-BF47-B718-0D1C310CBAA9}" dt="2022-09-20T17:18:17.033" v="4429" actId="207"/>
          <ac:spMkLst>
            <pc:docMk/>
            <pc:sldMk cId="1873141520" sldId="546"/>
            <ac:spMk id="3" creationId="{A53F0040-4756-3364-7CEF-A2B901D1F79C}"/>
          </ac:spMkLst>
        </pc:spChg>
      </pc:sldChg>
      <pc:sldChg chg="mod modShow">
        <pc:chgData name="Cannell, Michael B" userId="df291291-9ac9-42c2-a976-062f6e2ad9da" providerId="ADAL" clId="{EBE29762-3F04-BF47-B718-0D1C310CBAA9}" dt="2022-09-20T17:41:42.099" v="4822" actId="729"/>
        <pc:sldMkLst>
          <pc:docMk/>
          <pc:sldMk cId="2792923461" sldId="547"/>
        </pc:sldMkLst>
      </pc:sldChg>
      <pc:sldChg chg="mod ord modShow">
        <pc:chgData name="Cannell, Michael B" userId="df291291-9ac9-42c2-a976-062f6e2ad9da" providerId="ADAL" clId="{EBE29762-3F04-BF47-B718-0D1C310CBAA9}" dt="2022-09-20T17:42:17.078" v="4825" actId="729"/>
        <pc:sldMkLst>
          <pc:docMk/>
          <pc:sldMk cId="164120314" sldId="548"/>
        </pc:sldMkLst>
      </pc:sldChg>
      <pc:sldChg chg="mod modShow">
        <pc:chgData name="Cannell, Michael B" userId="df291291-9ac9-42c2-a976-062f6e2ad9da" providerId="ADAL" clId="{EBE29762-3F04-BF47-B718-0D1C310CBAA9}" dt="2022-09-20T17:41:48.486" v="4823" actId="729"/>
        <pc:sldMkLst>
          <pc:docMk/>
          <pc:sldMk cId="758753972" sldId="551"/>
        </pc:sldMkLst>
      </pc:sldChg>
      <pc:sldChg chg="mod modShow">
        <pc:chgData name="Cannell, Michael B" userId="df291291-9ac9-42c2-a976-062f6e2ad9da" providerId="ADAL" clId="{EBE29762-3F04-BF47-B718-0D1C310CBAA9}" dt="2022-09-20T17:41:50.953" v="4824" actId="729"/>
        <pc:sldMkLst>
          <pc:docMk/>
          <pc:sldMk cId="3650225400" sldId="552"/>
        </pc:sldMkLst>
      </pc:sldChg>
      <pc:sldChg chg="modSp mod">
        <pc:chgData name="Cannell, Michael B" userId="df291291-9ac9-42c2-a976-062f6e2ad9da" providerId="ADAL" clId="{EBE29762-3F04-BF47-B718-0D1C310CBAA9}" dt="2022-09-22T18:16:34" v="5511" actId="20577"/>
        <pc:sldMkLst>
          <pc:docMk/>
          <pc:sldMk cId="4005653384" sldId="563"/>
        </pc:sldMkLst>
        <pc:graphicFrameChg chg="modGraphic">
          <ac:chgData name="Cannell, Michael B" userId="df291291-9ac9-42c2-a976-062f6e2ad9da" providerId="ADAL" clId="{EBE29762-3F04-BF47-B718-0D1C310CBAA9}" dt="2022-09-22T18:16:34" v="5511" actId="20577"/>
          <ac:graphicFrameMkLst>
            <pc:docMk/>
            <pc:sldMk cId="4005653384" sldId="563"/>
            <ac:graphicFrameMk id="4" creationId="{F7638C69-3D70-335C-3FEC-BD4B4033EBA4}"/>
          </ac:graphicFrameMkLst>
        </pc:graphicFrameChg>
      </pc:sldChg>
      <pc:sldChg chg="mod modShow">
        <pc:chgData name="Cannell, Michael B" userId="df291291-9ac9-42c2-a976-062f6e2ad9da" providerId="ADAL" clId="{EBE29762-3F04-BF47-B718-0D1C310CBAA9}" dt="2022-09-20T17:42:35.435" v="4828" actId="729"/>
        <pc:sldMkLst>
          <pc:docMk/>
          <pc:sldMk cId="2875028101" sldId="564"/>
        </pc:sldMkLst>
      </pc:sldChg>
      <pc:sldChg chg="modSp mod">
        <pc:chgData name="Cannell, Michael B" userId="df291291-9ac9-42c2-a976-062f6e2ad9da" providerId="ADAL" clId="{EBE29762-3F04-BF47-B718-0D1C310CBAA9}" dt="2022-09-22T17:52:41.406" v="5375" actId="33524"/>
        <pc:sldMkLst>
          <pc:docMk/>
          <pc:sldMk cId="3244986347" sldId="571"/>
        </pc:sldMkLst>
        <pc:graphicFrameChg chg="modGraphic">
          <ac:chgData name="Cannell, Michael B" userId="df291291-9ac9-42c2-a976-062f6e2ad9da" providerId="ADAL" clId="{EBE29762-3F04-BF47-B718-0D1C310CBAA9}" dt="2022-09-22T17:52:41.406" v="5375" actId="33524"/>
          <ac:graphicFrameMkLst>
            <pc:docMk/>
            <pc:sldMk cId="3244986347" sldId="571"/>
            <ac:graphicFrameMk id="4" creationId="{F7638C69-3D70-335C-3FEC-BD4B4033EBA4}"/>
          </ac:graphicFrameMkLst>
        </pc:graphicFrameChg>
      </pc:sldChg>
      <pc:sldChg chg="modSp">
        <pc:chgData name="Cannell, Michael B" userId="df291291-9ac9-42c2-a976-062f6e2ad9da" providerId="ADAL" clId="{EBE29762-3F04-BF47-B718-0D1C310CBAA9}" dt="2022-09-20T16:08:42.804" v="2722" actId="20577"/>
        <pc:sldMkLst>
          <pc:docMk/>
          <pc:sldMk cId="241995895" sldId="575"/>
        </pc:sldMkLst>
        <pc:spChg chg="mod">
          <ac:chgData name="Cannell, Michael B" userId="df291291-9ac9-42c2-a976-062f6e2ad9da" providerId="ADAL" clId="{EBE29762-3F04-BF47-B718-0D1C310CBAA9}" dt="2022-09-20T16:08:42.804" v="2722" actId="20577"/>
          <ac:spMkLst>
            <pc:docMk/>
            <pc:sldMk cId="241995895" sldId="575"/>
            <ac:spMk id="3" creationId="{12CAB45B-B259-B820-8351-CC6CA45CF5D8}"/>
          </ac:spMkLst>
        </pc:spChg>
      </pc:sldChg>
      <pc:sldChg chg="addSp delSp modSp mod addCm modCm modNotesTx">
        <pc:chgData name="Cannell, Michael B" userId="df291291-9ac9-42c2-a976-062f6e2ad9da" providerId="ADAL" clId="{EBE29762-3F04-BF47-B718-0D1C310CBAA9}" dt="2022-09-20T16:31:49.620" v="3288"/>
        <pc:sldMkLst>
          <pc:docMk/>
          <pc:sldMk cId="2962174692" sldId="576"/>
        </pc:sldMkLst>
        <pc:spChg chg="add del mod">
          <ac:chgData name="Cannell, Michael B" userId="df291291-9ac9-42c2-a976-062f6e2ad9da" providerId="ADAL" clId="{EBE29762-3F04-BF47-B718-0D1C310CBAA9}" dt="2022-09-20T16:31:49.061" v="3287" actId="478"/>
          <ac:spMkLst>
            <pc:docMk/>
            <pc:sldMk cId="2962174692" sldId="576"/>
            <ac:spMk id="2" creationId="{A019B8B4-331B-53EB-690D-20621D572EBE}"/>
          </ac:spMkLst>
        </pc:spChg>
        <pc:spChg chg="add mod">
          <ac:chgData name="Cannell, Michael B" userId="df291291-9ac9-42c2-a976-062f6e2ad9da" providerId="ADAL" clId="{EBE29762-3F04-BF47-B718-0D1C310CBAA9}" dt="2022-09-20T16:31:49.620" v="3288"/>
          <ac:spMkLst>
            <pc:docMk/>
            <pc:sldMk cId="2962174692" sldId="576"/>
            <ac:spMk id="4" creationId="{B709723F-20C0-0F92-9A8F-9717511F2FFD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6" creationId="{08ED6963-ACF2-E4F4-C190-A9A76A3FD392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16" creationId="{14F4193B-3918-73F0-2A11-A2A29D3904E9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19" creationId="{ADF91237-6A30-0E34-A97F-E1F8E6C3E1A0}"/>
          </ac:spMkLst>
        </pc:spChg>
      </pc:sldChg>
      <pc:sldChg chg="del">
        <pc:chgData name="Cannell, Michael B" userId="df291291-9ac9-42c2-a976-062f6e2ad9da" providerId="ADAL" clId="{EBE29762-3F04-BF47-B718-0D1C310CBAA9}" dt="2022-09-20T15:56:22.617" v="2044" actId="2696"/>
        <pc:sldMkLst>
          <pc:docMk/>
          <pc:sldMk cId="3052586138" sldId="577"/>
        </pc:sldMkLst>
      </pc:sldChg>
      <pc:sldChg chg="modSp mod">
        <pc:chgData name="Cannell, Michael B" userId="df291291-9ac9-42c2-a976-062f6e2ad9da" providerId="ADAL" clId="{EBE29762-3F04-BF47-B718-0D1C310CBAA9}" dt="2022-09-20T17:06:13.584" v="3764" actId="15"/>
        <pc:sldMkLst>
          <pc:docMk/>
          <pc:sldMk cId="364084682" sldId="578"/>
        </pc:sldMkLst>
        <pc:spChg chg="mod">
          <ac:chgData name="Cannell, Michael B" userId="df291291-9ac9-42c2-a976-062f6e2ad9da" providerId="ADAL" clId="{EBE29762-3F04-BF47-B718-0D1C310CBAA9}" dt="2022-09-20T17:06:13.584" v="3764" actId="15"/>
          <ac:spMkLst>
            <pc:docMk/>
            <pc:sldMk cId="364084682" sldId="578"/>
            <ac:spMk id="3" creationId="{8968ED64-4A51-1970-254C-C109AFCC9240}"/>
          </ac:spMkLst>
        </pc:spChg>
      </pc:sldChg>
      <pc:sldChg chg="modSp add mod">
        <pc:chgData name="Cannell, Michael B" userId="df291291-9ac9-42c2-a976-062f6e2ad9da" providerId="ADAL" clId="{EBE29762-3F04-BF47-B718-0D1C310CBAA9}" dt="2022-09-20T14:59:35.008" v="1986" actId="20577"/>
        <pc:sldMkLst>
          <pc:docMk/>
          <pc:sldMk cId="1655817271" sldId="579"/>
        </pc:sldMkLst>
        <pc:spChg chg="mod">
          <ac:chgData name="Cannell, Michael B" userId="df291291-9ac9-42c2-a976-062f6e2ad9da" providerId="ADAL" clId="{EBE29762-3F04-BF47-B718-0D1C310CBAA9}" dt="2022-09-20T14:58:46.858" v="1935" actId="20577"/>
          <ac:spMkLst>
            <pc:docMk/>
            <pc:sldMk cId="1655817271" sldId="579"/>
            <ac:spMk id="2" creationId="{BD713DBF-E74D-7238-58A5-6114156E40D7}"/>
          </ac:spMkLst>
        </pc:spChg>
        <pc:spChg chg="mod">
          <ac:chgData name="Cannell, Michael B" userId="df291291-9ac9-42c2-a976-062f6e2ad9da" providerId="ADAL" clId="{EBE29762-3F04-BF47-B718-0D1C310CBAA9}" dt="2022-09-20T14:59:35.008" v="1986" actId="20577"/>
          <ac:spMkLst>
            <pc:docMk/>
            <pc:sldMk cId="1655817271" sldId="579"/>
            <ac:spMk id="3" creationId="{12CAB45B-B259-B820-8351-CC6CA45CF5D8}"/>
          </ac:spMkLst>
        </pc:spChg>
      </pc:sldChg>
      <pc:sldChg chg="addSp delSp modSp add mod modNotesTx">
        <pc:chgData name="Cannell, Michael B" userId="df291291-9ac9-42c2-a976-062f6e2ad9da" providerId="ADAL" clId="{EBE29762-3F04-BF47-B718-0D1C310CBAA9}" dt="2022-09-20T16:32:17.980" v="3298" actId="1076"/>
        <pc:sldMkLst>
          <pc:docMk/>
          <pc:sldMk cId="1745921350" sldId="580"/>
        </pc:sldMkLst>
        <pc:spChg chg="add del mod">
          <ac:chgData name="Cannell, Michael B" userId="df291291-9ac9-42c2-a976-062f6e2ad9da" providerId="ADAL" clId="{EBE29762-3F04-BF47-B718-0D1C310CBAA9}" dt="2022-09-20T16:32:03.697" v="3291" actId="478"/>
          <ac:spMkLst>
            <pc:docMk/>
            <pc:sldMk cId="1745921350" sldId="580"/>
            <ac:spMk id="2" creationId="{7345E604-15E6-DA32-8668-6CFF7B0FFC38}"/>
          </ac:spMkLst>
        </pc:spChg>
        <pc:spChg chg="add mod">
          <ac:chgData name="Cannell, Michael B" userId="df291291-9ac9-42c2-a976-062f6e2ad9da" providerId="ADAL" clId="{EBE29762-3F04-BF47-B718-0D1C310CBAA9}" dt="2022-09-20T16:32:17.980" v="3298" actId="1076"/>
          <ac:spMkLst>
            <pc:docMk/>
            <pc:sldMk cId="1745921350" sldId="580"/>
            <ac:spMk id="4" creationId="{E0E03634-1222-E8F9-C4DB-9A43FD9218BB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6" creationId="{08ED6963-ACF2-E4F4-C190-A9A76A3FD392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16" creationId="{14F4193B-3918-73F0-2A11-A2A29D3904E9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19" creationId="{ADF91237-6A30-0E34-A97F-E1F8E6C3E1A0}"/>
          </ac:spMkLst>
        </pc:spChg>
        <pc:cxnChg chg="mod">
          <ac:chgData name="Cannell, Michael B" userId="df291291-9ac9-42c2-a976-062f6e2ad9da" providerId="ADAL" clId="{EBE29762-3F04-BF47-B718-0D1C310CBAA9}" dt="2022-09-20T16:31:01.165" v="3278" actId="465"/>
          <ac:cxnSpMkLst>
            <pc:docMk/>
            <pc:sldMk cId="1745921350" sldId="580"/>
            <ac:cxnSpMk id="42" creationId="{1AC35CF8-FCF2-FD2B-FFD3-239BD2F2B8BC}"/>
          </ac:cxnSpMkLst>
        </pc:cxnChg>
      </pc:sldChg>
      <pc:sldChg chg="addSp delSp modSp add mod modNotesTx">
        <pc:chgData name="Cannell, Michael B" userId="df291291-9ac9-42c2-a976-062f6e2ad9da" providerId="ADAL" clId="{EBE29762-3F04-BF47-B718-0D1C310CBAA9}" dt="2022-09-20T16:32:41.239" v="3319" actId="20577"/>
        <pc:sldMkLst>
          <pc:docMk/>
          <pc:sldMk cId="1275180041" sldId="581"/>
        </pc:sldMkLst>
        <pc:spChg chg="add del">
          <ac:chgData name="Cannell, Michael B" userId="df291291-9ac9-42c2-a976-062f6e2ad9da" providerId="ADAL" clId="{EBE29762-3F04-BF47-B718-0D1C310CBAA9}" dt="2022-09-20T15:40:29.276" v="2026" actId="478"/>
          <ac:spMkLst>
            <pc:docMk/>
            <pc:sldMk cId="1275180041" sldId="581"/>
            <ac:spMk id="4" creationId="{58035A26-34D7-D6F2-BBE2-9404FA291C31}"/>
          </ac:spMkLst>
        </pc:spChg>
        <pc:spChg chg="del">
          <ac:chgData name="Cannell, Michael B" userId="df291291-9ac9-42c2-a976-062f6e2ad9da" providerId="ADAL" clId="{EBE29762-3F04-BF47-B718-0D1C310CBAA9}" dt="2022-09-20T15:39:27.410" v="2009" actId="478"/>
          <ac:spMkLst>
            <pc:docMk/>
            <pc:sldMk cId="1275180041" sldId="581"/>
            <ac:spMk id="6" creationId="{08ED6963-ACF2-E4F4-C190-A9A76A3FD392}"/>
          </ac:spMkLst>
        </pc:spChg>
        <pc:spChg chg="del">
          <ac:chgData name="Cannell, Michael B" userId="df291291-9ac9-42c2-a976-062f6e2ad9da" providerId="ADAL" clId="{EBE29762-3F04-BF47-B718-0D1C310CBAA9}" dt="2022-09-20T15:39:31.618" v="2010" actId="478"/>
          <ac:spMkLst>
            <pc:docMk/>
            <pc:sldMk cId="1275180041" sldId="581"/>
            <ac:spMk id="16" creationId="{14F4193B-3918-73F0-2A11-A2A29D3904E9}"/>
          </ac:spMkLst>
        </pc:spChg>
        <pc:spChg chg="del">
          <ac:chgData name="Cannell, Michael B" userId="df291291-9ac9-42c2-a976-062f6e2ad9da" providerId="ADAL" clId="{EBE29762-3F04-BF47-B718-0D1C310CBAA9}" dt="2022-09-20T15:39:24.823" v="2008" actId="478"/>
          <ac:spMkLst>
            <pc:docMk/>
            <pc:sldMk cId="1275180041" sldId="581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6:32:41.239" v="3319" actId="20577"/>
          <ac:spMkLst>
            <pc:docMk/>
            <pc:sldMk cId="1275180041" sldId="581"/>
            <ac:spMk id="18" creationId="{11F25F93-EA48-5974-754C-E12002F65609}"/>
          </ac:spMkLst>
        </pc:spChg>
        <pc:spChg chg="del mod">
          <ac:chgData name="Cannell, Michael B" userId="df291291-9ac9-42c2-a976-062f6e2ad9da" providerId="ADAL" clId="{EBE29762-3F04-BF47-B718-0D1C310CBAA9}" dt="2022-09-20T15:39:34.644" v="2012" actId="478"/>
          <ac:spMkLst>
            <pc:docMk/>
            <pc:sldMk cId="1275180041" sldId="581"/>
            <ac:spMk id="19" creationId="{ADF91237-6A30-0E34-A97F-E1F8E6C3E1A0}"/>
          </ac:spMkLst>
        </pc:spChg>
        <pc:spChg chg="add del mod">
          <ac:chgData name="Cannell, Michael B" userId="df291291-9ac9-42c2-a976-062f6e2ad9da" providerId="ADAL" clId="{EBE29762-3F04-BF47-B718-0D1C310CBAA9}" dt="2022-09-20T16:31:54.618" v="3289" actId="478"/>
          <ac:spMkLst>
            <pc:docMk/>
            <pc:sldMk cId="1275180041" sldId="581"/>
            <ac:spMk id="20" creationId="{A612DBC0-2762-CFE0-3B8B-FA999E7DFFA6}"/>
          </ac:spMkLst>
        </pc:spChg>
        <pc:spChg chg="add mod">
          <ac:chgData name="Cannell, Michael B" userId="df291291-9ac9-42c2-a976-062f6e2ad9da" providerId="ADAL" clId="{EBE29762-3F04-BF47-B718-0D1C310CBAA9}" dt="2022-09-20T16:31:55.268" v="3290"/>
          <ac:spMkLst>
            <pc:docMk/>
            <pc:sldMk cId="1275180041" sldId="581"/>
            <ac:spMk id="22" creationId="{81EB6AAD-702A-F1D2-11A8-B315871774CD}"/>
          </ac:spMkLst>
        </pc:spChg>
      </pc:sldChg>
      <pc:sldChg chg="modSp add del mod">
        <pc:chgData name="Cannell, Michael B" userId="df291291-9ac9-42c2-a976-062f6e2ad9da" providerId="ADAL" clId="{EBE29762-3F04-BF47-B718-0D1C310CBAA9}" dt="2022-09-20T15:56:10.424" v="2043" actId="2696"/>
        <pc:sldMkLst>
          <pc:docMk/>
          <pc:sldMk cId="2044340161" sldId="582"/>
        </pc:sldMkLst>
        <pc:spChg chg="mod">
          <ac:chgData name="Cannell, Michael B" userId="df291291-9ac9-42c2-a976-062f6e2ad9da" providerId="ADAL" clId="{EBE29762-3F04-BF47-B718-0D1C310CBAA9}" dt="2022-09-20T15:55:44.936" v="2038" actId="21"/>
          <ac:spMkLst>
            <pc:docMk/>
            <pc:sldMk cId="2044340161" sldId="582"/>
            <ac:spMk id="3" creationId="{F729F5FA-1E4D-5D1F-A55C-A012499C2590}"/>
          </ac:spMkLst>
        </pc:spChg>
      </pc:sldChg>
      <pc:sldChg chg="addSp modSp add mod">
        <pc:chgData name="Cannell, Michael B" userId="df291291-9ac9-42c2-a976-062f6e2ad9da" providerId="ADAL" clId="{EBE29762-3F04-BF47-B718-0D1C310CBAA9}" dt="2022-09-20T16:33:43.504" v="3325" actId="1076"/>
        <pc:sldMkLst>
          <pc:docMk/>
          <pc:sldMk cId="445763048" sldId="583"/>
        </pc:sldMkLst>
        <pc:spChg chg="add mod">
          <ac:chgData name="Cannell, Michael B" userId="df291291-9ac9-42c2-a976-062f6e2ad9da" providerId="ADAL" clId="{EBE29762-3F04-BF47-B718-0D1C310CBAA9}" dt="2022-09-20T16:32:20.855" v="3299"/>
          <ac:spMkLst>
            <pc:docMk/>
            <pc:sldMk cId="445763048" sldId="583"/>
            <ac:spMk id="2" creationId="{44CDCAAB-AE79-3769-EF8F-E53C0F2F2DF2}"/>
          </ac:spMkLst>
        </pc:spChg>
        <pc:spChg chg="mod">
          <ac:chgData name="Cannell, Michael B" userId="df291291-9ac9-42c2-a976-062f6e2ad9da" providerId="ADAL" clId="{EBE29762-3F04-BF47-B718-0D1C310CBAA9}" dt="2022-09-20T16:33:43.504" v="3325" actId="1076"/>
          <ac:spMkLst>
            <pc:docMk/>
            <pc:sldMk cId="445763048" sldId="583"/>
            <ac:spMk id="18" creationId="{11F25F93-EA48-5974-754C-E12002F65609}"/>
          </ac:spMkLst>
        </pc:spChg>
      </pc:sldChg>
      <pc:sldChg chg="add modNotesTx">
        <pc:chgData name="Cannell, Michael B" userId="df291291-9ac9-42c2-a976-062f6e2ad9da" providerId="ADAL" clId="{EBE29762-3F04-BF47-B718-0D1C310CBAA9}" dt="2022-09-20T15:55:34.472" v="2037" actId="20577"/>
        <pc:sldMkLst>
          <pc:docMk/>
          <pc:sldMk cId="3363504677" sldId="584"/>
        </pc:sldMkLst>
      </pc:sldChg>
      <pc:sldChg chg="modSp add del mod">
        <pc:chgData name="Cannell, Michael B" userId="df291291-9ac9-42c2-a976-062f6e2ad9da" providerId="ADAL" clId="{EBE29762-3F04-BF47-B718-0D1C310CBAA9}" dt="2022-09-20T16:07:56.465" v="2685" actId="2696"/>
        <pc:sldMkLst>
          <pc:docMk/>
          <pc:sldMk cId="3042227544" sldId="585"/>
        </pc:sldMkLst>
        <pc:spChg chg="mod">
          <ac:chgData name="Cannell, Michael B" userId="df291291-9ac9-42c2-a976-062f6e2ad9da" providerId="ADAL" clId="{EBE29762-3F04-BF47-B718-0D1C310CBAA9}" dt="2022-09-20T16:06:35.379" v="2682"/>
          <ac:spMkLst>
            <pc:docMk/>
            <pc:sldMk cId="3042227544" sldId="585"/>
            <ac:spMk id="2" creationId="{BD713DBF-E74D-7238-58A5-6114156E40D7}"/>
          </ac:spMkLst>
        </pc:spChg>
      </pc:sldChg>
      <pc:sldChg chg="modSp add mod">
        <pc:chgData name="Cannell, Michael B" userId="df291291-9ac9-42c2-a976-062f6e2ad9da" providerId="ADAL" clId="{EBE29762-3F04-BF47-B718-0D1C310CBAA9}" dt="2022-09-20T16:12:57.430" v="2772" actId="20577"/>
        <pc:sldMkLst>
          <pc:docMk/>
          <pc:sldMk cId="2385563801" sldId="586"/>
        </pc:sldMkLst>
        <pc:spChg chg="mod">
          <ac:chgData name="Cannell, Michael B" userId="df291291-9ac9-42c2-a976-062f6e2ad9da" providerId="ADAL" clId="{EBE29762-3F04-BF47-B718-0D1C310CBAA9}" dt="2022-09-20T16:07:53.015" v="2684"/>
          <ac:spMkLst>
            <pc:docMk/>
            <pc:sldMk cId="2385563801" sldId="586"/>
            <ac:spMk id="2" creationId="{BD713DBF-E74D-7238-58A5-6114156E40D7}"/>
          </ac:spMkLst>
        </pc:spChg>
        <pc:spChg chg="mod">
          <ac:chgData name="Cannell, Michael B" userId="df291291-9ac9-42c2-a976-062f6e2ad9da" providerId="ADAL" clId="{EBE29762-3F04-BF47-B718-0D1C310CBAA9}" dt="2022-09-20T16:12:57.430" v="2772" actId="20577"/>
          <ac:spMkLst>
            <pc:docMk/>
            <pc:sldMk cId="2385563801" sldId="586"/>
            <ac:spMk id="3" creationId="{12CAB45B-B259-B820-8351-CC6CA45CF5D8}"/>
          </ac:spMkLst>
        </pc:spChg>
      </pc:sldChg>
      <pc:sldChg chg="add del">
        <pc:chgData name="Cannell, Michael B" userId="df291291-9ac9-42c2-a976-062f6e2ad9da" providerId="ADAL" clId="{EBE29762-3F04-BF47-B718-0D1C310CBAA9}" dt="2022-09-20T16:13:49.783" v="2774"/>
        <pc:sldMkLst>
          <pc:docMk/>
          <pc:sldMk cId="876393940" sldId="587"/>
        </pc:sldMkLst>
      </pc:sldChg>
      <pc:sldChg chg="add modNotesTx">
        <pc:chgData name="Cannell, Michael B" userId="df291291-9ac9-42c2-a976-062f6e2ad9da" providerId="ADAL" clId="{EBE29762-3F04-BF47-B718-0D1C310CBAA9}" dt="2022-09-20T16:18:11.285" v="3220" actId="20577"/>
        <pc:sldMkLst>
          <pc:docMk/>
          <pc:sldMk cId="1302782352" sldId="587"/>
        </pc:sldMkLst>
      </pc:sldChg>
      <pc:sldChg chg="addSp modSp add mod">
        <pc:chgData name="Cannell, Michael B" userId="df291291-9ac9-42c2-a976-062f6e2ad9da" providerId="ADAL" clId="{EBE29762-3F04-BF47-B718-0D1C310CBAA9}" dt="2022-09-20T16:35:21.574" v="3377" actId="465"/>
        <pc:sldMkLst>
          <pc:docMk/>
          <pc:sldMk cId="1594212849" sldId="588"/>
        </pc:sldMkLst>
        <pc:spChg chg="add 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2" creationId="{7C13D61E-64F2-658D-0F05-A75ABBC9521C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6" creationId="{08ED6963-ACF2-E4F4-C190-A9A76A3FD392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16" creationId="{14F4193B-3918-73F0-2A11-A2A29D3904E9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19" creationId="{ADF91237-6A30-0E34-A97F-E1F8E6C3E1A0}"/>
          </ac:spMkLst>
        </pc:spChg>
      </pc:sldChg>
      <pc:sldChg chg="addSp modSp add mod">
        <pc:chgData name="Cannell, Michael B" userId="df291291-9ac9-42c2-a976-062f6e2ad9da" providerId="ADAL" clId="{EBE29762-3F04-BF47-B718-0D1C310CBAA9}" dt="2022-09-20T16:38:40.803" v="3496" actId="12789"/>
        <pc:sldMkLst>
          <pc:docMk/>
          <pc:sldMk cId="2823187964" sldId="589"/>
        </pc:sldMkLst>
        <pc:spChg chg="add mod">
          <ac:chgData name="Cannell, Michael B" userId="df291291-9ac9-42c2-a976-062f6e2ad9da" providerId="ADAL" clId="{EBE29762-3F04-BF47-B718-0D1C310CBAA9}" dt="2022-09-20T16:35:31.648" v="3378"/>
          <ac:spMkLst>
            <pc:docMk/>
            <pc:sldMk cId="2823187964" sldId="589"/>
            <ac:spMk id="2" creationId="{01CBA4F6-45F4-432E-7EAB-0A66C9B64953}"/>
          </ac:spMkLst>
        </pc:spChg>
        <pc:spChg chg="mod">
          <ac:chgData name="Cannell, Michael B" userId="df291291-9ac9-42c2-a976-062f6e2ad9da" providerId="ADAL" clId="{EBE29762-3F04-BF47-B718-0D1C310CBAA9}" dt="2022-09-20T16:38:40.803" v="3496" actId="12789"/>
          <ac:spMkLst>
            <pc:docMk/>
            <pc:sldMk cId="2823187964" sldId="589"/>
            <ac:spMk id="18" creationId="{11F25F93-EA48-5974-754C-E12002F65609}"/>
          </ac:spMkLst>
        </pc:spChg>
      </pc:sldChg>
      <pc:sldChg chg="modSp add mod">
        <pc:chgData name="Cannell, Michael B" userId="df291291-9ac9-42c2-a976-062f6e2ad9da" providerId="ADAL" clId="{EBE29762-3F04-BF47-B718-0D1C310CBAA9}" dt="2022-09-20T16:39:52.677" v="3534" actId="20577"/>
        <pc:sldMkLst>
          <pc:docMk/>
          <pc:sldMk cId="3177509510" sldId="590"/>
        </pc:sldMkLst>
        <pc:spChg chg="mod">
          <ac:chgData name="Cannell, Michael B" userId="df291291-9ac9-42c2-a976-062f6e2ad9da" providerId="ADAL" clId="{EBE29762-3F04-BF47-B718-0D1C310CBAA9}" dt="2022-09-20T16:39:41.773" v="3512" actId="20577"/>
          <ac:spMkLst>
            <pc:docMk/>
            <pc:sldMk cId="3177509510" sldId="590"/>
            <ac:spMk id="2" creationId="{BD713DBF-E74D-7238-58A5-6114156E40D7}"/>
          </ac:spMkLst>
        </pc:spChg>
        <pc:spChg chg="mod">
          <ac:chgData name="Cannell, Michael B" userId="df291291-9ac9-42c2-a976-062f6e2ad9da" providerId="ADAL" clId="{EBE29762-3F04-BF47-B718-0D1C310CBAA9}" dt="2022-09-20T16:39:52.677" v="3534" actId="20577"/>
          <ac:spMkLst>
            <pc:docMk/>
            <pc:sldMk cId="3177509510" sldId="590"/>
            <ac:spMk id="3" creationId="{12CAB45B-B259-B820-8351-CC6CA45CF5D8}"/>
          </ac:spMkLst>
        </pc:spChg>
      </pc:sldChg>
      <pc:sldChg chg="modSp add mod">
        <pc:chgData name="Cannell, Michael B" userId="df291291-9ac9-42c2-a976-062f6e2ad9da" providerId="ADAL" clId="{EBE29762-3F04-BF47-B718-0D1C310CBAA9}" dt="2022-09-20T16:40:24.065" v="3577" actId="20577"/>
        <pc:sldMkLst>
          <pc:docMk/>
          <pc:sldMk cId="2205803243" sldId="591"/>
        </pc:sldMkLst>
        <pc:spChg chg="mod">
          <ac:chgData name="Cannell, Michael B" userId="df291291-9ac9-42c2-a976-062f6e2ad9da" providerId="ADAL" clId="{EBE29762-3F04-BF47-B718-0D1C310CBAA9}" dt="2022-09-20T16:40:15.973" v="3559" actId="20577"/>
          <ac:spMkLst>
            <pc:docMk/>
            <pc:sldMk cId="2205803243" sldId="591"/>
            <ac:spMk id="4" creationId="{E0E03634-1222-E8F9-C4DB-9A43FD9218BB}"/>
          </ac:spMkLst>
        </pc:spChg>
        <pc:spChg chg="mod">
          <ac:chgData name="Cannell, Michael B" userId="df291291-9ac9-42c2-a976-062f6e2ad9da" providerId="ADAL" clId="{EBE29762-3F04-BF47-B718-0D1C310CBAA9}" dt="2022-09-20T16:40:24.065" v="3577" actId="20577"/>
          <ac:spMkLst>
            <pc:docMk/>
            <pc:sldMk cId="2205803243" sldId="591"/>
            <ac:spMk id="6" creationId="{08ED6963-ACF2-E4F4-C190-A9A76A3FD392}"/>
          </ac:spMkLst>
        </pc:spChg>
      </pc:sldChg>
      <pc:sldChg chg="addSp delSp modSp add mod">
        <pc:chgData name="Cannell, Michael B" userId="df291291-9ac9-42c2-a976-062f6e2ad9da" providerId="ADAL" clId="{EBE29762-3F04-BF47-B718-0D1C310CBAA9}" dt="2022-09-20T17:28:45.536" v="4764" actId="478"/>
        <pc:sldMkLst>
          <pc:docMk/>
          <pc:sldMk cId="545105592" sldId="592"/>
        </pc:sldMkLst>
        <pc:spChg chg="mod">
          <ac:chgData name="Cannell, Michael B" userId="df291291-9ac9-42c2-a976-062f6e2ad9da" providerId="ADAL" clId="{EBE29762-3F04-BF47-B718-0D1C310CBAA9}" dt="2022-09-20T16:40:07.525" v="3544" actId="20577"/>
          <ac:spMkLst>
            <pc:docMk/>
            <pc:sldMk cId="545105592" sldId="592"/>
            <ac:spMk id="2" creationId="{44CDCAAB-AE79-3769-EF8F-E53C0F2F2DF2}"/>
          </ac:spMkLst>
        </pc:spChg>
        <pc:spChg chg="mod">
          <ac:chgData name="Cannell, Michael B" userId="df291291-9ac9-42c2-a976-062f6e2ad9da" providerId="ADAL" clId="{EBE29762-3F04-BF47-B718-0D1C310CBAA9}" dt="2022-09-20T17:02:55.644" v="3594" actId="1036"/>
          <ac:spMkLst>
            <pc:docMk/>
            <pc:sldMk cId="545105592" sldId="592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7:25:32.290" v="4723" actId="14100"/>
          <ac:spMkLst>
            <pc:docMk/>
            <pc:sldMk cId="545105592" sldId="592"/>
            <ac:spMk id="64" creationId="{B54BF5EF-3CED-EC34-A72E-64CB069809F3}"/>
          </ac:spMkLst>
        </pc:spChg>
        <pc:spChg chg="mod">
          <ac:chgData name="Cannell, Michael B" userId="df291291-9ac9-42c2-a976-062f6e2ad9da" providerId="ADAL" clId="{EBE29762-3F04-BF47-B718-0D1C310CBAA9}" dt="2022-09-20T17:25:46.257" v="4726" actId="14100"/>
          <ac:spMkLst>
            <pc:docMk/>
            <pc:sldMk cId="545105592" sldId="592"/>
            <ac:spMk id="65" creationId="{80A40FEB-CFB7-B152-B23A-5D6B23F5672E}"/>
          </ac:spMkLst>
        </pc:spChg>
        <pc:spChg chg="mod">
          <ac:chgData name="Cannell, Michael B" userId="df291291-9ac9-42c2-a976-062f6e2ad9da" providerId="ADAL" clId="{EBE29762-3F04-BF47-B718-0D1C310CBAA9}" dt="2022-09-20T17:28:35.260" v="4761" actId="14100"/>
          <ac:spMkLst>
            <pc:docMk/>
            <pc:sldMk cId="545105592" sldId="592"/>
            <ac:spMk id="66" creationId="{38090D8C-08CE-564B-B90A-4B6CB580A91D}"/>
          </ac:spMkLst>
        </pc:spChg>
        <pc:spChg chg="mod">
          <ac:chgData name="Cannell, Michael B" userId="df291291-9ac9-42c2-a976-062f6e2ad9da" providerId="ADAL" clId="{EBE29762-3F04-BF47-B718-0D1C310CBAA9}" dt="2022-09-20T17:28:34.945" v="4759" actId="14100"/>
          <ac:spMkLst>
            <pc:docMk/>
            <pc:sldMk cId="545105592" sldId="592"/>
            <ac:spMk id="67" creationId="{D0F2F976-9566-9137-CD07-86DA829A5151}"/>
          </ac:spMkLst>
        </pc:spChg>
        <pc:spChg chg="mod">
          <ac:chgData name="Cannell, Michael B" userId="df291291-9ac9-42c2-a976-062f6e2ad9da" providerId="ADAL" clId="{EBE29762-3F04-BF47-B718-0D1C310CBAA9}" dt="2022-09-20T17:28:32.156" v="4755" actId="14100"/>
          <ac:spMkLst>
            <pc:docMk/>
            <pc:sldMk cId="545105592" sldId="592"/>
            <ac:spMk id="68" creationId="{BC143064-030A-5758-01F7-414B0A925DAA}"/>
          </ac:spMkLst>
        </pc:spChg>
        <pc:spChg chg="mod">
          <ac:chgData name="Cannell, Michael B" userId="df291291-9ac9-42c2-a976-062f6e2ad9da" providerId="ADAL" clId="{EBE29762-3F04-BF47-B718-0D1C310CBAA9}" dt="2022-09-20T17:28:31.693" v="4752" actId="14100"/>
          <ac:spMkLst>
            <pc:docMk/>
            <pc:sldMk cId="545105592" sldId="592"/>
            <ac:spMk id="70" creationId="{058937A6-BEF9-9657-BCAE-C6876A94FD7E}"/>
          </ac:spMkLst>
        </pc:spChg>
        <pc:spChg chg="mod">
          <ac:chgData name="Cannell, Michael B" userId="df291291-9ac9-42c2-a976-062f6e2ad9da" providerId="ADAL" clId="{EBE29762-3F04-BF47-B718-0D1C310CBAA9}" dt="2022-09-20T17:28:05.726" v="4749" actId="167"/>
          <ac:spMkLst>
            <pc:docMk/>
            <pc:sldMk cId="545105592" sldId="592"/>
            <ac:spMk id="75" creationId="{8BA73DEF-A375-FAA5-F7C8-8577E6321686}"/>
          </ac:spMkLst>
        </pc:spChg>
        <pc:cxnChg chg="add del mod">
          <ac:chgData name="Cannell, Michael B" userId="df291291-9ac9-42c2-a976-062f6e2ad9da" providerId="ADAL" clId="{EBE29762-3F04-BF47-B718-0D1C310CBAA9}" dt="2022-09-20T17:28:43.623" v="4762" actId="478"/>
          <ac:cxnSpMkLst>
            <pc:docMk/>
            <pc:sldMk cId="545105592" sldId="592"/>
            <ac:cxnSpMk id="4" creationId="{E250614F-7338-DBB8-56E8-FFD0A4F3B424}"/>
          </ac:cxnSpMkLst>
        </pc:cxnChg>
        <pc:cxnChg chg="add del mod">
          <ac:chgData name="Cannell, Michael B" userId="df291291-9ac9-42c2-a976-062f6e2ad9da" providerId="ADAL" clId="{EBE29762-3F04-BF47-B718-0D1C310CBAA9}" dt="2022-09-20T17:28:44.736" v="4763" actId="478"/>
          <ac:cxnSpMkLst>
            <pc:docMk/>
            <pc:sldMk cId="545105592" sldId="592"/>
            <ac:cxnSpMk id="6" creationId="{0D478C0B-464D-A100-5C4A-55DC2EEBFF77}"/>
          </ac:cxnSpMkLst>
        </pc:cxnChg>
        <pc:cxnChg chg="add del mod">
          <ac:chgData name="Cannell, Michael B" userId="df291291-9ac9-42c2-a976-062f6e2ad9da" providerId="ADAL" clId="{EBE29762-3F04-BF47-B718-0D1C310CBAA9}" dt="2022-09-20T17:28:45.536" v="4764" actId="478"/>
          <ac:cxnSpMkLst>
            <pc:docMk/>
            <pc:sldMk cId="545105592" sldId="592"/>
            <ac:cxnSpMk id="16" creationId="{AB3C9585-572C-36DF-8487-A571AD0C5BDB}"/>
          </ac:cxnSpMkLst>
        </pc:cxnChg>
        <pc:cxnChg chg="add mod">
          <ac:chgData name="Cannell, Michael B" userId="df291291-9ac9-42c2-a976-062f6e2ad9da" providerId="ADAL" clId="{EBE29762-3F04-BF47-B718-0D1C310CBAA9}" dt="2022-09-20T17:28:32.458" v="4757"/>
          <ac:cxnSpMkLst>
            <pc:docMk/>
            <pc:sldMk cId="545105592" sldId="592"/>
            <ac:cxnSpMk id="17" creationId="{9C40769C-E526-B3B4-FF6F-C6DA61778E08}"/>
          </ac:cxnSpMkLst>
        </pc:cxnChg>
        <pc:cxnChg chg="add mod">
          <ac:chgData name="Cannell, Michael B" userId="df291291-9ac9-42c2-a976-062f6e2ad9da" providerId="ADAL" clId="{EBE29762-3F04-BF47-B718-0D1C310CBAA9}" dt="2022-09-20T17:28:32.007" v="4754"/>
          <ac:cxnSpMkLst>
            <pc:docMk/>
            <pc:sldMk cId="545105592" sldId="592"/>
            <ac:cxnSpMk id="19" creationId="{79DE94E6-57BA-74C5-18DD-7F9BA4033FB0}"/>
          </ac:cxnSpMkLst>
        </pc:cxnChg>
      </pc:sldChg>
      <pc:sldChg chg="modSp add mod modNotesTx">
        <pc:chgData name="Cannell, Michael B" userId="df291291-9ac9-42c2-a976-062f6e2ad9da" providerId="ADAL" clId="{EBE29762-3F04-BF47-B718-0D1C310CBAA9}" dt="2022-09-20T17:22:46.911" v="4710" actId="1076"/>
        <pc:sldMkLst>
          <pc:docMk/>
          <pc:sldMk cId="1643297023" sldId="593"/>
        </pc:sldMkLst>
        <pc:grpChg chg="mod">
          <ac:chgData name="Cannell, Michael B" userId="df291291-9ac9-42c2-a976-062f6e2ad9da" providerId="ADAL" clId="{EBE29762-3F04-BF47-B718-0D1C310CBAA9}" dt="2022-09-20T17:22:46.911" v="4710" actId="1076"/>
          <ac:grpSpMkLst>
            <pc:docMk/>
            <pc:sldMk cId="1643297023" sldId="593"/>
            <ac:grpSpMk id="2" creationId="{9A1EEA55-537F-6F5B-9E98-134AD6E6C88D}"/>
          </ac:grpSpMkLst>
        </pc:grpChg>
      </pc:sldChg>
      <pc:sldChg chg="addSp delSp modSp add mod">
        <pc:chgData name="Cannell, Michael B" userId="df291291-9ac9-42c2-a976-062f6e2ad9da" providerId="ADAL" clId="{EBE29762-3F04-BF47-B718-0D1C310CBAA9}" dt="2022-09-20T17:37:39.511" v="4810" actId="465"/>
        <pc:sldMkLst>
          <pc:docMk/>
          <pc:sldMk cId="4061498018" sldId="594"/>
        </pc:sldMkLst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4" creationId="{E0E03634-1222-E8F9-C4DB-9A43FD9218BB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6" creationId="{08ED6963-ACF2-E4F4-C190-A9A76A3FD39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" creationId="{B04B5FAD-FDD9-30CC-5D1C-BEB61A2A39A8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8" creationId="{F0AEC61A-366E-C316-9549-B424FE97DC81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9" creationId="{517F9297-7465-7172-5EF7-63AA614E2D8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0" creationId="{D0C6B1AB-7AA9-2045-4671-D9A6C79C37D4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1" creationId="{DEABC989-14C6-9547-3725-5DC237AA82AD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2" creationId="{C02CA5BF-AC1B-4CF6-8442-4D7861D88235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3" creationId="{AEC6ACAF-E8A7-5686-414D-C3BE22DDB7C0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4" creationId="{EA7C0330-C6B4-8A45-BE0C-93359C2653D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5" creationId="{804EB03E-CA73-4345-44C6-1E7C086D48A8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16" creationId="{14F4193B-3918-73F0-2A11-A2A29D3904E9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19" creationId="{ADF91237-6A30-0E34-A97F-E1F8E6C3E1A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20" creationId="{2250B366-C2A1-976B-84C8-96F01D6CD497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1" creationId="{E384B5B2-1A3E-7D8A-10E1-884B7EC2E595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23" creationId="{DC097983-1F00-F318-2D27-29D19AC18C4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24" creationId="{2BF10144-E64E-667A-F7A4-8322224A558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25" creationId="{FE8B4373-0520-899C-4893-76333CD65A6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6" creationId="{BF27ED52-9A25-D3A6-45C3-552B4940D445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7" creationId="{C91808F8-EE04-FFE4-6E7F-A8D39D5BD59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8" creationId="{B8708EE1-C8A1-F4A8-55E1-2E835B5A78B9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9" creationId="{2C16D63B-010B-95D6-DCA2-C9A4993A3E8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0" creationId="{D08B097A-CB4A-AA80-479D-27659684144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1" creationId="{FC319884-62C4-3E32-D32F-E597C8C4F35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2" creationId="{3AEEB17A-EA26-2B7E-8298-168694DA7C7E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3" creationId="{ED5AB667-3326-1893-78C8-1DCDA38288D8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4" creationId="{60AE0DF0-9E34-7525-1A42-B648501C83AC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5" creationId="{B12BC8C2-1C6D-B831-0ABD-B0078B4EBE09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6" creationId="{7BA05683-EA0B-9D8B-B729-70B80BEE0254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7" creationId="{91C2B41C-74F7-85BB-5554-391356F50BC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8" creationId="{EE341FB7-B5A4-0ED6-C658-C26BD2FE929F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9" creationId="{81CC3AB7-64D9-975B-3ED2-0D38EFE95AB7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0" creationId="{F72BCF1A-3044-F2F6-C34D-8F5E9F456340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1" creationId="{40C8F828-8839-9210-5ACE-75F42A69EAF9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3" creationId="{98AC0AE0-D887-01C3-D7A1-BC3448CB969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4" creationId="{CCD88229-3730-0923-F2C9-E62CEA1E2DDC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5" creationId="{81CFC1D7-D989-107D-7F13-193F283AD0C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6" creationId="{9A3A86B6-2674-4D22-35B8-8EEE65D2E60F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7" creationId="{8D9E7369-8E18-E4A5-3F82-93CEF06BAB4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8" creationId="{A189A63D-9D86-9227-80D4-94660D0C359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49" creationId="{785FBBCF-692B-9B77-1DC6-CFDF11D2791C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50" creationId="{7737FAF2-4699-1E95-CBD6-C427741D1E83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1" creationId="{80F2FBDA-A94C-008F-1CAA-EB4CF4B400BD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2" creationId="{A7963FE0-F39E-58BF-3E2B-2A7D0CD0F84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3" creationId="{8C720B98-2720-7E09-78D9-A00086177E5C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4" creationId="{96E5F69D-74E7-9F29-6D68-99891B2FF925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5" creationId="{E8C6E50A-2044-AC0D-4EC6-2CC787B702F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6" creationId="{14D74131-D786-443D-8011-249168384020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7" creationId="{8486E7F1-B4FA-A276-CB40-5B6B41BAC06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8" creationId="{355CBAE9-45D1-ED83-12BE-85F0DAAEDA7E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9" creationId="{692E852E-8388-FD0A-3F45-86C67FAE9DC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0" creationId="{08656AE9-15D2-EFDF-79DE-C9E1B4C1D69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1" creationId="{88C08AD2-2B10-1199-BE1D-67EEBC81228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2" creationId="{4CDD4CAA-7354-9E6F-8B0B-08C0E5E86E33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3" creationId="{C4DE3C8E-1472-C318-B0AD-74444F21418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4" creationId="{B54BF5EF-3CED-EC34-A72E-64CB069809F3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5" creationId="{80A40FEB-CFB7-B152-B23A-5D6B23F5672E}"/>
          </ac:spMkLst>
        </pc:spChg>
        <pc:spChg chg="del mod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6" creationId="{38090D8C-08CE-564B-B90A-4B6CB580A91D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7" creationId="{D0F2F976-9566-9137-CD07-86DA829A5151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8" creationId="{BC143064-030A-5758-01F7-414B0A925DA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9" creationId="{084ABC70-DD5A-79FA-44C2-DEF5958164F3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0" creationId="{058937A6-BEF9-9657-BCAE-C6876A94FD7E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1" creationId="{712B08F5-4CDC-9102-9ABB-8B2EC595FC0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2" creationId="{CDBE0743-036C-71CE-69A2-3DF3477AB2B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3" creationId="{AAF30CC0-0888-C684-B92A-4AB71453D291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4" creationId="{DEAC1337-6E2F-C6B2-769B-3814829DB49F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5" creationId="{8BA73DEF-A375-FAA5-F7C8-8577E632168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6" creationId="{81F491D7-77F7-16AA-762C-28253A6A08BC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77" creationId="{C88824E1-01B8-99C0-435A-909FA4D75717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78" creationId="{86518227-1D1D-389D-23CE-03392D08225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79" creationId="{9B8AD381-1871-FA82-CAC0-BDE765CB6E9A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0" creationId="{ABB82139-6211-2E6A-BF96-316BD29398B2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1" creationId="{336DB44D-26FE-37F0-C7E9-6CD5F8A51D3E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2" creationId="{5969B85D-A148-C833-0AD3-41BB52CAE14D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3" creationId="{9F23023B-9EB7-28C2-21C3-0BE791936015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4" creationId="{B902062B-3BD8-4066-0BF7-BD92E2E2AA8D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5" creationId="{6FB88C3F-ED0A-0807-30D4-B797AD0D692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6" creationId="{605CDC74-5A18-7FCC-884B-AD7D78634F79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7" creationId="{D881964C-5B46-9275-7E25-6BD0A56D1311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8" creationId="{652F6737-B50F-AC2D-B5FA-AE814965A7F7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9" creationId="{FEC8E04E-D9BD-B9CF-C4EC-099C48F21B3D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0" creationId="{B78D084A-FB2B-00A1-8769-C3BF854DE05C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1" creationId="{F401AAFD-3D41-7E8C-BA00-1D845319B89F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2" creationId="{994971C3-1659-4108-9494-DB53F13C0A75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3" creationId="{0181491D-C2FF-8E5D-99CB-170785E05259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4" creationId="{A641097F-DFC8-D82B-C4D7-BA928F1C5241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5" creationId="{E4B6E723-3C96-02DC-A475-76FB46DDDCD3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6" creationId="{6E9109E3-8804-3F57-600F-D6E1219AB00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7" creationId="{5BB87ED9-2EEE-85F3-B976-677BB4718C2D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8" creationId="{F0AA5C5B-DADF-2353-425B-F477ECEAD1B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9" creationId="{4D3E1305-A1ED-5D91-DCA5-2FEF887E4A0A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0" creationId="{4EC617E0-5486-5FB4-D0C9-EAF17A988825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1" creationId="{6E36C3D6-4504-9663-FC93-7C9ED6E8241F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2" creationId="{75363496-E381-C95A-75C2-193D8A539E54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3" creationId="{98043777-C8DC-567F-EE93-84DC93AF907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4" creationId="{557DD7D0-10B4-4B7A-8F0E-B752A3AA378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5" creationId="{8F8060FA-505A-EE7F-9C52-5A9633A3A52F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6" creationId="{6E054C09-ECB7-A4B6-7307-A40C83C2B352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7" creationId="{18B3B655-D710-7AD7-BAE4-D72BC12FACE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8" creationId="{F5B49A37-7A73-57A8-F0EC-CCFC3AD6714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9" creationId="{7BAD8DBB-D8FC-04C8-BE9E-6730A0E5032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0" creationId="{B49E4969-439D-52CF-353F-1BF6895D7317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1" creationId="{911687AD-0672-5245-67A6-B12CB30CAC6B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2" creationId="{46ED277F-9B92-4F65-F8F5-C6C5556F288B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3" creationId="{4025E60C-6735-51C8-3FBF-545692ADCCF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4" creationId="{CD08758D-6DD9-A9FF-EFEF-8F1AD79EA21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5" creationId="{157B3F20-8405-7FB9-8DF4-B39D9900972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6" creationId="{0495B2E7-9C3D-1E88-BD2F-4813439F9124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7" creationId="{28DCFC27-1F2A-9ADF-3451-66ACCB3ED21A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8" creationId="{D9E1AE72-8749-167B-D02F-B9F4227D61EC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9" creationId="{4BD37558-8CDD-9820-A3C5-B58B4DB9EFF2}"/>
          </ac:spMkLst>
        </pc:spChg>
        <pc:spChg chg="add mod">
          <ac:chgData name="Cannell, Michael B" userId="df291291-9ac9-42c2-a976-062f6e2ad9da" providerId="ADAL" clId="{EBE29762-3F04-BF47-B718-0D1C310CBAA9}" dt="2022-09-20T17:30:10.359" v="4785" actId="14100"/>
          <ac:spMkLst>
            <pc:docMk/>
            <pc:sldMk cId="4061498018" sldId="594"/>
            <ac:spMk id="120" creationId="{A8A1E37A-8DCB-25F9-35FD-64B4FFC65596}"/>
          </ac:spMkLst>
        </pc:spChg>
        <pc:spChg chg="add mod">
          <ac:chgData name="Cannell, Michael B" userId="df291291-9ac9-42c2-a976-062f6e2ad9da" providerId="ADAL" clId="{EBE29762-3F04-BF47-B718-0D1C310CBAA9}" dt="2022-09-20T17:29:51.574" v="4780" actId="14100"/>
          <ac:spMkLst>
            <pc:docMk/>
            <pc:sldMk cId="4061498018" sldId="594"/>
            <ac:spMk id="121" creationId="{9F7C23ED-F8F9-2E4B-B3E6-B0F32AE00AD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2" creationId="{095816B7-D00B-5BFB-8980-36D5E7F07DF2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3" creationId="{433BA59C-10C2-A00E-2596-3FCC5D742839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4" creationId="{0018CBAE-30CE-6491-5ACD-4CAE83C76C87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5" creationId="{47952C2C-01D6-2DAC-2FE8-88AA0EA0E754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6" creationId="{168BA733-CF57-A7A2-AEB2-7460C87B7E69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7" creationId="{D5EE4CBF-73CF-D4B7-0B94-116DE4DF64F2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32" creationId="{535B1DDF-93F1-BC27-643A-9827B6E7AEAF}"/>
          </ac:spMkLst>
        </pc:spChg>
        <pc:cxnChg chg="add del mod">
          <ac:chgData name="Cannell, Michael B" userId="df291291-9ac9-42c2-a976-062f6e2ad9da" providerId="ADAL" clId="{EBE29762-3F04-BF47-B718-0D1C310CBAA9}" dt="2022-09-20T17:23:42.889" v="4718" actId="478"/>
          <ac:cxnSpMkLst>
            <pc:docMk/>
            <pc:sldMk cId="4061498018" sldId="594"/>
            <ac:cxnSpMk id="2" creationId="{16511AF2-A4AF-031A-46E1-BC1ACB6843CB}"/>
          </ac:cxnSpMkLst>
        </pc:cxnChg>
        <pc:cxnChg chg="del">
          <ac:chgData name="Cannell, Michael B" userId="df291291-9ac9-42c2-a976-062f6e2ad9da" providerId="ADAL" clId="{EBE29762-3F04-BF47-B718-0D1C310CBAA9}" dt="2022-09-20T17:28:53.932" v="4765" actId="478"/>
          <ac:cxnSpMkLst>
            <pc:docMk/>
            <pc:sldMk cId="4061498018" sldId="594"/>
            <ac:cxnSpMk id="3" creationId="{82841B5A-1A52-A9FD-658A-739E1B08FE03}"/>
          </ac:cxnSpMkLst>
        </pc:cxnChg>
        <pc:cxnChg chg="del">
          <ac:chgData name="Cannell, Michael B" userId="df291291-9ac9-42c2-a976-062f6e2ad9da" providerId="ADAL" clId="{EBE29762-3F04-BF47-B718-0D1C310CBAA9}" dt="2022-09-20T17:28:53.932" v="4765" actId="478"/>
          <ac:cxnSpMkLst>
            <pc:docMk/>
            <pc:sldMk cId="4061498018" sldId="594"/>
            <ac:cxnSpMk id="5" creationId="{DAD04491-881A-B525-2992-254F3DE30DC6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22" creationId="{0BC21761-EC80-0292-9AB7-5C9B7750FE47}"/>
          </ac:cxnSpMkLst>
        </pc:cxnChg>
        <pc:cxnChg chg="del">
          <ac:chgData name="Cannell, Michael B" userId="df291291-9ac9-42c2-a976-062f6e2ad9da" providerId="ADAL" clId="{EBE29762-3F04-BF47-B718-0D1C310CBAA9}" dt="2022-09-20T17:28:53.932" v="4765" actId="478"/>
          <ac:cxnSpMkLst>
            <pc:docMk/>
            <pc:sldMk cId="4061498018" sldId="594"/>
            <ac:cxnSpMk id="42" creationId="{1AC35CF8-FCF2-FD2B-FFD3-239BD2F2B8BC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28" creationId="{A58F0187-1EC0-0A07-B0C2-BA5A00FCCCDE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29" creationId="{0CAD09DB-A427-4DDD-B3AE-BA2C871F999A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0" creationId="{5B060AAA-4C3B-5B14-021D-73D38519C852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1" creationId="{5FCDA494-0696-4CF0-786E-D4AA8747B637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3" creationId="{C56CA1D2-14C9-3740-5727-761AB91EAD42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4" creationId="{37638B24-06A4-5BD9-6CE8-9F5DC5C02945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5" creationId="{13854A0A-0881-69DA-B839-80D6478D9E27}"/>
          </ac:cxnSpMkLst>
        </pc:cxnChg>
        <pc:cxnChg chg="add mod">
          <ac:chgData name="Cannell, Michael B" userId="df291291-9ac9-42c2-a976-062f6e2ad9da" providerId="ADAL" clId="{EBE29762-3F04-BF47-B718-0D1C310CBAA9}" dt="2022-09-20T17:29:44.267" v="4779" actId="1076"/>
          <ac:cxnSpMkLst>
            <pc:docMk/>
            <pc:sldMk cId="4061498018" sldId="594"/>
            <ac:cxnSpMk id="136" creationId="{966897BC-567B-35C6-83D0-B16ABCE9894F}"/>
          </ac:cxnSpMkLst>
        </pc:cxnChg>
      </pc:sldChg>
      <pc:sldChg chg="addSp delSp modSp add mod">
        <pc:chgData name="Cannell, Michael B" userId="df291291-9ac9-42c2-a976-062f6e2ad9da" providerId="ADAL" clId="{EBE29762-3F04-BF47-B718-0D1C310CBAA9}" dt="2022-09-20T17:41:15.990" v="4821" actId="20577"/>
        <pc:sldMkLst>
          <pc:docMk/>
          <pc:sldMk cId="2215105297" sldId="595"/>
        </pc:sldMkLst>
        <pc:spChg chg="add del">
          <ac:chgData name="Cannell, Michael B" userId="df291291-9ac9-42c2-a976-062f6e2ad9da" providerId="ADAL" clId="{EBE29762-3F04-BF47-B718-0D1C310CBAA9}" dt="2022-09-20T17:40:40.091" v="4817" actId="22"/>
          <ac:spMkLst>
            <pc:docMk/>
            <pc:sldMk cId="2215105297" sldId="595"/>
            <ac:spMk id="3" creationId="{099DE72C-E2EF-2673-A872-2869407C8639}"/>
          </ac:spMkLst>
        </pc:spChg>
        <pc:spChg chg="add mod">
          <ac:chgData name="Cannell, Michael B" userId="df291291-9ac9-42c2-a976-062f6e2ad9da" providerId="ADAL" clId="{EBE29762-3F04-BF47-B718-0D1C310CBAA9}" dt="2022-09-20T17:41:15.990" v="4821" actId="20577"/>
          <ac:spMkLst>
            <pc:docMk/>
            <pc:sldMk cId="2215105297" sldId="595"/>
            <ac:spMk id="5" creationId="{C280BBD3-651B-CCE1-939A-DC4F28E78CF0}"/>
          </ac:spMkLst>
        </pc:spChg>
        <pc:spChg chg="del">
          <ac:chgData name="Cannell, Michael B" userId="df291291-9ac9-42c2-a976-062f6e2ad9da" providerId="ADAL" clId="{EBE29762-3F04-BF47-B718-0D1C310CBAA9}" dt="2022-09-20T17:40:36.545" v="4815" actId="478"/>
          <ac:spMkLst>
            <pc:docMk/>
            <pc:sldMk cId="2215105297" sldId="595"/>
            <ac:spMk id="6" creationId="{08ED6963-ACF2-E4F4-C190-A9A76A3FD392}"/>
          </ac:spMkLst>
        </pc:spChg>
        <pc:spChg chg="del mod">
          <ac:chgData name="Cannell, Michael B" userId="df291291-9ac9-42c2-a976-062f6e2ad9da" providerId="ADAL" clId="{EBE29762-3F04-BF47-B718-0D1C310CBAA9}" dt="2022-09-20T17:40:34.466" v="4814" actId="478"/>
          <ac:spMkLst>
            <pc:docMk/>
            <pc:sldMk cId="2215105297" sldId="595"/>
            <ac:spMk id="16" creationId="{14F4193B-3918-73F0-2A11-A2A29D3904E9}"/>
          </ac:spMkLst>
        </pc:spChg>
        <pc:spChg chg="del">
          <ac:chgData name="Cannell, Michael B" userId="df291291-9ac9-42c2-a976-062f6e2ad9da" providerId="ADAL" clId="{EBE29762-3F04-BF47-B718-0D1C310CBAA9}" dt="2022-09-20T17:40:30.374" v="4812" actId="478"/>
          <ac:spMkLst>
            <pc:docMk/>
            <pc:sldMk cId="2215105297" sldId="595"/>
            <ac:spMk id="17" creationId="{B2D47199-83EF-9593-27D6-064691A6AFCF}"/>
          </ac:spMkLst>
        </pc:spChg>
        <pc:spChg chg="del">
          <ac:chgData name="Cannell, Michael B" userId="df291291-9ac9-42c2-a976-062f6e2ad9da" providerId="ADAL" clId="{EBE29762-3F04-BF47-B718-0D1C310CBAA9}" dt="2022-09-20T17:40:30.374" v="4812" actId="478"/>
          <ac:spMkLst>
            <pc:docMk/>
            <pc:sldMk cId="2215105297" sldId="595"/>
            <ac:spMk id="18" creationId="{11F25F93-EA48-5974-754C-E12002F65609}"/>
          </ac:spMkLst>
        </pc:spChg>
        <pc:spChg chg="del">
          <ac:chgData name="Cannell, Michael B" userId="df291291-9ac9-42c2-a976-062f6e2ad9da" providerId="ADAL" clId="{EBE29762-3F04-BF47-B718-0D1C310CBAA9}" dt="2022-09-20T17:40:30.374" v="4812" actId="478"/>
          <ac:spMkLst>
            <pc:docMk/>
            <pc:sldMk cId="2215105297" sldId="595"/>
            <ac:spMk id="19" creationId="{ADF91237-6A30-0E34-A97F-E1F8E6C3E1A0}"/>
          </ac:spMkLst>
        </pc:spChg>
      </pc:sldChg>
      <pc:sldChg chg="add modNotesTx">
        <pc:chgData name="Cannell, Michael B" userId="df291291-9ac9-42c2-a976-062f6e2ad9da" providerId="ADAL" clId="{EBE29762-3F04-BF47-B718-0D1C310CBAA9}" dt="2022-09-20T17:43:22.351" v="4830"/>
        <pc:sldMkLst>
          <pc:docMk/>
          <pc:sldMk cId="1650297100" sldId="596"/>
        </pc:sldMkLst>
      </pc:sldChg>
      <pc:sldChg chg="addSp delSp modSp add del mod">
        <pc:chgData name="Cannell, Michael B" userId="df291291-9ac9-42c2-a976-062f6e2ad9da" providerId="ADAL" clId="{EBE29762-3F04-BF47-B718-0D1C310CBAA9}" dt="2022-09-22T17:53:14.149" v="5377" actId="2696"/>
        <pc:sldMkLst>
          <pc:docMk/>
          <pc:sldMk cId="308448861" sldId="597"/>
        </pc:sldMkLst>
        <pc:spChg chg="add mod">
          <ac:chgData name="Cannell, Michael B" userId="df291291-9ac9-42c2-a976-062f6e2ad9da" providerId="ADAL" clId="{EBE29762-3F04-BF47-B718-0D1C310CBAA9}" dt="2022-09-20T17:45:16.536" v="4872" actId="20577"/>
          <ac:spMkLst>
            <pc:docMk/>
            <pc:sldMk cId="308448861" sldId="597"/>
            <ac:spMk id="2" creationId="{74372EF2-1DAD-F79D-0665-53246DA27F5E}"/>
          </ac:spMkLst>
        </pc:spChg>
        <pc:spChg chg="add mod">
          <ac:chgData name="Cannell, Michael B" userId="df291291-9ac9-42c2-a976-062f6e2ad9da" providerId="ADAL" clId="{EBE29762-3F04-BF47-B718-0D1C310CBAA9}" dt="2022-09-20T17:50:45.728" v="4889" actId="20577"/>
          <ac:spMkLst>
            <pc:docMk/>
            <pc:sldMk cId="308448861" sldId="597"/>
            <ac:spMk id="3" creationId="{D4AC59F6-9652-74AF-459F-1E002A96D472}"/>
          </ac:spMkLst>
        </pc:spChg>
        <pc:spChg chg="del mod">
          <ac:chgData name="Cannell, Michael B" userId="df291291-9ac9-42c2-a976-062f6e2ad9da" providerId="ADAL" clId="{EBE29762-3F04-BF47-B718-0D1C310CBAA9}" dt="2022-09-20T17:44:40.273" v="4853" actId="478"/>
          <ac:spMkLst>
            <pc:docMk/>
            <pc:sldMk cId="308448861" sldId="597"/>
            <ac:spMk id="4" creationId="{E0E03634-1222-E8F9-C4DB-9A43FD9218BB}"/>
          </ac:spMkLst>
        </pc:spChg>
        <pc:spChg chg="add mod">
          <ac:chgData name="Cannell, Michael B" userId="df291291-9ac9-42c2-a976-062f6e2ad9da" providerId="ADAL" clId="{EBE29762-3F04-BF47-B718-0D1C310CBAA9}" dt="2022-09-20T17:51:30.813" v="4936" actId="20577"/>
          <ac:spMkLst>
            <pc:docMk/>
            <pc:sldMk cId="308448861" sldId="597"/>
            <ac:spMk id="5" creationId="{4259855F-9A0E-C4C9-060B-C2FF7CB7D6F9}"/>
          </ac:spMkLst>
        </pc:spChg>
        <pc:spChg chg="del">
          <ac:chgData name="Cannell, Michael B" userId="df291291-9ac9-42c2-a976-062f6e2ad9da" providerId="ADAL" clId="{EBE29762-3F04-BF47-B718-0D1C310CBAA9}" dt="2022-09-20T17:44:31.746" v="4846" actId="478"/>
          <ac:spMkLst>
            <pc:docMk/>
            <pc:sldMk cId="308448861" sldId="597"/>
            <ac:spMk id="6" creationId="{08ED6963-ACF2-E4F4-C190-A9A76A3FD392}"/>
          </ac:spMkLst>
        </pc:spChg>
        <pc:spChg chg="add mod">
          <ac:chgData name="Cannell, Michael B" userId="df291291-9ac9-42c2-a976-062f6e2ad9da" providerId="ADAL" clId="{EBE29762-3F04-BF47-B718-0D1C310CBAA9}" dt="2022-09-20T17:44:46.382" v="4854"/>
          <ac:spMkLst>
            <pc:docMk/>
            <pc:sldMk cId="308448861" sldId="597"/>
            <ac:spMk id="7" creationId="{A2D64893-93C6-0B45-A074-BBFD1C8B27B7}"/>
          </ac:spMkLst>
        </pc:spChg>
        <pc:spChg chg="add del mod">
          <ac:chgData name="Cannell, Michael B" userId="df291291-9ac9-42c2-a976-062f6e2ad9da" providerId="ADAL" clId="{EBE29762-3F04-BF47-B718-0D1C310CBAA9}" dt="2022-09-20T17:51:07.734" v="4896" actId="1076"/>
          <ac:spMkLst>
            <pc:docMk/>
            <pc:sldMk cId="308448861" sldId="597"/>
            <ac:spMk id="8" creationId="{25F04138-4CCC-BBBA-1D4B-53CBE7A4DA37}"/>
          </ac:spMkLst>
        </pc:spChg>
        <pc:spChg chg="add mod">
          <ac:chgData name="Cannell, Michael B" userId="df291291-9ac9-42c2-a976-062f6e2ad9da" providerId="ADAL" clId="{EBE29762-3F04-BF47-B718-0D1C310CBAA9}" dt="2022-09-20T17:44:49.363" v="4858" actId="20577"/>
          <ac:spMkLst>
            <pc:docMk/>
            <pc:sldMk cId="308448861" sldId="597"/>
            <ac:spMk id="9" creationId="{4CF6DBDB-6B6C-EFA4-E06D-6AFB72EC8BFE}"/>
          </ac:spMkLst>
        </pc:spChg>
        <pc:spChg chg="del">
          <ac:chgData name="Cannell, Michael B" userId="df291291-9ac9-42c2-a976-062f6e2ad9da" providerId="ADAL" clId="{EBE29762-3F04-BF47-B718-0D1C310CBAA9}" dt="2022-09-20T17:44:34.434" v="4848" actId="478"/>
          <ac:spMkLst>
            <pc:docMk/>
            <pc:sldMk cId="308448861" sldId="597"/>
            <ac:spMk id="16" creationId="{14F4193B-3918-73F0-2A11-A2A29D3904E9}"/>
          </ac:spMkLst>
        </pc:spChg>
        <pc:spChg chg="del">
          <ac:chgData name="Cannell, Michael B" userId="df291291-9ac9-42c2-a976-062f6e2ad9da" providerId="ADAL" clId="{EBE29762-3F04-BF47-B718-0D1C310CBAA9}" dt="2022-09-20T17:44:38.734" v="4850" actId="478"/>
          <ac:spMkLst>
            <pc:docMk/>
            <pc:sldMk cId="308448861" sldId="597"/>
            <ac:spMk id="17" creationId="{B2D47199-83EF-9593-27D6-064691A6AFCF}"/>
          </ac:spMkLst>
        </pc:spChg>
        <pc:spChg chg="del mod">
          <ac:chgData name="Cannell, Michael B" userId="df291291-9ac9-42c2-a976-062f6e2ad9da" providerId="ADAL" clId="{EBE29762-3F04-BF47-B718-0D1C310CBAA9}" dt="2022-09-20T17:44:38.934" v="4852"/>
          <ac:spMkLst>
            <pc:docMk/>
            <pc:sldMk cId="308448861" sldId="597"/>
            <ac:spMk id="18" creationId="{11F25F93-EA48-5974-754C-E12002F65609}"/>
          </ac:spMkLst>
        </pc:spChg>
        <pc:spChg chg="del">
          <ac:chgData name="Cannell, Michael B" userId="df291291-9ac9-42c2-a976-062f6e2ad9da" providerId="ADAL" clId="{EBE29762-3F04-BF47-B718-0D1C310CBAA9}" dt="2022-09-20T17:44:36.481" v="4849" actId="478"/>
          <ac:spMkLst>
            <pc:docMk/>
            <pc:sldMk cId="308448861" sldId="597"/>
            <ac:spMk id="19" creationId="{ADF91237-6A30-0E34-A97F-E1F8E6C3E1A0}"/>
          </ac:spMkLst>
        </pc:spChg>
      </pc:sldChg>
      <pc:sldChg chg="modSp mod modShow">
        <pc:chgData name="Cannell, Michael B" userId="df291291-9ac9-42c2-a976-062f6e2ad9da" providerId="ADAL" clId="{EBE29762-3F04-BF47-B718-0D1C310CBAA9}" dt="2022-09-22T17:52:01.493" v="5372" actId="20577"/>
        <pc:sldMkLst>
          <pc:docMk/>
          <pc:sldMk cId="34412781" sldId="598"/>
        </pc:sldMkLst>
        <pc:spChg chg="mod">
          <ac:chgData name="Cannell, Michael B" userId="df291291-9ac9-42c2-a976-062f6e2ad9da" providerId="ADAL" clId="{EBE29762-3F04-BF47-B718-0D1C310CBAA9}" dt="2022-09-22T17:52:01.493" v="5372" actId="20577"/>
          <ac:spMkLst>
            <pc:docMk/>
            <pc:sldMk cId="34412781" sldId="598"/>
            <ac:spMk id="3" creationId="{81869D34-3F78-540D-7369-25CD001C907E}"/>
          </ac:spMkLst>
        </pc:spChg>
      </pc:sldChg>
      <pc:sldChg chg="addSp delSp modSp add mod">
        <pc:chgData name="Cannell, Michael B" userId="df291291-9ac9-42c2-a976-062f6e2ad9da" providerId="ADAL" clId="{EBE29762-3F04-BF47-B718-0D1C310CBAA9}" dt="2022-09-22T18:04:32.012" v="5388" actId="404"/>
        <pc:sldMkLst>
          <pc:docMk/>
          <pc:sldMk cId="3683055604" sldId="599"/>
        </pc:sldMkLst>
        <pc:spChg chg="del">
          <ac:chgData name="Cannell, Michael B" userId="df291291-9ac9-42c2-a976-062f6e2ad9da" providerId="ADAL" clId="{EBE29762-3F04-BF47-B718-0D1C310CBAA9}" dt="2022-09-22T17:53:34.146" v="5383" actId="478"/>
          <ac:spMkLst>
            <pc:docMk/>
            <pc:sldMk cId="3683055604" sldId="599"/>
            <ac:spMk id="2" creationId="{74372EF2-1DAD-F79D-0665-53246DA27F5E}"/>
          </ac:spMkLst>
        </pc:spChg>
        <pc:spChg chg="del">
          <ac:chgData name="Cannell, Michael B" userId="df291291-9ac9-42c2-a976-062f6e2ad9da" providerId="ADAL" clId="{EBE29762-3F04-BF47-B718-0D1C310CBAA9}" dt="2022-09-22T17:53:29.477" v="5381" actId="478"/>
          <ac:spMkLst>
            <pc:docMk/>
            <pc:sldMk cId="3683055604" sldId="599"/>
            <ac:spMk id="3" creationId="{D4AC59F6-9652-74AF-459F-1E002A96D472}"/>
          </ac:spMkLst>
        </pc:spChg>
        <pc:spChg chg="add mod">
          <ac:chgData name="Cannell, Michael B" userId="df291291-9ac9-42c2-a976-062f6e2ad9da" providerId="ADAL" clId="{EBE29762-3F04-BF47-B718-0D1C310CBAA9}" dt="2022-09-22T18:04:32.012" v="5388" actId="404"/>
          <ac:spMkLst>
            <pc:docMk/>
            <pc:sldMk cId="3683055604" sldId="599"/>
            <ac:spMk id="4" creationId="{A7FA704C-8C52-51C3-E0CE-369FEE56B9CE}"/>
          </ac:spMkLst>
        </pc:spChg>
        <pc:spChg chg="del">
          <ac:chgData name="Cannell, Michael B" userId="df291291-9ac9-42c2-a976-062f6e2ad9da" providerId="ADAL" clId="{EBE29762-3F04-BF47-B718-0D1C310CBAA9}" dt="2022-09-22T17:53:26.365" v="5379" actId="478"/>
          <ac:spMkLst>
            <pc:docMk/>
            <pc:sldMk cId="3683055604" sldId="599"/>
            <ac:spMk id="5" creationId="{4259855F-9A0E-C4C9-060B-C2FF7CB7D6F9}"/>
          </ac:spMkLst>
        </pc:spChg>
        <pc:spChg chg="del">
          <ac:chgData name="Cannell, Michael B" userId="df291291-9ac9-42c2-a976-062f6e2ad9da" providerId="ADAL" clId="{EBE29762-3F04-BF47-B718-0D1C310CBAA9}" dt="2022-09-22T17:53:32.346" v="5382" actId="478"/>
          <ac:spMkLst>
            <pc:docMk/>
            <pc:sldMk cId="3683055604" sldId="599"/>
            <ac:spMk id="7" creationId="{A2D64893-93C6-0B45-A074-BBFD1C8B27B7}"/>
          </ac:spMkLst>
        </pc:spChg>
        <pc:spChg chg="del">
          <ac:chgData name="Cannell, Michael B" userId="df291291-9ac9-42c2-a976-062f6e2ad9da" providerId="ADAL" clId="{EBE29762-3F04-BF47-B718-0D1C310CBAA9}" dt="2022-09-22T17:53:28.317" v="5380" actId="478"/>
          <ac:spMkLst>
            <pc:docMk/>
            <pc:sldMk cId="3683055604" sldId="599"/>
            <ac:spMk id="8" creationId="{25F04138-4CCC-BBBA-1D4B-53CBE7A4DA37}"/>
          </ac:spMkLst>
        </pc:spChg>
      </pc:sldChg>
    </pc:docChg>
  </pc:docChgLst>
  <pc:docChgLst>
    <pc:chgData name="Cannell, Michael B" userId="df291291-9ac9-42c2-a976-062f6e2ad9da" providerId="ADAL" clId="{D368E283-4096-DF4C-9559-24829677D214}"/>
    <pc:docChg chg="custSel modSld">
      <pc:chgData name="Cannell, Michael B" userId="df291291-9ac9-42c2-a976-062f6e2ad9da" providerId="ADAL" clId="{D368E283-4096-DF4C-9559-24829677D214}" dt="2022-09-27T11:03:00.162" v="15" actId="1076"/>
      <pc:docMkLst>
        <pc:docMk/>
      </pc:docMkLst>
      <pc:sldChg chg="addSp delSp modSp mod">
        <pc:chgData name="Cannell, Michael B" userId="df291291-9ac9-42c2-a976-062f6e2ad9da" providerId="ADAL" clId="{D368E283-4096-DF4C-9559-24829677D214}" dt="2022-09-27T11:03:00.162" v="15" actId="1076"/>
        <pc:sldMkLst>
          <pc:docMk/>
          <pc:sldMk cId="0" sldId="260"/>
        </pc:sldMkLst>
        <pc:spChg chg="add mod">
          <ac:chgData name="Cannell, Michael B" userId="df291291-9ac9-42c2-a976-062f6e2ad9da" providerId="ADAL" clId="{D368E283-4096-DF4C-9559-24829677D214}" dt="2022-09-27T11:03:00.162" v="15" actId="1076"/>
          <ac:spMkLst>
            <pc:docMk/>
            <pc:sldMk cId="0" sldId="260"/>
            <ac:spMk id="2" creationId="{6D1B37FB-73AB-8C84-1A4B-1BBB864C8B40}"/>
          </ac:spMkLst>
        </pc:spChg>
        <pc:spChg chg="del mod">
          <ac:chgData name="Cannell, Michael B" userId="df291291-9ac9-42c2-a976-062f6e2ad9da" providerId="ADAL" clId="{D368E283-4096-DF4C-9559-24829677D214}" dt="2022-09-27T11:02:55.698" v="13" actId="478"/>
          <ac:spMkLst>
            <pc:docMk/>
            <pc:sldMk cId="0" sldId="260"/>
            <ac:spMk id="136" creationId="{00000000-0000-0000-0000-000000000000}"/>
          </ac:spMkLst>
        </pc:spChg>
      </pc:sldChg>
      <pc:sldChg chg="modSp mod">
        <pc:chgData name="Cannell, Michael B" userId="df291291-9ac9-42c2-a976-062f6e2ad9da" providerId="ADAL" clId="{D368E283-4096-DF4C-9559-24829677D214}" dt="2022-09-27T10:37:38.725" v="9" actId="20577"/>
        <pc:sldMkLst>
          <pc:docMk/>
          <pc:sldMk cId="2090817055" sldId="265"/>
        </pc:sldMkLst>
        <pc:spChg chg="mod">
          <ac:chgData name="Cannell, Michael B" userId="df291291-9ac9-42c2-a976-062f6e2ad9da" providerId="ADAL" clId="{D368E283-4096-DF4C-9559-24829677D214}" dt="2022-09-27T10:37:38.725" v="9" actId="20577"/>
          <ac:spMkLst>
            <pc:docMk/>
            <pc:sldMk cId="2090817055" sldId="265"/>
            <ac:spMk id="3" creationId="{625EDB29-19BF-584B-B754-8E179DE202DC}"/>
          </ac:spMkLst>
        </pc:spChg>
      </pc:sldChg>
      <pc:sldChg chg="modSp mod">
        <pc:chgData name="Cannell, Michael B" userId="df291291-9ac9-42c2-a976-062f6e2ad9da" providerId="ADAL" clId="{D368E283-4096-DF4C-9559-24829677D214}" dt="2022-09-27T11:01:15.088" v="11" actId="255"/>
        <pc:sldMkLst>
          <pc:docMk/>
          <pc:sldMk cId="3987306432" sldId="513"/>
        </pc:sldMkLst>
        <pc:spChg chg="mod">
          <ac:chgData name="Cannell, Michael B" userId="df291291-9ac9-42c2-a976-062f6e2ad9da" providerId="ADAL" clId="{D368E283-4096-DF4C-9559-24829677D214}" dt="2022-09-27T11:01:15.088" v="11" actId="255"/>
          <ac:spMkLst>
            <pc:docMk/>
            <pc:sldMk cId="3987306432" sldId="513"/>
            <ac:spMk id="4" creationId="{D5289395-E28F-FB14-5C43-AFCAB370AA29}"/>
          </ac:spMkLst>
        </pc:spChg>
      </pc:sldChg>
      <pc:sldChg chg="modSp mod">
        <pc:chgData name="Cannell, Michael B" userId="df291291-9ac9-42c2-a976-062f6e2ad9da" providerId="ADAL" clId="{D368E283-4096-DF4C-9559-24829677D214}" dt="2022-09-27T11:00:53.783" v="10" actId="255"/>
        <pc:sldMkLst>
          <pc:docMk/>
          <pc:sldMk cId="3932856019" sldId="514"/>
        </pc:sldMkLst>
        <pc:spChg chg="mod">
          <ac:chgData name="Cannell, Michael B" userId="df291291-9ac9-42c2-a976-062f6e2ad9da" providerId="ADAL" clId="{D368E283-4096-DF4C-9559-24829677D214}" dt="2022-09-27T11:00:53.783" v="10" actId="255"/>
          <ac:spMkLst>
            <pc:docMk/>
            <pc:sldMk cId="3932856019" sldId="514"/>
            <ac:spMk id="4" creationId="{26306E5D-6992-7D02-5E5F-3362BA9B284A}"/>
          </ac:spMkLst>
        </pc:spChg>
      </pc:sldChg>
    </pc:docChg>
  </pc:docChgLst>
  <pc:docChgLst>
    <pc:chgData name="Cannell, Michael B" userId="df291291-9ac9-42c2-a976-062f6e2ad9da" providerId="ADAL" clId="{07A05B4B-1BC8-9949-BF87-1A4FA10F069C}"/>
    <pc:docChg chg="custSel delSld modSld modMainMaster">
      <pc:chgData name="Cannell, Michael B" userId="df291291-9ac9-42c2-a976-062f6e2ad9da" providerId="ADAL" clId="{07A05B4B-1BC8-9949-BF87-1A4FA10F069C}" dt="2022-09-26T21:42:28.936" v="134" actId="2711"/>
      <pc:docMkLst>
        <pc:docMk/>
      </pc:docMkLst>
      <pc:sldChg chg="modSp mod">
        <pc:chgData name="Cannell, Michael B" userId="df291291-9ac9-42c2-a976-062f6e2ad9da" providerId="ADAL" clId="{07A05B4B-1BC8-9949-BF87-1A4FA10F069C}" dt="2022-09-26T20:34:50.127" v="12" actId="2711"/>
        <pc:sldMkLst>
          <pc:docMk/>
          <pc:sldMk cId="2090817055" sldId="265"/>
        </pc:sldMkLst>
        <pc:spChg chg="mod">
          <ac:chgData name="Cannell, Michael B" userId="df291291-9ac9-42c2-a976-062f6e2ad9da" providerId="ADAL" clId="{07A05B4B-1BC8-9949-BF87-1A4FA10F069C}" dt="2022-09-26T20:34:50.127" v="12" actId="2711"/>
          <ac:spMkLst>
            <pc:docMk/>
            <pc:sldMk cId="2090817055" sldId="265"/>
            <ac:spMk id="2" creationId="{9512DE3D-DBF9-074E-BF43-551FDC102FE6}"/>
          </ac:spMkLst>
        </pc:spChg>
        <pc:spChg chg="mod">
          <ac:chgData name="Cannell, Michael B" userId="df291291-9ac9-42c2-a976-062f6e2ad9da" providerId="ADAL" clId="{07A05B4B-1BC8-9949-BF87-1A4FA10F069C}" dt="2022-09-26T20:34:50.127" v="12" actId="2711"/>
          <ac:spMkLst>
            <pc:docMk/>
            <pc:sldMk cId="2090817055" sldId="265"/>
            <ac:spMk id="3" creationId="{625EDB29-19BF-584B-B754-8E179DE202DC}"/>
          </ac:spMkLst>
        </pc:spChg>
      </pc:sldChg>
      <pc:sldChg chg="modSp mod">
        <pc:chgData name="Cannell, Michael B" userId="df291291-9ac9-42c2-a976-062f6e2ad9da" providerId="ADAL" clId="{07A05B4B-1BC8-9949-BF87-1A4FA10F069C}" dt="2022-09-26T20:34:03.172" v="7" actId="27636"/>
        <pc:sldMkLst>
          <pc:docMk/>
          <pc:sldMk cId="1585278880" sldId="272"/>
        </pc:sldMkLst>
        <pc:spChg chg="mod">
          <ac:chgData name="Cannell, Michael B" userId="df291291-9ac9-42c2-a976-062f6e2ad9da" providerId="ADAL" clId="{07A05B4B-1BC8-9949-BF87-1A4FA10F069C}" dt="2022-09-26T20:34:03.172" v="7" actId="27636"/>
          <ac:spMkLst>
            <pc:docMk/>
            <pc:sldMk cId="1585278880" sldId="272"/>
            <ac:spMk id="3" creationId="{9FE5BE53-F190-4647-9E0B-A786E871DF3A}"/>
          </ac:spMkLst>
        </pc:spChg>
        <pc:spChg chg="mod">
          <ac:chgData name="Cannell, Michael B" userId="df291291-9ac9-42c2-a976-062f6e2ad9da" providerId="ADAL" clId="{07A05B4B-1BC8-9949-BF87-1A4FA10F069C}" dt="2022-09-26T20:34:03.145" v="6" actId="2711"/>
          <ac:spMkLst>
            <pc:docMk/>
            <pc:sldMk cId="1585278880" sldId="272"/>
            <ac:spMk id="5" creationId="{C775EE00-BF2D-E788-5368-52C6C852F60F}"/>
          </ac:spMkLst>
        </pc:spChg>
      </pc:sldChg>
      <pc:sldChg chg="modSp mod">
        <pc:chgData name="Cannell, Michael B" userId="df291291-9ac9-42c2-a976-062f6e2ad9da" providerId="ADAL" clId="{07A05B4B-1BC8-9949-BF87-1A4FA10F069C}" dt="2022-09-26T20:34:57.312" v="13" actId="2711"/>
        <pc:sldMkLst>
          <pc:docMk/>
          <pc:sldMk cId="3637174853" sldId="274"/>
        </pc:sldMkLst>
        <pc:spChg chg="mod">
          <ac:chgData name="Cannell, Michael B" userId="df291291-9ac9-42c2-a976-062f6e2ad9da" providerId="ADAL" clId="{07A05B4B-1BC8-9949-BF87-1A4FA10F069C}" dt="2022-09-26T20:34:57.312" v="13" actId="2711"/>
          <ac:spMkLst>
            <pc:docMk/>
            <pc:sldMk cId="3637174853" sldId="274"/>
            <ac:spMk id="2" creationId="{9512DE3D-DBF9-074E-BF43-551FDC102FE6}"/>
          </ac:spMkLst>
        </pc:spChg>
        <pc:spChg chg="mod">
          <ac:chgData name="Cannell, Michael B" userId="df291291-9ac9-42c2-a976-062f6e2ad9da" providerId="ADAL" clId="{07A05B4B-1BC8-9949-BF87-1A4FA10F069C}" dt="2022-09-26T20:34:57.312" v="13" actId="2711"/>
          <ac:spMkLst>
            <pc:docMk/>
            <pc:sldMk cId="3637174853" sldId="274"/>
            <ac:spMk id="3" creationId="{625EDB29-19BF-584B-B754-8E179DE202DC}"/>
          </ac:spMkLst>
        </pc:spChg>
      </pc:sldChg>
      <pc:sldChg chg="modSp mod">
        <pc:chgData name="Cannell, Michael B" userId="df291291-9ac9-42c2-a976-062f6e2ad9da" providerId="ADAL" clId="{07A05B4B-1BC8-9949-BF87-1A4FA10F069C}" dt="2022-09-26T20:35:05.799" v="14" actId="2711"/>
        <pc:sldMkLst>
          <pc:docMk/>
          <pc:sldMk cId="627891497" sldId="275"/>
        </pc:sldMkLst>
        <pc:spChg chg="mod">
          <ac:chgData name="Cannell, Michael B" userId="df291291-9ac9-42c2-a976-062f6e2ad9da" providerId="ADAL" clId="{07A05B4B-1BC8-9949-BF87-1A4FA10F069C}" dt="2022-09-26T20:35:05.799" v="14" actId="2711"/>
          <ac:spMkLst>
            <pc:docMk/>
            <pc:sldMk cId="627891497" sldId="275"/>
            <ac:spMk id="2" creationId="{9512DE3D-DBF9-074E-BF43-551FDC102FE6}"/>
          </ac:spMkLst>
        </pc:spChg>
        <pc:spChg chg="mod">
          <ac:chgData name="Cannell, Michael B" userId="df291291-9ac9-42c2-a976-062f6e2ad9da" providerId="ADAL" clId="{07A05B4B-1BC8-9949-BF87-1A4FA10F069C}" dt="2022-09-26T20:35:05.799" v="14" actId="2711"/>
          <ac:spMkLst>
            <pc:docMk/>
            <pc:sldMk cId="627891497" sldId="275"/>
            <ac:spMk id="3" creationId="{625EDB29-19BF-584B-B754-8E179DE202DC}"/>
          </ac:spMkLst>
        </pc:spChg>
      </pc:sldChg>
      <pc:sldChg chg="modSp mod">
        <pc:chgData name="Cannell, Michael B" userId="df291291-9ac9-42c2-a976-062f6e2ad9da" providerId="ADAL" clId="{07A05B4B-1BC8-9949-BF87-1A4FA10F069C}" dt="2022-09-26T20:33:46.469" v="4" actId="2711"/>
        <pc:sldMkLst>
          <pc:docMk/>
          <pc:sldMk cId="470985501" sldId="304"/>
        </pc:sldMkLst>
        <pc:spChg chg="mod">
          <ac:chgData name="Cannell, Michael B" userId="df291291-9ac9-42c2-a976-062f6e2ad9da" providerId="ADAL" clId="{07A05B4B-1BC8-9949-BF87-1A4FA10F069C}" dt="2022-09-26T20:33:46.469" v="4" actId="2711"/>
          <ac:spMkLst>
            <pc:docMk/>
            <pc:sldMk cId="470985501" sldId="304"/>
            <ac:spMk id="2" creationId="{D745B2F0-F811-D247-8571-44489286FF7B}"/>
          </ac:spMkLst>
        </pc:spChg>
        <pc:spChg chg="mod">
          <ac:chgData name="Cannell, Michael B" userId="df291291-9ac9-42c2-a976-062f6e2ad9da" providerId="ADAL" clId="{07A05B4B-1BC8-9949-BF87-1A4FA10F069C}" dt="2022-09-26T20:33:46.469" v="4" actId="2711"/>
          <ac:spMkLst>
            <pc:docMk/>
            <pc:sldMk cId="470985501" sldId="304"/>
            <ac:spMk id="3" creationId="{9FE5BE53-F190-4647-9E0B-A786E871DF3A}"/>
          </ac:spMkLst>
        </pc:spChg>
      </pc:sldChg>
      <pc:sldChg chg="modSp mod">
        <pc:chgData name="Cannell, Michael B" userId="df291291-9ac9-42c2-a976-062f6e2ad9da" providerId="ADAL" clId="{07A05B4B-1BC8-9949-BF87-1A4FA10F069C}" dt="2022-09-26T20:33:40.230" v="3" actId="27636"/>
        <pc:sldMkLst>
          <pc:docMk/>
          <pc:sldMk cId="775927309" sldId="305"/>
        </pc:sldMkLst>
        <pc:spChg chg="mod">
          <ac:chgData name="Cannell, Michael B" userId="df291291-9ac9-42c2-a976-062f6e2ad9da" providerId="ADAL" clId="{07A05B4B-1BC8-9949-BF87-1A4FA10F069C}" dt="2022-09-26T20:33:40.124" v="1" actId="2711"/>
          <ac:spMkLst>
            <pc:docMk/>
            <pc:sldMk cId="775927309" sldId="305"/>
            <ac:spMk id="2" creationId="{75244B15-AAD3-D348-A179-7C203349A667}"/>
          </ac:spMkLst>
        </pc:spChg>
        <pc:spChg chg="mod">
          <ac:chgData name="Cannell, Michael B" userId="df291291-9ac9-42c2-a976-062f6e2ad9da" providerId="ADAL" clId="{07A05B4B-1BC8-9949-BF87-1A4FA10F069C}" dt="2022-09-26T20:33:40.230" v="3" actId="27636"/>
          <ac:spMkLst>
            <pc:docMk/>
            <pc:sldMk cId="775927309" sldId="305"/>
            <ac:spMk id="3" creationId="{6CFAB032-BE1B-7846-8CCA-A54CE1371396}"/>
          </ac:spMkLst>
        </pc:spChg>
        <pc:spChg chg="mod">
          <ac:chgData name="Cannell, Michael B" userId="df291291-9ac9-42c2-a976-062f6e2ad9da" providerId="ADAL" clId="{07A05B4B-1BC8-9949-BF87-1A4FA10F069C}" dt="2022-09-26T20:33:40.219" v="2" actId="27636"/>
          <ac:spMkLst>
            <pc:docMk/>
            <pc:sldMk cId="775927309" sldId="305"/>
            <ac:spMk id="4" creationId="{0E483A77-5904-4A49-91FE-C440B8726E23}"/>
          </ac:spMkLst>
        </pc:spChg>
      </pc:sldChg>
      <pc:sldChg chg="modSp mod">
        <pc:chgData name="Cannell, Michael B" userId="df291291-9ac9-42c2-a976-062f6e2ad9da" providerId="ADAL" clId="{07A05B4B-1BC8-9949-BF87-1A4FA10F069C}" dt="2022-09-26T20:42:46.570" v="79" actId="2711"/>
        <pc:sldMkLst>
          <pc:docMk/>
          <pc:sldMk cId="3125926879" sldId="310"/>
        </pc:sldMkLst>
        <pc:spChg chg="mod">
          <ac:chgData name="Cannell, Michael B" userId="df291291-9ac9-42c2-a976-062f6e2ad9da" providerId="ADAL" clId="{07A05B4B-1BC8-9949-BF87-1A4FA10F069C}" dt="2022-09-26T20:42:46.570" v="79" actId="2711"/>
          <ac:spMkLst>
            <pc:docMk/>
            <pc:sldMk cId="3125926879" sldId="310"/>
            <ac:spMk id="2" creationId="{DF4DD1AD-13F5-8CE6-6FAE-6A49458AB444}"/>
          </ac:spMkLst>
        </pc:spChg>
        <pc:spChg chg="mod">
          <ac:chgData name="Cannell, Michael B" userId="df291291-9ac9-42c2-a976-062f6e2ad9da" providerId="ADAL" clId="{07A05B4B-1BC8-9949-BF87-1A4FA10F069C}" dt="2022-09-26T20:42:46.570" v="79" actId="2711"/>
          <ac:spMkLst>
            <pc:docMk/>
            <pc:sldMk cId="3125926879" sldId="310"/>
            <ac:spMk id="3" creationId="{07726A2B-A331-18FE-0D68-FCB393D90964}"/>
          </ac:spMkLst>
        </pc:spChg>
        <pc:spChg chg="mod">
          <ac:chgData name="Cannell, Michael B" userId="df291291-9ac9-42c2-a976-062f6e2ad9da" providerId="ADAL" clId="{07A05B4B-1BC8-9949-BF87-1A4FA10F069C}" dt="2022-09-26T20:42:46.570" v="79" actId="2711"/>
          <ac:spMkLst>
            <pc:docMk/>
            <pc:sldMk cId="3125926879" sldId="310"/>
            <ac:spMk id="4" creationId="{D61EC3E1-6973-F7A5-642D-34DDF42D3742}"/>
          </ac:spMkLst>
        </pc:spChg>
      </pc:sldChg>
      <pc:sldChg chg="modSp mod">
        <pc:chgData name="Cannell, Michael B" userId="df291291-9ac9-42c2-a976-062f6e2ad9da" providerId="ADAL" clId="{07A05B4B-1BC8-9949-BF87-1A4FA10F069C}" dt="2022-09-26T20:46:19.705" v="133" actId="2711"/>
        <pc:sldMkLst>
          <pc:docMk/>
          <pc:sldMk cId="319583987" sldId="311"/>
        </pc:sldMkLst>
        <pc:spChg chg="mod">
          <ac:chgData name="Cannell, Michael B" userId="df291291-9ac9-42c2-a976-062f6e2ad9da" providerId="ADAL" clId="{07A05B4B-1BC8-9949-BF87-1A4FA10F069C}" dt="2022-09-26T20:46:19.705" v="133" actId="2711"/>
          <ac:spMkLst>
            <pc:docMk/>
            <pc:sldMk cId="319583987" sldId="311"/>
            <ac:spMk id="2" creationId="{D5663B50-FD84-D3DC-5DAE-8DD4210A73A2}"/>
          </ac:spMkLst>
        </pc:spChg>
        <pc:spChg chg="mod">
          <ac:chgData name="Cannell, Michael B" userId="df291291-9ac9-42c2-a976-062f6e2ad9da" providerId="ADAL" clId="{07A05B4B-1BC8-9949-BF87-1A4FA10F069C}" dt="2022-09-26T20:46:19.705" v="133" actId="2711"/>
          <ac:spMkLst>
            <pc:docMk/>
            <pc:sldMk cId="319583987" sldId="311"/>
            <ac:spMk id="3" creationId="{A3B8ACEE-E96D-F0AC-014D-31B0EF369C3F}"/>
          </ac:spMkLst>
        </pc:spChg>
      </pc:sldChg>
      <pc:sldChg chg="modSp mod">
        <pc:chgData name="Cannell, Michael B" userId="df291291-9ac9-42c2-a976-062f6e2ad9da" providerId="ADAL" clId="{07A05B4B-1BC8-9949-BF87-1A4FA10F069C}" dt="2022-09-26T20:38:10.891" v="36" actId="1076"/>
        <pc:sldMkLst>
          <pc:docMk/>
          <pc:sldMk cId="3893655959" sldId="471"/>
        </pc:sldMkLst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8" creationId="{25DD29AC-569F-FA43-80A1-5DF0107537CA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12" creationId="{A5675D73-E8A1-5C46-B40B-113023CD79D5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13" creationId="{8AA3EF81-20D2-F04E-8340-4FFD9051622E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14" creationId="{C71ED6EE-4C7D-2542-90AA-1AAB6926381A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15" creationId="{4FD360D3-FA08-404B-BCA7-1251E80F2247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16" creationId="{891E744D-6A73-D24A-9960-29A8F8DAFE37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17" creationId="{DF0642D2-01E9-2F4F-AF60-09A77FDD05A5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18" creationId="{22F5C8E7-C6E3-C64F-8EF6-33EF89DA085C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20" creationId="{6FE352AF-8C33-8845-B8B3-A17D7A8E0039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21" creationId="{D4CC5A03-1FDC-E04F-9BF2-F4FC156307F4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52" creationId="{19B07F61-7B5C-F84D-B91A-2D226ACAAD30}"/>
          </ac:spMkLst>
        </pc:spChg>
        <pc:spChg chg="mod">
          <ac:chgData name="Cannell, Michael B" userId="df291291-9ac9-42c2-a976-062f6e2ad9da" providerId="ADAL" clId="{07A05B4B-1BC8-9949-BF87-1A4FA10F069C}" dt="2022-09-26T20:38:10.891" v="36" actId="1076"/>
          <ac:spMkLst>
            <pc:docMk/>
            <pc:sldMk cId="3893655959" sldId="471"/>
            <ac:spMk id="53" creationId="{BD89862C-4804-7F40-90DD-8D6197B3CD5C}"/>
          </ac:spMkLst>
        </pc:spChg>
        <pc:cxnChg chg="mod">
          <ac:chgData name="Cannell, Michael B" userId="df291291-9ac9-42c2-a976-062f6e2ad9da" providerId="ADAL" clId="{07A05B4B-1BC8-9949-BF87-1A4FA10F069C}" dt="2022-09-26T20:38:10.891" v="36" actId="1076"/>
          <ac:cxnSpMkLst>
            <pc:docMk/>
            <pc:sldMk cId="3893655959" sldId="471"/>
            <ac:cxnSpMk id="55" creationId="{A76F4747-8C2C-2940-B7AD-4733506A39B5}"/>
          </ac:cxnSpMkLst>
        </pc:cxnChg>
      </pc:sldChg>
      <pc:sldChg chg="modSp mod">
        <pc:chgData name="Cannell, Michael B" userId="df291291-9ac9-42c2-a976-062f6e2ad9da" providerId="ADAL" clId="{07A05B4B-1BC8-9949-BF87-1A4FA10F069C}" dt="2022-09-26T20:35:13.867" v="15" actId="2711"/>
        <pc:sldMkLst>
          <pc:docMk/>
          <pc:sldMk cId="3103182508" sldId="503"/>
        </pc:sldMkLst>
        <pc:spChg chg="mod">
          <ac:chgData name="Cannell, Michael B" userId="df291291-9ac9-42c2-a976-062f6e2ad9da" providerId="ADAL" clId="{07A05B4B-1BC8-9949-BF87-1A4FA10F069C}" dt="2022-09-26T20:35:13.867" v="15" actId="2711"/>
          <ac:spMkLst>
            <pc:docMk/>
            <pc:sldMk cId="3103182508" sldId="503"/>
            <ac:spMk id="19" creationId="{01958678-2DB4-B778-4DE6-06C46EB3C208}"/>
          </ac:spMkLst>
        </pc:spChg>
        <pc:spChg chg="mod">
          <ac:chgData name="Cannell, Michael B" userId="df291291-9ac9-42c2-a976-062f6e2ad9da" providerId="ADAL" clId="{07A05B4B-1BC8-9949-BF87-1A4FA10F069C}" dt="2022-09-26T20:35:13.867" v="15" actId="2711"/>
          <ac:spMkLst>
            <pc:docMk/>
            <pc:sldMk cId="3103182508" sldId="503"/>
            <ac:spMk id="21" creationId="{7A3C1DF9-10D2-F1AA-DAD7-6CCD2DB9415A}"/>
          </ac:spMkLst>
        </pc:spChg>
        <pc:spChg chg="mod">
          <ac:chgData name="Cannell, Michael B" userId="df291291-9ac9-42c2-a976-062f6e2ad9da" providerId="ADAL" clId="{07A05B4B-1BC8-9949-BF87-1A4FA10F069C}" dt="2022-09-26T20:35:13.867" v="15" actId="2711"/>
          <ac:spMkLst>
            <pc:docMk/>
            <pc:sldMk cId="3103182508" sldId="503"/>
            <ac:spMk id="23" creationId="{AA548983-E6A9-E812-276F-FF92B2EC08BC}"/>
          </ac:spMkLst>
        </pc:spChg>
        <pc:spChg chg="mod">
          <ac:chgData name="Cannell, Michael B" userId="df291291-9ac9-42c2-a976-062f6e2ad9da" providerId="ADAL" clId="{07A05B4B-1BC8-9949-BF87-1A4FA10F069C}" dt="2022-09-26T20:35:13.867" v="15" actId="2711"/>
          <ac:spMkLst>
            <pc:docMk/>
            <pc:sldMk cId="3103182508" sldId="503"/>
            <ac:spMk id="24" creationId="{4362D7AD-F8AE-768A-EEBE-CCD25620B4CC}"/>
          </ac:spMkLst>
        </pc:spChg>
      </pc:sldChg>
      <pc:sldChg chg="modSp mod">
        <pc:chgData name="Cannell, Michael B" userId="df291291-9ac9-42c2-a976-062f6e2ad9da" providerId="ADAL" clId="{07A05B4B-1BC8-9949-BF87-1A4FA10F069C}" dt="2022-09-26T20:35:20.401" v="16" actId="2711"/>
        <pc:sldMkLst>
          <pc:docMk/>
          <pc:sldMk cId="3677802968" sldId="504"/>
        </pc:sldMkLst>
        <pc:spChg chg="mod">
          <ac:chgData name="Cannell, Michael B" userId="df291291-9ac9-42c2-a976-062f6e2ad9da" providerId="ADAL" clId="{07A05B4B-1BC8-9949-BF87-1A4FA10F069C}" dt="2022-09-26T20:35:20.401" v="16" actId="2711"/>
          <ac:spMkLst>
            <pc:docMk/>
            <pc:sldMk cId="3677802968" sldId="504"/>
            <ac:spMk id="13" creationId="{0C38858D-72B6-10D8-238E-C9088D15095C}"/>
          </ac:spMkLst>
        </pc:spChg>
        <pc:spChg chg="mod">
          <ac:chgData name="Cannell, Michael B" userId="df291291-9ac9-42c2-a976-062f6e2ad9da" providerId="ADAL" clId="{07A05B4B-1BC8-9949-BF87-1A4FA10F069C}" dt="2022-09-26T20:35:20.401" v="16" actId="2711"/>
          <ac:spMkLst>
            <pc:docMk/>
            <pc:sldMk cId="3677802968" sldId="504"/>
            <ac:spMk id="15" creationId="{0863AE60-F656-C2C6-508F-59DA2FFF51D5}"/>
          </ac:spMkLst>
        </pc:spChg>
        <pc:spChg chg="mod">
          <ac:chgData name="Cannell, Michael B" userId="df291291-9ac9-42c2-a976-062f6e2ad9da" providerId="ADAL" clId="{07A05B4B-1BC8-9949-BF87-1A4FA10F069C}" dt="2022-09-26T20:35:20.401" v="16" actId="2711"/>
          <ac:spMkLst>
            <pc:docMk/>
            <pc:sldMk cId="3677802968" sldId="504"/>
            <ac:spMk id="17" creationId="{4B37EEC5-8827-C543-80DE-6D8D090A37A2}"/>
          </ac:spMkLst>
        </pc:spChg>
        <pc:spChg chg="mod">
          <ac:chgData name="Cannell, Michael B" userId="df291291-9ac9-42c2-a976-062f6e2ad9da" providerId="ADAL" clId="{07A05B4B-1BC8-9949-BF87-1A4FA10F069C}" dt="2022-09-26T20:35:20.401" v="16" actId="2711"/>
          <ac:spMkLst>
            <pc:docMk/>
            <pc:sldMk cId="3677802968" sldId="504"/>
            <ac:spMk id="18" creationId="{F287F7AF-5248-832B-68ED-BFD5C16A8BAC}"/>
          </ac:spMkLst>
        </pc:spChg>
      </pc:sldChg>
      <pc:sldChg chg="modSp mod">
        <pc:chgData name="Cannell, Michael B" userId="df291291-9ac9-42c2-a976-062f6e2ad9da" providerId="ADAL" clId="{07A05B4B-1BC8-9949-BF87-1A4FA10F069C}" dt="2022-09-26T20:36:01.766" v="17" actId="2711"/>
        <pc:sldMkLst>
          <pc:docMk/>
          <pc:sldMk cId="1332884384" sldId="505"/>
        </pc:sldMkLst>
        <pc:spChg chg="mod">
          <ac:chgData name="Cannell, Michael B" userId="df291291-9ac9-42c2-a976-062f6e2ad9da" providerId="ADAL" clId="{07A05B4B-1BC8-9949-BF87-1A4FA10F069C}" dt="2022-09-26T20:36:01.766" v="17" actId="2711"/>
          <ac:spMkLst>
            <pc:docMk/>
            <pc:sldMk cId="1332884384" sldId="505"/>
            <ac:spMk id="3" creationId="{9C32B7C0-2904-B141-B622-8858AA1354EB}"/>
          </ac:spMkLst>
        </pc:spChg>
        <pc:spChg chg="mod">
          <ac:chgData name="Cannell, Michael B" userId="df291291-9ac9-42c2-a976-062f6e2ad9da" providerId="ADAL" clId="{07A05B4B-1BC8-9949-BF87-1A4FA10F069C}" dt="2022-09-26T20:36:01.766" v="17" actId="2711"/>
          <ac:spMkLst>
            <pc:docMk/>
            <pc:sldMk cId="1332884384" sldId="505"/>
            <ac:spMk id="5" creationId="{F9BF85F9-0152-80E7-0D1D-8F110CDC835E}"/>
          </ac:spMkLst>
        </pc:spChg>
        <pc:spChg chg="mod">
          <ac:chgData name="Cannell, Michael B" userId="df291291-9ac9-42c2-a976-062f6e2ad9da" providerId="ADAL" clId="{07A05B4B-1BC8-9949-BF87-1A4FA10F069C}" dt="2022-09-26T20:36:01.766" v="17" actId="2711"/>
          <ac:spMkLst>
            <pc:docMk/>
            <pc:sldMk cId="1332884384" sldId="505"/>
            <ac:spMk id="7" creationId="{F012BB7D-E50D-F9C6-FF74-2A6E0819BC0C}"/>
          </ac:spMkLst>
        </pc:spChg>
        <pc:spChg chg="mod">
          <ac:chgData name="Cannell, Michael B" userId="df291291-9ac9-42c2-a976-062f6e2ad9da" providerId="ADAL" clId="{07A05B4B-1BC8-9949-BF87-1A4FA10F069C}" dt="2022-09-26T20:36:01.766" v="17" actId="2711"/>
          <ac:spMkLst>
            <pc:docMk/>
            <pc:sldMk cId="1332884384" sldId="505"/>
            <ac:spMk id="8" creationId="{F1A15897-3E28-96FE-C362-5B4BA125BAE6}"/>
          </ac:spMkLst>
        </pc:spChg>
      </pc:sldChg>
      <pc:sldChg chg="modSp">
        <pc:chgData name="Cannell, Michael B" userId="df291291-9ac9-42c2-a976-062f6e2ad9da" providerId="ADAL" clId="{07A05B4B-1BC8-9949-BF87-1A4FA10F069C}" dt="2022-09-26T20:34:42.484" v="11" actId="2711"/>
        <pc:sldMkLst>
          <pc:docMk/>
          <pc:sldMk cId="1528528935" sldId="508"/>
        </pc:sldMkLst>
        <pc:graphicFrameChg chg="mod">
          <ac:chgData name="Cannell, Michael B" userId="df291291-9ac9-42c2-a976-062f6e2ad9da" providerId="ADAL" clId="{07A05B4B-1BC8-9949-BF87-1A4FA10F069C}" dt="2022-09-26T20:34:42.484" v="11" actId="2711"/>
          <ac:graphicFrameMkLst>
            <pc:docMk/>
            <pc:sldMk cId="1528528935" sldId="508"/>
            <ac:graphicFrameMk id="5" creationId="{D709FF4F-E8DD-9A4C-AA4A-F6BBA6A070CE}"/>
          </ac:graphicFrameMkLst>
        </pc:graphicFrameChg>
      </pc:sldChg>
      <pc:sldChg chg="modSp mod">
        <pc:chgData name="Cannell, Michael B" userId="df291291-9ac9-42c2-a976-062f6e2ad9da" providerId="ADAL" clId="{07A05B4B-1BC8-9949-BF87-1A4FA10F069C}" dt="2022-09-26T20:45:55.937" v="131" actId="27636"/>
        <pc:sldMkLst>
          <pc:docMk/>
          <pc:sldMk cId="3961618156" sldId="510"/>
        </pc:sldMkLst>
        <pc:spChg chg="mod">
          <ac:chgData name="Cannell, Michael B" userId="df291291-9ac9-42c2-a976-062f6e2ad9da" providerId="ADAL" clId="{07A05B4B-1BC8-9949-BF87-1A4FA10F069C}" dt="2022-09-26T20:45:55.885" v="130" actId="2711"/>
          <ac:spMkLst>
            <pc:docMk/>
            <pc:sldMk cId="3961618156" sldId="510"/>
            <ac:spMk id="2" creationId="{2F70D553-95D7-7CC5-E598-58F3AEA14A04}"/>
          </ac:spMkLst>
        </pc:spChg>
        <pc:spChg chg="mod">
          <ac:chgData name="Cannell, Michael B" userId="df291291-9ac9-42c2-a976-062f6e2ad9da" providerId="ADAL" clId="{07A05B4B-1BC8-9949-BF87-1A4FA10F069C}" dt="2022-09-26T20:45:55.937" v="131" actId="27636"/>
          <ac:spMkLst>
            <pc:docMk/>
            <pc:sldMk cId="3961618156" sldId="510"/>
            <ac:spMk id="3" creationId="{88D8D38A-7833-BC02-24E0-D2B17D32F695}"/>
          </ac:spMkLst>
        </pc:spChg>
      </pc:sldChg>
      <pc:sldChg chg="modSp mod">
        <pc:chgData name="Cannell, Michael B" userId="df291291-9ac9-42c2-a976-062f6e2ad9da" providerId="ADAL" clId="{07A05B4B-1BC8-9949-BF87-1A4FA10F069C}" dt="2022-09-26T20:36:53.091" v="24" actId="2711"/>
        <pc:sldMkLst>
          <pc:docMk/>
          <pc:sldMk cId="3765837628" sldId="512"/>
        </pc:sldMkLst>
        <pc:spChg chg="mod">
          <ac:chgData name="Cannell, Michael B" userId="df291291-9ac9-42c2-a976-062f6e2ad9da" providerId="ADAL" clId="{07A05B4B-1BC8-9949-BF87-1A4FA10F069C}" dt="2022-09-26T20:36:33.512" v="22" actId="2711"/>
          <ac:spMkLst>
            <pc:docMk/>
            <pc:sldMk cId="3765837628" sldId="512"/>
            <ac:spMk id="3" creationId="{C1799E5D-1349-9585-0E4E-160AA8C2226A}"/>
          </ac:spMkLst>
        </pc:spChg>
        <pc:spChg chg="mod">
          <ac:chgData name="Cannell, Michael B" userId="df291291-9ac9-42c2-a976-062f6e2ad9da" providerId="ADAL" clId="{07A05B4B-1BC8-9949-BF87-1A4FA10F069C}" dt="2022-09-26T20:36:53.091" v="24" actId="2711"/>
          <ac:spMkLst>
            <pc:docMk/>
            <pc:sldMk cId="3765837628" sldId="512"/>
            <ac:spMk id="8" creationId="{46DC0F32-68D3-E3A3-B3C8-205AE47DBAF7}"/>
          </ac:spMkLst>
        </pc:spChg>
      </pc:sldChg>
      <pc:sldChg chg="modSp mod">
        <pc:chgData name="Cannell, Michael B" userId="df291291-9ac9-42c2-a976-062f6e2ad9da" providerId="ADAL" clId="{07A05B4B-1BC8-9949-BF87-1A4FA10F069C}" dt="2022-09-26T20:37:55.013" v="33" actId="2711"/>
        <pc:sldMkLst>
          <pc:docMk/>
          <pc:sldMk cId="3987306432" sldId="513"/>
        </pc:sldMkLst>
        <pc:spChg chg="mod">
          <ac:chgData name="Cannell, Michael B" userId="df291291-9ac9-42c2-a976-062f6e2ad9da" providerId="ADAL" clId="{07A05B4B-1BC8-9949-BF87-1A4FA10F069C}" dt="2022-09-26T20:37:55.013" v="33" actId="2711"/>
          <ac:spMkLst>
            <pc:docMk/>
            <pc:sldMk cId="3987306432" sldId="513"/>
            <ac:spMk id="2" creationId="{D724D459-EBC3-04D8-56D0-E5F972ECF713}"/>
          </ac:spMkLst>
        </pc:spChg>
        <pc:spChg chg="mod">
          <ac:chgData name="Cannell, Michael B" userId="df291291-9ac9-42c2-a976-062f6e2ad9da" providerId="ADAL" clId="{07A05B4B-1BC8-9949-BF87-1A4FA10F069C}" dt="2022-09-26T20:37:55.013" v="33" actId="2711"/>
          <ac:spMkLst>
            <pc:docMk/>
            <pc:sldMk cId="3987306432" sldId="513"/>
            <ac:spMk id="3" creationId="{C1799E5D-1349-9585-0E4E-160AA8C2226A}"/>
          </ac:spMkLst>
        </pc:spChg>
        <pc:spChg chg="mod">
          <ac:chgData name="Cannell, Michael B" userId="df291291-9ac9-42c2-a976-062f6e2ad9da" providerId="ADAL" clId="{07A05B4B-1BC8-9949-BF87-1A4FA10F069C}" dt="2022-09-26T20:37:55.013" v="33" actId="2711"/>
          <ac:spMkLst>
            <pc:docMk/>
            <pc:sldMk cId="3987306432" sldId="513"/>
            <ac:spMk id="4" creationId="{D5289395-E28F-FB14-5C43-AFCAB370AA29}"/>
          </ac:spMkLst>
        </pc:spChg>
      </pc:sldChg>
      <pc:sldChg chg="modSp mod">
        <pc:chgData name="Cannell, Michael B" userId="df291291-9ac9-42c2-a976-062f6e2ad9da" providerId="ADAL" clId="{07A05B4B-1BC8-9949-BF87-1A4FA10F069C}" dt="2022-09-26T20:37:48.183" v="32" actId="27636"/>
        <pc:sldMkLst>
          <pc:docMk/>
          <pc:sldMk cId="3932856019" sldId="514"/>
        </pc:sldMkLst>
        <pc:spChg chg="mod">
          <ac:chgData name="Cannell, Michael B" userId="df291291-9ac9-42c2-a976-062f6e2ad9da" providerId="ADAL" clId="{07A05B4B-1BC8-9949-BF87-1A4FA10F069C}" dt="2022-09-26T20:37:48.147" v="31" actId="2711"/>
          <ac:spMkLst>
            <pc:docMk/>
            <pc:sldMk cId="3932856019" sldId="514"/>
            <ac:spMk id="2" creationId="{D724D459-EBC3-04D8-56D0-E5F972ECF713}"/>
          </ac:spMkLst>
        </pc:spChg>
        <pc:spChg chg="mod">
          <ac:chgData name="Cannell, Michael B" userId="df291291-9ac9-42c2-a976-062f6e2ad9da" providerId="ADAL" clId="{07A05B4B-1BC8-9949-BF87-1A4FA10F069C}" dt="2022-09-26T20:37:48.183" v="32" actId="27636"/>
          <ac:spMkLst>
            <pc:docMk/>
            <pc:sldMk cId="3932856019" sldId="514"/>
            <ac:spMk id="3" creationId="{C1799E5D-1349-9585-0E4E-160AA8C2226A}"/>
          </ac:spMkLst>
        </pc:spChg>
        <pc:spChg chg="mod">
          <ac:chgData name="Cannell, Michael B" userId="df291291-9ac9-42c2-a976-062f6e2ad9da" providerId="ADAL" clId="{07A05B4B-1BC8-9949-BF87-1A4FA10F069C}" dt="2022-09-26T20:37:48.147" v="31" actId="2711"/>
          <ac:spMkLst>
            <pc:docMk/>
            <pc:sldMk cId="3932856019" sldId="514"/>
            <ac:spMk id="4" creationId="{26306E5D-6992-7D02-5E5F-3362BA9B284A}"/>
          </ac:spMkLst>
        </pc:spChg>
      </pc:sldChg>
      <pc:sldChg chg="modSp mod">
        <pc:chgData name="Cannell, Michael B" userId="df291291-9ac9-42c2-a976-062f6e2ad9da" providerId="ADAL" clId="{07A05B4B-1BC8-9949-BF87-1A4FA10F069C}" dt="2022-09-26T20:37:07.502" v="25" actId="2711"/>
        <pc:sldMkLst>
          <pc:docMk/>
          <pc:sldMk cId="4044062009" sldId="516"/>
        </pc:sldMkLst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6" creationId="{A41CB5D5-1135-795B-F3D6-2014AF6BBB5F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7" creationId="{81B52CEB-C865-7303-97D4-38BA135DCBF1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8" creationId="{AE05A2DD-280F-6DFF-1EE4-1BCD881EB68B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9" creationId="{9AB5D993-568C-941C-6FC5-DFEABDC545DE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22" creationId="{B6F7D0D0-1C09-A1BF-9979-87FB29AC42EF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23" creationId="{E05E5324-271E-3FBE-9D1C-1BAC9C3C176D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24" creationId="{E0940DFA-7D08-2C26-4B63-BE99D1C8ABBE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25" creationId="{9F2DD090-D47D-F1C1-21CB-7E682D5CAC4E}"/>
          </ac:spMkLst>
        </pc:spChg>
      </pc:sldChg>
      <pc:sldChg chg="modSp mod">
        <pc:chgData name="Cannell, Michael B" userId="df291291-9ac9-42c2-a976-062f6e2ad9da" providerId="ADAL" clId="{07A05B4B-1BC8-9949-BF87-1A4FA10F069C}" dt="2022-09-26T20:37:15.788" v="26" actId="2711"/>
        <pc:sldMkLst>
          <pc:docMk/>
          <pc:sldMk cId="2664354963" sldId="517"/>
        </pc:sldMkLst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6" creationId="{A41CB5D5-1135-795B-F3D6-2014AF6BBB5F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7" creationId="{81B52CEB-C865-7303-97D4-38BA135DCBF1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8" creationId="{AE05A2DD-280F-6DFF-1EE4-1BCD881EB68B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9" creationId="{9AB5D993-568C-941C-6FC5-DFEABDC545DE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22" creationId="{B6F7D0D0-1C09-A1BF-9979-87FB29AC42EF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23" creationId="{E05E5324-271E-3FBE-9D1C-1BAC9C3C176D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24" creationId="{E0940DFA-7D08-2C26-4B63-BE99D1C8ABBE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25" creationId="{9F2DD090-D47D-F1C1-21CB-7E682D5CAC4E}"/>
          </ac:spMkLst>
        </pc:spChg>
      </pc:sldChg>
      <pc:sldChg chg="modSp mod">
        <pc:chgData name="Cannell, Michael B" userId="df291291-9ac9-42c2-a976-062f6e2ad9da" providerId="ADAL" clId="{07A05B4B-1BC8-9949-BF87-1A4FA10F069C}" dt="2022-09-26T20:40:04.300" v="54" actId="2711"/>
        <pc:sldMkLst>
          <pc:docMk/>
          <pc:sldMk cId="2624725966" sldId="523"/>
        </pc:sldMkLst>
        <pc:spChg chg="mod">
          <ac:chgData name="Cannell, Michael B" userId="df291291-9ac9-42c2-a976-062f6e2ad9da" providerId="ADAL" clId="{07A05B4B-1BC8-9949-BF87-1A4FA10F069C}" dt="2022-09-26T20:40:04.300" v="54" actId="2711"/>
          <ac:spMkLst>
            <pc:docMk/>
            <pc:sldMk cId="2624725966" sldId="523"/>
            <ac:spMk id="5" creationId="{CF076BDA-2D53-356E-35D7-CEC9DE40618C}"/>
          </ac:spMkLst>
        </pc:spChg>
      </pc:sldChg>
      <pc:sldChg chg="modSp mod">
        <pc:chgData name="Cannell, Michael B" userId="df291291-9ac9-42c2-a976-062f6e2ad9da" providerId="ADAL" clId="{07A05B4B-1BC8-9949-BF87-1A4FA10F069C}" dt="2022-09-26T20:37:41.351" v="30" actId="2711"/>
        <pc:sldMkLst>
          <pc:docMk/>
          <pc:sldMk cId="2859539727" sldId="524"/>
        </pc:sldMkLst>
        <pc:spChg chg="mod">
          <ac:chgData name="Cannell, Michael B" userId="df291291-9ac9-42c2-a976-062f6e2ad9da" providerId="ADAL" clId="{07A05B4B-1BC8-9949-BF87-1A4FA10F069C}" dt="2022-09-26T20:37:41.351" v="30" actId="2711"/>
          <ac:spMkLst>
            <pc:docMk/>
            <pc:sldMk cId="2859539727" sldId="524"/>
            <ac:spMk id="2" creationId="{D724D459-EBC3-04D8-56D0-E5F972ECF713}"/>
          </ac:spMkLst>
        </pc:spChg>
        <pc:spChg chg="mod">
          <ac:chgData name="Cannell, Michael B" userId="df291291-9ac9-42c2-a976-062f6e2ad9da" providerId="ADAL" clId="{07A05B4B-1BC8-9949-BF87-1A4FA10F069C}" dt="2022-09-26T20:37:41.351" v="30" actId="2711"/>
          <ac:spMkLst>
            <pc:docMk/>
            <pc:sldMk cId="2859539727" sldId="524"/>
            <ac:spMk id="3" creationId="{C1799E5D-1349-9585-0E4E-160AA8C2226A}"/>
          </ac:spMkLst>
        </pc:spChg>
        <pc:spChg chg="mod">
          <ac:chgData name="Cannell, Michael B" userId="df291291-9ac9-42c2-a976-062f6e2ad9da" providerId="ADAL" clId="{07A05B4B-1BC8-9949-BF87-1A4FA10F069C}" dt="2022-09-26T20:37:41.351" v="30" actId="2711"/>
          <ac:spMkLst>
            <pc:docMk/>
            <pc:sldMk cId="2859539727" sldId="524"/>
            <ac:spMk id="4" creationId="{3EED1A9D-F79B-A105-398C-D797C4E84FEB}"/>
          </ac:spMkLst>
        </pc:spChg>
      </pc:sldChg>
      <pc:sldChg chg="modSp mod">
        <pc:chgData name="Cannell, Michael B" userId="df291291-9ac9-42c2-a976-062f6e2ad9da" providerId="ADAL" clId="{07A05B4B-1BC8-9949-BF87-1A4FA10F069C}" dt="2022-09-26T20:40:09.516" v="55" actId="2711"/>
        <pc:sldMkLst>
          <pc:docMk/>
          <pc:sldMk cId="798517446" sldId="525"/>
        </pc:sldMkLst>
        <pc:spChg chg="mod">
          <ac:chgData name="Cannell, Michael B" userId="df291291-9ac9-42c2-a976-062f6e2ad9da" providerId="ADAL" clId="{07A05B4B-1BC8-9949-BF87-1A4FA10F069C}" dt="2022-09-26T20:40:09.516" v="55" actId="2711"/>
          <ac:spMkLst>
            <pc:docMk/>
            <pc:sldMk cId="798517446" sldId="525"/>
            <ac:spMk id="5" creationId="{CF076BDA-2D53-356E-35D7-CEC9DE40618C}"/>
          </ac:spMkLst>
        </pc:spChg>
      </pc:sldChg>
      <pc:sldChg chg="modSp mod">
        <pc:chgData name="Cannell, Michael B" userId="df291291-9ac9-42c2-a976-062f6e2ad9da" providerId="ADAL" clId="{07A05B4B-1BC8-9949-BF87-1A4FA10F069C}" dt="2022-09-26T20:40:14.803" v="56" actId="2711"/>
        <pc:sldMkLst>
          <pc:docMk/>
          <pc:sldMk cId="1691578382" sldId="526"/>
        </pc:sldMkLst>
        <pc:spChg chg="mod">
          <ac:chgData name="Cannell, Michael B" userId="df291291-9ac9-42c2-a976-062f6e2ad9da" providerId="ADAL" clId="{07A05B4B-1BC8-9949-BF87-1A4FA10F069C}" dt="2022-09-26T20:40:14.803" v="56" actId="2711"/>
          <ac:spMkLst>
            <pc:docMk/>
            <pc:sldMk cId="1691578382" sldId="526"/>
            <ac:spMk id="2" creationId="{B4905582-E9D5-BC12-882C-00CE63A6636D}"/>
          </ac:spMkLst>
        </pc:spChg>
        <pc:spChg chg="mod">
          <ac:chgData name="Cannell, Michael B" userId="df291291-9ac9-42c2-a976-062f6e2ad9da" providerId="ADAL" clId="{07A05B4B-1BC8-9949-BF87-1A4FA10F069C}" dt="2022-09-26T20:40:14.803" v="56" actId="2711"/>
          <ac:spMkLst>
            <pc:docMk/>
            <pc:sldMk cId="1691578382" sldId="526"/>
            <ac:spMk id="3" creationId="{55D5CC31-1976-C2DD-5490-D2CCDC6CB76C}"/>
          </ac:spMkLst>
        </pc:spChg>
        <pc:spChg chg="mod">
          <ac:chgData name="Cannell, Michael B" userId="df291291-9ac9-42c2-a976-062f6e2ad9da" providerId="ADAL" clId="{07A05B4B-1BC8-9949-BF87-1A4FA10F069C}" dt="2022-09-26T20:40:14.803" v="56" actId="2711"/>
          <ac:spMkLst>
            <pc:docMk/>
            <pc:sldMk cId="1691578382" sldId="526"/>
            <ac:spMk id="5" creationId="{CF076BDA-2D53-356E-35D7-CEC9DE40618C}"/>
          </ac:spMkLst>
        </pc:spChg>
      </pc:sldChg>
      <pc:sldChg chg="modSp mod">
        <pc:chgData name="Cannell, Michael B" userId="df291291-9ac9-42c2-a976-062f6e2ad9da" providerId="ADAL" clId="{07A05B4B-1BC8-9949-BF87-1A4FA10F069C}" dt="2022-09-26T20:40:41.066" v="59" actId="2711"/>
        <pc:sldMkLst>
          <pc:docMk/>
          <pc:sldMk cId="773072017" sldId="528"/>
        </pc:sldMkLst>
        <pc:spChg chg="mod">
          <ac:chgData name="Cannell, Michael B" userId="df291291-9ac9-42c2-a976-062f6e2ad9da" providerId="ADAL" clId="{07A05B4B-1BC8-9949-BF87-1A4FA10F069C}" dt="2022-09-26T20:40:41.066" v="59" actId="2711"/>
          <ac:spMkLst>
            <pc:docMk/>
            <pc:sldMk cId="773072017" sldId="528"/>
            <ac:spMk id="2" creationId="{BEBE8243-19AE-7B2D-9D8E-18B676AF4281}"/>
          </ac:spMkLst>
        </pc:spChg>
        <pc:spChg chg="mod">
          <ac:chgData name="Cannell, Michael B" userId="df291291-9ac9-42c2-a976-062f6e2ad9da" providerId="ADAL" clId="{07A05B4B-1BC8-9949-BF87-1A4FA10F069C}" dt="2022-09-26T20:40:41.066" v="59" actId="2711"/>
          <ac:spMkLst>
            <pc:docMk/>
            <pc:sldMk cId="773072017" sldId="528"/>
            <ac:spMk id="3" creationId="{F32FB002-AFAF-131D-902E-C56BCC86CEE7}"/>
          </ac:spMkLst>
        </pc:spChg>
      </pc:sldChg>
      <pc:sldChg chg="modSp mod">
        <pc:chgData name="Cannell, Michael B" userId="df291291-9ac9-42c2-a976-062f6e2ad9da" providerId="ADAL" clId="{07A05B4B-1BC8-9949-BF87-1A4FA10F069C}" dt="2022-09-26T20:40:25.527" v="57" actId="2711"/>
        <pc:sldMkLst>
          <pc:docMk/>
          <pc:sldMk cId="3627003873" sldId="529"/>
        </pc:sldMkLst>
        <pc:spChg chg="mod">
          <ac:chgData name="Cannell, Michael B" userId="df291291-9ac9-42c2-a976-062f6e2ad9da" providerId="ADAL" clId="{07A05B4B-1BC8-9949-BF87-1A4FA10F069C}" dt="2022-09-26T20:40:25.527" v="57" actId="2711"/>
          <ac:spMkLst>
            <pc:docMk/>
            <pc:sldMk cId="3627003873" sldId="529"/>
            <ac:spMk id="2" creationId="{AC438D33-1057-7E6C-190B-E788C9DC5989}"/>
          </ac:spMkLst>
        </pc:spChg>
        <pc:spChg chg="mod">
          <ac:chgData name="Cannell, Michael B" userId="df291291-9ac9-42c2-a976-062f6e2ad9da" providerId="ADAL" clId="{07A05B4B-1BC8-9949-BF87-1A4FA10F069C}" dt="2022-09-26T20:40:25.527" v="57" actId="2711"/>
          <ac:spMkLst>
            <pc:docMk/>
            <pc:sldMk cId="3627003873" sldId="529"/>
            <ac:spMk id="3" creationId="{DA139F69-F6A0-331D-AE77-2C2E4FA14620}"/>
          </ac:spMkLst>
        </pc:spChg>
        <pc:spChg chg="mod">
          <ac:chgData name="Cannell, Michael B" userId="df291291-9ac9-42c2-a976-062f6e2ad9da" providerId="ADAL" clId="{07A05B4B-1BC8-9949-BF87-1A4FA10F069C}" dt="2022-09-26T20:40:25.527" v="57" actId="2711"/>
          <ac:spMkLst>
            <pc:docMk/>
            <pc:sldMk cId="3627003873" sldId="529"/>
            <ac:spMk id="4" creationId="{6116A8AE-0C23-1B89-90D1-9460907AF9F0}"/>
          </ac:spMkLst>
        </pc:spChg>
      </pc:sldChg>
      <pc:sldChg chg="modSp mod">
        <pc:chgData name="Cannell, Michael B" userId="df291291-9ac9-42c2-a976-062f6e2ad9da" providerId="ADAL" clId="{07A05B4B-1BC8-9949-BF87-1A4FA10F069C}" dt="2022-09-26T20:40:31.744" v="58" actId="2711"/>
        <pc:sldMkLst>
          <pc:docMk/>
          <pc:sldMk cId="2935379316" sldId="530"/>
        </pc:sldMkLst>
        <pc:spChg chg="mod">
          <ac:chgData name="Cannell, Michael B" userId="df291291-9ac9-42c2-a976-062f6e2ad9da" providerId="ADAL" clId="{07A05B4B-1BC8-9949-BF87-1A4FA10F069C}" dt="2022-09-26T20:40:31.744" v="58" actId="2711"/>
          <ac:spMkLst>
            <pc:docMk/>
            <pc:sldMk cId="2935379316" sldId="530"/>
            <ac:spMk id="2" creationId="{91E5D46B-1C70-2C23-4D11-F1B9052372C4}"/>
          </ac:spMkLst>
        </pc:spChg>
        <pc:spChg chg="mod">
          <ac:chgData name="Cannell, Michael B" userId="df291291-9ac9-42c2-a976-062f6e2ad9da" providerId="ADAL" clId="{07A05B4B-1BC8-9949-BF87-1A4FA10F069C}" dt="2022-09-26T20:40:31.744" v="58" actId="2711"/>
          <ac:spMkLst>
            <pc:docMk/>
            <pc:sldMk cId="2935379316" sldId="530"/>
            <ac:spMk id="3" creationId="{4F22D5B2-F295-56E6-4A05-D3A1FA75DD2A}"/>
          </ac:spMkLst>
        </pc:spChg>
      </pc:sldChg>
      <pc:sldChg chg="modSp mod">
        <pc:chgData name="Cannell, Michael B" userId="df291291-9ac9-42c2-a976-062f6e2ad9da" providerId="ADAL" clId="{07A05B4B-1BC8-9949-BF87-1A4FA10F069C}" dt="2022-09-26T20:40:46.418" v="61" actId="27636"/>
        <pc:sldMkLst>
          <pc:docMk/>
          <pc:sldMk cId="3102695254" sldId="531"/>
        </pc:sldMkLst>
        <pc:spChg chg="mod">
          <ac:chgData name="Cannell, Michael B" userId="df291291-9ac9-42c2-a976-062f6e2ad9da" providerId="ADAL" clId="{07A05B4B-1BC8-9949-BF87-1A4FA10F069C}" dt="2022-09-26T20:40:46.383" v="60" actId="2711"/>
          <ac:spMkLst>
            <pc:docMk/>
            <pc:sldMk cId="3102695254" sldId="531"/>
            <ac:spMk id="2" creationId="{D97D295A-D27E-904E-9C83-D7DA6C75DD81}"/>
          </ac:spMkLst>
        </pc:spChg>
        <pc:spChg chg="mod">
          <ac:chgData name="Cannell, Michael B" userId="df291291-9ac9-42c2-a976-062f6e2ad9da" providerId="ADAL" clId="{07A05B4B-1BC8-9949-BF87-1A4FA10F069C}" dt="2022-09-26T20:40:46.418" v="61" actId="27636"/>
          <ac:spMkLst>
            <pc:docMk/>
            <pc:sldMk cId="3102695254" sldId="531"/>
            <ac:spMk id="3" creationId="{8AD464CC-02E5-DC6B-FB20-A2183F2A6609}"/>
          </ac:spMkLst>
        </pc:spChg>
      </pc:sldChg>
      <pc:sldChg chg="modSp mod">
        <pc:chgData name="Cannell, Michael B" userId="df291291-9ac9-42c2-a976-062f6e2ad9da" providerId="ADAL" clId="{07A05B4B-1BC8-9949-BF87-1A4FA10F069C}" dt="2022-09-26T20:40:51.067" v="62" actId="2711"/>
        <pc:sldMkLst>
          <pc:docMk/>
          <pc:sldMk cId="1667306345" sldId="532"/>
        </pc:sldMkLst>
        <pc:spChg chg="mod">
          <ac:chgData name="Cannell, Michael B" userId="df291291-9ac9-42c2-a976-062f6e2ad9da" providerId="ADAL" clId="{07A05B4B-1BC8-9949-BF87-1A4FA10F069C}" dt="2022-09-26T20:40:51.067" v="62" actId="2711"/>
          <ac:spMkLst>
            <pc:docMk/>
            <pc:sldMk cId="1667306345" sldId="532"/>
            <ac:spMk id="2" creationId="{274AA1D4-BCE4-E94D-CA34-D598ACAF4F3A}"/>
          </ac:spMkLst>
        </pc:spChg>
        <pc:spChg chg="mod">
          <ac:chgData name="Cannell, Michael B" userId="df291291-9ac9-42c2-a976-062f6e2ad9da" providerId="ADAL" clId="{07A05B4B-1BC8-9949-BF87-1A4FA10F069C}" dt="2022-09-26T20:40:51.067" v="62" actId="2711"/>
          <ac:spMkLst>
            <pc:docMk/>
            <pc:sldMk cId="1667306345" sldId="532"/>
            <ac:spMk id="3" creationId="{875662CF-9C08-5E6F-CA90-5CF9F2C16C22}"/>
          </ac:spMkLst>
        </pc:spChg>
      </pc:sldChg>
      <pc:sldChg chg="modSp mod">
        <pc:chgData name="Cannell, Michael B" userId="df291291-9ac9-42c2-a976-062f6e2ad9da" providerId="ADAL" clId="{07A05B4B-1BC8-9949-BF87-1A4FA10F069C}" dt="2022-09-26T20:40:56.702" v="63" actId="2711"/>
        <pc:sldMkLst>
          <pc:docMk/>
          <pc:sldMk cId="3384997913" sldId="533"/>
        </pc:sldMkLst>
        <pc:spChg chg="mod">
          <ac:chgData name="Cannell, Michael B" userId="df291291-9ac9-42c2-a976-062f6e2ad9da" providerId="ADAL" clId="{07A05B4B-1BC8-9949-BF87-1A4FA10F069C}" dt="2022-09-26T20:40:56.702" v="63" actId="2711"/>
          <ac:spMkLst>
            <pc:docMk/>
            <pc:sldMk cId="3384997913" sldId="533"/>
            <ac:spMk id="2" creationId="{C3E4C657-B54F-2E29-1C92-08AB81E97BB2}"/>
          </ac:spMkLst>
        </pc:spChg>
        <pc:spChg chg="mod">
          <ac:chgData name="Cannell, Michael B" userId="df291291-9ac9-42c2-a976-062f6e2ad9da" providerId="ADAL" clId="{07A05B4B-1BC8-9949-BF87-1A4FA10F069C}" dt="2022-09-26T20:40:56.702" v="63" actId="2711"/>
          <ac:spMkLst>
            <pc:docMk/>
            <pc:sldMk cId="3384997913" sldId="533"/>
            <ac:spMk id="3" creationId="{2DC5B882-41E3-CE00-1DBC-9B9600BF3DD0}"/>
          </ac:spMkLst>
        </pc:spChg>
      </pc:sldChg>
      <pc:sldChg chg="modSp mod">
        <pc:chgData name="Cannell, Michael B" userId="df291291-9ac9-42c2-a976-062f6e2ad9da" providerId="ADAL" clId="{07A05B4B-1BC8-9949-BF87-1A4FA10F069C}" dt="2022-09-26T20:41:01.976" v="64" actId="2711"/>
        <pc:sldMkLst>
          <pc:docMk/>
          <pc:sldMk cId="1478427708" sldId="534"/>
        </pc:sldMkLst>
        <pc:spChg chg="mod">
          <ac:chgData name="Cannell, Michael B" userId="df291291-9ac9-42c2-a976-062f6e2ad9da" providerId="ADAL" clId="{07A05B4B-1BC8-9949-BF87-1A4FA10F069C}" dt="2022-09-26T20:41:01.976" v="64" actId="2711"/>
          <ac:spMkLst>
            <pc:docMk/>
            <pc:sldMk cId="1478427708" sldId="534"/>
            <ac:spMk id="2" creationId="{16478D0B-AB2F-23CF-0404-2D19F8668800}"/>
          </ac:spMkLst>
        </pc:spChg>
        <pc:spChg chg="mod">
          <ac:chgData name="Cannell, Michael B" userId="df291291-9ac9-42c2-a976-062f6e2ad9da" providerId="ADAL" clId="{07A05B4B-1BC8-9949-BF87-1A4FA10F069C}" dt="2022-09-26T20:41:01.976" v="64" actId="2711"/>
          <ac:spMkLst>
            <pc:docMk/>
            <pc:sldMk cId="1478427708" sldId="534"/>
            <ac:spMk id="3" creationId="{D4CD59DA-3157-1881-6C5A-6D6E33DAB4D1}"/>
          </ac:spMkLst>
        </pc:spChg>
      </pc:sldChg>
      <pc:sldChg chg="modSp mod">
        <pc:chgData name="Cannell, Michael B" userId="df291291-9ac9-42c2-a976-062f6e2ad9da" providerId="ADAL" clId="{07A05B4B-1BC8-9949-BF87-1A4FA10F069C}" dt="2022-09-26T20:41:10.379" v="65" actId="2711"/>
        <pc:sldMkLst>
          <pc:docMk/>
          <pc:sldMk cId="2577712235" sldId="535"/>
        </pc:sldMkLst>
        <pc:spChg chg="mod">
          <ac:chgData name="Cannell, Michael B" userId="df291291-9ac9-42c2-a976-062f6e2ad9da" providerId="ADAL" clId="{07A05B4B-1BC8-9949-BF87-1A4FA10F069C}" dt="2022-09-26T20:41:10.379" v="65" actId="2711"/>
          <ac:spMkLst>
            <pc:docMk/>
            <pc:sldMk cId="2577712235" sldId="535"/>
            <ac:spMk id="2" creationId="{BA4839A8-F8D1-9CA6-4672-65C35DCFE214}"/>
          </ac:spMkLst>
        </pc:spChg>
        <pc:spChg chg="mod">
          <ac:chgData name="Cannell, Michael B" userId="df291291-9ac9-42c2-a976-062f6e2ad9da" providerId="ADAL" clId="{07A05B4B-1BC8-9949-BF87-1A4FA10F069C}" dt="2022-09-26T20:41:10.379" v="65" actId="2711"/>
          <ac:spMkLst>
            <pc:docMk/>
            <pc:sldMk cId="2577712235" sldId="535"/>
            <ac:spMk id="3" creationId="{E8D50500-9DAA-A655-8AD3-3A85F06978B9}"/>
          </ac:spMkLst>
        </pc:spChg>
        <pc:spChg chg="mod">
          <ac:chgData name="Cannell, Michael B" userId="df291291-9ac9-42c2-a976-062f6e2ad9da" providerId="ADAL" clId="{07A05B4B-1BC8-9949-BF87-1A4FA10F069C}" dt="2022-09-26T20:41:10.379" v="65" actId="2711"/>
          <ac:spMkLst>
            <pc:docMk/>
            <pc:sldMk cId="2577712235" sldId="535"/>
            <ac:spMk id="4" creationId="{23D87FB9-4E0E-6228-E36C-460B79FE10FF}"/>
          </ac:spMkLst>
        </pc:spChg>
      </pc:sldChg>
      <pc:sldChg chg="modSp mod">
        <pc:chgData name="Cannell, Michael B" userId="df291291-9ac9-42c2-a976-062f6e2ad9da" providerId="ADAL" clId="{07A05B4B-1BC8-9949-BF87-1A4FA10F069C}" dt="2022-09-26T20:42:08.980" v="73" actId="2711"/>
        <pc:sldMkLst>
          <pc:docMk/>
          <pc:sldMk cId="4233152865" sldId="536"/>
        </pc:sldMkLst>
        <pc:spChg chg="mod">
          <ac:chgData name="Cannell, Michael B" userId="df291291-9ac9-42c2-a976-062f6e2ad9da" providerId="ADAL" clId="{07A05B4B-1BC8-9949-BF87-1A4FA10F069C}" dt="2022-09-26T20:42:08.980" v="73" actId="2711"/>
          <ac:spMkLst>
            <pc:docMk/>
            <pc:sldMk cId="4233152865" sldId="536"/>
            <ac:spMk id="2" creationId="{0359731B-4D0C-A2FD-6622-45DE1106DC13}"/>
          </ac:spMkLst>
        </pc:spChg>
        <pc:spChg chg="mod">
          <ac:chgData name="Cannell, Michael B" userId="df291291-9ac9-42c2-a976-062f6e2ad9da" providerId="ADAL" clId="{07A05B4B-1BC8-9949-BF87-1A4FA10F069C}" dt="2022-09-26T20:42:08.980" v="73" actId="2711"/>
          <ac:spMkLst>
            <pc:docMk/>
            <pc:sldMk cId="4233152865" sldId="536"/>
            <ac:spMk id="3" creationId="{A24BB79D-D6DD-9081-6BEC-9D94685EAE48}"/>
          </ac:spMkLst>
        </pc:spChg>
        <pc:spChg chg="mod">
          <ac:chgData name="Cannell, Michael B" userId="df291291-9ac9-42c2-a976-062f6e2ad9da" providerId="ADAL" clId="{07A05B4B-1BC8-9949-BF87-1A4FA10F069C}" dt="2022-09-26T20:42:08.980" v="73" actId="2711"/>
          <ac:spMkLst>
            <pc:docMk/>
            <pc:sldMk cId="4233152865" sldId="536"/>
            <ac:spMk id="6" creationId="{0C2F54E5-8A1E-DB4A-0378-2DA9E10738D4}"/>
          </ac:spMkLst>
        </pc:spChg>
      </pc:sldChg>
      <pc:sldChg chg="modSp mod">
        <pc:chgData name="Cannell, Michael B" userId="df291291-9ac9-42c2-a976-062f6e2ad9da" providerId="ADAL" clId="{07A05B4B-1BC8-9949-BF87-1A4FA10F069C}" dt="2022-09-26T20:41:23.695" v="67" actId="2711"/>
        <pc:sldMkLst>
          <pc:docMk/>
          <pc:sldMk cId="3374499611" sldId="537"/>
        </pc:sldMkLst>
        <pc:spChg chg="mod">
          <ac:chgData name="Cannell, Michael B" userId="df291291-9ac9-42c2-a976-062f6e2ad9da" providerId="ADAL" clId="{07A05B4B-1BC8-9949-BF87-1A4FA10F069C}" dt="2022-09-26T20:41:23.695" v="67" actId="2711"/>
          <ac:spMkLst>
            <pc:docMk/>
            <pc:sldMk cId="3374499611" sldId="537"/>
            <ac:spMk id="2" creationId="{BD713DBF-E74D-7238-58A5-6114156E40D7}"/>
          </ac:spMkLst>
        </pc:spChg>
        <pc:spChg chg="mod">
          <ac:chgData name="Cannell, Michael B" userId="df291291-9ac9-42c2-a976-062f6e2ad9da" providerId="ADAL" clId="{07A05B4B-1BC8-9949-BF87-1A4FA10F069C}" dt="2022-09-26T20:41:23.695" v="67" actId="2711"/>
          <ac:spMkLst>
            <pc:docMk/>
            <pc:sldMk cId="3374499611" sldId="537"/>
            <ac:spMk id="3" creationId="{12CAB45B-B259-B820-8351-CC6CA45CF5D8}"/>
          </ac:spMkLst>
        </pc:spChg>
        <pc:spChg chg="mod">
          <ac:chgData name="Cannell, Michael B" userId="df291291-9ac9-42c2-a976-062f6e2ad9da" providerId="ADAL" clId="{07A05B4B-1BC8-9949-BF87-1A4FA10F069C}" dt="2022-09-26T20:41:23.695" v="67" actId="2711"/>
          <ac:spMkLst>
            <pc:docMk/>
            <pc:sldMk cId="3374499611" sldId="537"/>
            <ac:spMk id="4" creationId="{E8267E92-EFD3-80E4-A0C9-53C4090C7654}"/>
          </ac:spMkLst>
        </pc:spChg>
      </pc:sldChg>
      <pc:sldChg chg="modSp mod">
        <pc:chgData name="Cannell, Michael B" userId="df291291-9ac9-42c2-a976-062f6e2ad9da" providerId="ADAL" clId="{07A05B4B-1BC8-9949-BF87-1A4FA10F069C}" dt="2022-09-26T20:42:13.530" v="74" actId="2711"/>
        <pc:sldMkLst>
          <pc:docMk/>
          <pc:sldMk cId="99315833" sldId="538"/>
        </pc:sldMkLst>
        <pc:spChg chg="mod">
          <ac:chgData name="Cannell, Michael B" userId="df291291-9ac9-42c2-a976-062f6e2ad9da" providerId="ADAL" clId="{07A05B4B-1BC8-9949-BF87-1A4FA10F069C}" dt="2022-09-26T20:42:13.530" v="74" actId="2711"/>
          <ac:spMkLst>
            <pc:docMk/>
            <pc:sldMk cId="99315833" sldId="538"/>
            <ac:spMk id="2" creationId="{583E96F3-FEB6-A6D2-4ED6-96E6C0C83A38}"/>
          </ac:spMkLst>
        </pc:spChg>
        <pc:spChg chg="mod">
          <ac:chgData name="Cannell, Michael B" userId="df291291-9ac9-42c2-a976-062f6e2ad9da" providerId="ADAL" clId="{07A05B4B-1BC8-9949-BF87-1A4FA10F069C}" dt="2022-09-26T20:42:13.530" v="74" actId="2711"/>
          <ac:spMkLst>
            <pc:docMk/>
            <pc:sldMk cId="99315833" sldId="538"/>
            <ac:spMk id="3" creationId="{F729F5FA-1E4D-5D1F-A55C-A012499C2590}"/>
          </ac:spMkLst>
        </pc:spChg>
        <pc:spChg chg="mod">
          <ac:chgData name="Cannell, Michael B" userId="df291291-9ac9-42c2-a976-062f6e2ad9da" providerId="ADAL" clId="{07A05B4B-1BC8-9949-BF87-1A4FA10F069C}" dt="2022-09-26T20:42:13.530" v="74" actId="2711"/>
          <ac:spMkLst>
            <pc:docMk/>
            <pc:sldMk cId="99315833" sldId="538"/>
            <ac:spMk id="4" creationId="{BA1FA097-62E0-978A-62CE-FB540F5EA382}"/>
          </ac:spMkLst>
        </pc:spChg>
      </pc:sldChg>
      <pc:sldChg chg="modSp mod">
        <pc:chgData name="Cannell, Michael B" userId="df291291-9ac9-42c2-a976-062f6e2ad9da" providerId="ADAL" clId="{07A05B4B-1BC8-9949-BF87-1A4FA10F069C}" dt="2022-09-26T20:45:49.691" v="129" actId="2711"/>
        <pc:sldMkLst>
          <pc:docMk/>
          <pc:sldMk cId="1519513027" sldId="539"/>
        </pc:sldMkLst>
        <pc:spChg chg="mod">
          <ac:chgData name="Cannell, Michael B" userId="df291291-9ac9-42c2-a976-062f6e2ad9da" providerId="ADAL" clId="{07A05B4B-1BC8-9949-BF87-1A4FA10F069C}" dt="2022-09-26T20:45:49.691" v="129" actId="2711"/>
          <ac:spMkLst>
            <pc:docMk/>
            <pc:sldMk cId="1519513027" sldId="539"/>
            <ac:spMk id="2" creationId="{A819E43C-50C2-E48F-995C-F29992CCE64F}"/>
          </ac:spMkLst>
        </pc:spChg>
        <pc:spChg chg="mod">
          <ac:chgData name="Cannell, Michael B" userId="df291291-9ac9-42c2-a976-062f6e2ad9da" providerId="ADAL" clId="{07A05B4B-1BC8-9949-BF87-1A4FA10F069C}" dt="2022-09-26T20:45:49.691" v="129" actId="2711"/>
          <ac:spMkLst>
            <pc:docMk/>
            <pc:sldMk cId="1519513027" sldId="539"/>
            <ac:spMk id="3" creationId="{15041617-4B26-A2DB-EB6D-AB14808A6A3F}"/>
          </ac:spMkLst>
        </pc:spChg>
      </pc:sldChg>
      <pc:sldChg chg="modSp mod">
        <pc:chgData name="Cannell, Michael B" userId="df291291-9ac9-42c2-a976-062f6e2ad9da" providerId="ADAL" clId="{07A05B4B-1BC8-9949-BF87-1A4FA10F069C}" dt="2022-09-26T20:42:41.705" v="78" actId="2711"/>
        <pc:sldMkLst>
          <pc:docMk/>
          <pc:sldMk cId="2399453296" sldId="541"/>
        </pc:sldMkLst>
        <pc:spChg chg="mod">
          <ac:chgData name="Cannell, Michael B" userId="df291291-9ac9-42c2-a976-062f6e2ad9da" providerId="ADAL" clId="{07A05B4B-1BC8-9949-BF87-1A4FA10F069C}" dt="2022-09-26T20:42:41.705" v="78" actId="2711"/>
          <ac:spMkLst>
            <pc:docMk/>
            <pc:sldMk cId="2399453296" sldId="541"/>
            <ac:spMk id="2" creationId="{BD42762F-D042-C040-059F-92CFB04BBED6}"/>
          </ac:spMkLst>
        </pc:spChg>
        <pc:spChg chg="mod">
          <ac:chgData name="Cannell, Michael B" userId="df291291-9ac9-42c2-a976-062f6e2ad9da" providerId="ADAL" clId="{07A05B4B-1BC8-9949-BF87-1A4FA10F069C}" dt="2022-09-26T20:42:41.705" v="78" actId="2711"/>
          <ac:spMkLst>
            <pc:docMk/>
            <pc:sldMk cId="2399453296" sldId="541"/>
            <ac:spMk id="3" creationId="{FDF8EF05-9155-2330-7DF5-D80788C0276A}"/>
          </ac:spMkLst>
        </pc:spChg>
        <pc:spChg chg="mod">
          <ac:chgData name="Cannell, Michael B" userId="df291291-9ac9-42c2-a976-062f6e2ad9da" providerId="ADAL" clId="{07A05B4B-1BC8-9949-BF87-1A4FA10F069C}" dt="2022-09-26T20:42:41.705" v="78" actId="2711"/>
          <ac:spMkLst>
            <pc:docMk/>
            <pc:sldMk cId="2399453296" sldId="541"/>
            <ac:spMk id="4" creationId="{57DA828B-F96F-D52D-33F8-BF184AD36BA4}"/>
          </ac:spMkLst>
        </pc:spChg>
      </pc:sldChg>
      <pc:sldChg chg="modSp mod">
        <pc:chgData name="Cannell, Michael B" userId="df291291-9ac9-42c2-a976-062f6e2ad9da" providerId="ADAL" clId="{07A05B4B-1BC8-9949-BF87-1A4FA10F069C}" dt="2022-09-26T20:42:55.505" v="81" actId="2711"/>
        <pc:sldMkLst>
          <pc:docMk/>
          <pc:sldMk cId="339299914" sldId="542"/>
        </pc:sldMkLst>
        <pc:spChg chg="mod">
          <ac:chgData name="Cannell, Michael B" userId="df291291-9ac9-42c2-a976-062f6e2ad9da" providerId="ADAL" clId="{07A05B4B-1BC8-9949-BF87-1A4FA10F069C}" dt="2022-09-26T20:42:55.505" v="81" actId="2711"/>
          <ac:spMkLst>
            <pc:docMk/>
            <pc:sldMk cId="339299914" sldId="542"/>
            <ac:spMk id="2" creationId="{011E65A4-DED7-07DF-6111-2AD7429CC70C}"/>
          </ac:spMkLst>
        </pc:spChg>
        <pc:spChg chg="mod">
          <ac:chgData name="Cannell, Michael B" userId="df291291-9ac9-42c2-a976-062f6e2ad9da" providerId="ADAL" clId="{07A05B4B-1BC8-9949-BF87-1A4FA10F069C}" dt="2022-09-26T20:42:55.505" v="81" actId="2711"/>
          <ac:spMkLst>
            <pc:docMk/>
            <pc:sldMk cId="339299914" sldId="542"/>
            <ac:spMk id="3" creationId="{63D32B1F-1164-604D-3A68-BE3DF3040DE5}"/>
          </ac:spMkLst>
        </pc:spChg>
        <pc:spChg chg="mod">
          <ac:chgData name="Cannell, Michael B" userId="df291291-9ac9-42c2-a976-062f6e2ad9da" providerId="ADAL" clId="{07A05B4B-1BC8-9949-BF87-1A4FA10F069C}" dt="2022-09-26T20:42:55.505" v="81" actId="2711"/>
          <ac:spMkLst>
            <pc:docMk/>
            <pc:sldMk cId="339299914" sldId="542"/>
            <ac:spMk id="4" creationId="{ECDEEBC4-9578-730A-7B95-5A1C5E83F74E}"/>
          </ac:spMkLst>
        </pc:spChg>
      </pc:sldChg>
      <pc:sldChg chg="modSp mod">
        <pc:chgData name="Cannell, Michael B" userId="df291291-9ac9-42c2-a976-062f6e2ad9da" providerId="ADAL" clId="{07A05B4B-1BC8-9949-BF87-1A4FA10F069C}" dt="2022-09-26T20:42:51.023" v="80" actId="2711"/>
        <pc:sldMkLst>
          <pc:docMk/>
          <pc:sldMk cId="3899755228" sldId="544"/>
        </pc:sldMkLst>
        <pc:spChg chg="mod">
          <ac:chgData name="Cannell, Michael B" userId="df291291-9ac9-42c2-a976-062f6e2ad9da" providerId="ADAL" clId="{07A05B4B-1BC8-9949-BF87-1A4FA10F069C}" dt="2022-09-26T20:42:51.023" v="80" actId="2711"/>
          <ac:spMkLst>
            <pc:docMk/>
            <pc:sldMk cId="3899755228" sldId="544"/>
            <ac:spMk id="2" creationId="{8E1F8CDA-A3F5-F586-A46D-5426FCEA8E58}"/>
          </ac:spMkLst>
        </pc:spChg>
        <pc:spChg chg="mod">
          <ac:chgData name="Cannell, Michael B" userId="df291291-9ac9-42c2-a976-062f6e2ad9da" providerId="ADAL" clId="{07A05B4B-1BC8-9949-BF87-1A4FA10F069C}" dt="2022-09-26T20:42:51.023" v="80" actId="2711"/>
          <ac:spMkLst>
            <pc:docMk/>
            <pc:sldMk cId="3899755228" sldId="544"/>
            <ac:spMk id="3" creationId="{167AA03B-CAD8-355B-8AA2-3789AE0FF1F6}"/>
          </ac:spMkLst>
        </pc:spChg>
        <pc:spChg chg="mod">
          <ac:chgData name="Cannell, Michael B" userId="df291291-9ac9-42c2-a976-062f6e2ad9da" providerId="ADAL" clId="{07A05B4B-1BC8-9949-BF87-1A4FA10F069C}" dt="2022-09-26T20:42:51.023" v="80" actId="2711"/>
          <ac:spMkLst>
            <pc:docMk/>
            <pc:sldMk cId="3899755228" sldId="544"/>
            <ac:spMk id="4" creationId="{B3CC804D-4DBC-5F85-871A-44BF171BA033}"/>
          </ac:spMkLst>
        </pc:spChg>
      </pc:sldChg>
      <pc:sldChg chg="modSp mod">
        <pc:chgData name="Cannell, Michael B" userId="df291291-9ac9-42c2-a976-062f6e2ad9da" providerId="ADAL" clId="{07A05B4B-1BC8-9949-BF87-1A4FA10F069C}" dt="2022-09-26T20:44:00.058" v="92" actId="2711"/>
        <pc:sldMkLst>
          <pc:docMk/>
          <pc:sldMk cId="3401771583" sldId="545"/>
        </pc:sldMkLst>
        <pc:spChg chg="mod">
          <ac:chgData name="Cannell, Michael B" userId="df291291-9ac9-42c2-a976-062f6e2ad9da" providerId="ADAL" clId="{07A05B4B-1BC8-9949-BF87-1A4FA10F069C}" dt="2022-09-26T20:44:00.058" v="92" actId="2711"/>
          <ac:spMkLst>
            <pc:docMk/>
            <pc:sldMk cId="3401771583" sldId="545"/>
            <ac:spMk id="2" creationId="{4B275391-DA2D-99B2-9BC9-3B42EC493D40}"/>
          </ac:spMkLst>
        </pc:spChg>
        <pc:spChg chg="mod">
          <ac:chgData name="Cannell, Michael B" userId="df291291-9ac9-42c2-a976-062f6e2ad9da" providerId="ADAL" clId="{07A05B4B-1BC8-9949-BF87-1A4FA10F069C}" dt="2022-09-26T20:44:00.058" v="92" actId="2711"/>
          <ac:spMkLst>
            <pc:docMk/>
            <pc:sldMk cId="3401771583" sldId="545"/>
            <ac:spMk id="3" creationId="{2D948E48-6013-568E-91EF-C94F69EAC247}"/>
          </ac:spMkLst>
        </pc:spChg>
        <pc:spChg chg="mod">
          <ac:chgData name="Cannell, Michael B" userId="df291291-9ac9-42c2-a976-062f6e2ad9da" providerId="ADAL" clId="{07A05B4B-1BC8-9949-BF87-1A4FA10F069C}" dt="2022-09-26T20:44:00.058" v="92" actId="2711"/>
          <ac:spMkLst>
            <pc:docMk/>
            <pc:sldMk cId="3401771583" sldId="545"/>
            <ac:spMk id="4" creationId="{637FE63D-7474-6BE6-8BB9-2F369E8960B2}"/>
          </ac:spMkLst>
        </pc:spChg>
      </pc:sldChg>
      <pc:sldChg chg="modSp mod">
        <pc:chgData name="Cannell, Michael B" userId="df291291-9ac9-42c2-a976-062f6e2ad9da" providerId="ADAL" clId="{07A05B4B-1BC8-9949-BF87-1A4FA10F069C}" dt="2022-09-26T20:43:53.747" v="91" actId="27636"/>
        <pc:sldMkLst>
          <pc:docMk/>
          <pc:sldMk cId="1873141520" sldId="546"/>
        </pc:sldMkLst>
        <pc:spChg chg="mod">
          <ac:chgData name="Cannell, Michael B" userId="df291291-9ac9-42c2-a976-062f6e2ad9da" providerId="ADAL" clId="{07A05B4B-1BC8-9949-BF87-1A4FA10F069C}" dt="2022-09-26T20:43:53.698" v="90" actId="2711"/>
          <ac:spMkLst>
            <pc:docMk/>
            <pc:sldMk cId="1873141520" sldId="546"/>
            <ac:spMk id="2" creationId="{C8E32EFC-774C-6783-8184-F02DB7FCFECF}"/>
          </ac:spMkLst>
        </pc:spChg>
        <pc:spChg chg="mod">
          <ac:chgData name="Cannell, Michael B" userId="df291291-9ac9-42c2-a976-062f6e2ad9da" providerId="ADAL" clId="{07A05B4B-1BC8-9949-BF87-1A4FA10F069C}" dt="2022-09-26T20:43:53.747" v="91" actId="27636"/>
          <ac:spMkLst>
            <pc:docMk/>
            <pc:sldMk cId="1873141520" sldId="546"/>
            <ac:spMk id="3" creationId="{A53F0040-4756-3364-7CEF-A2B901D1F79C}"/>
          </ac:spMkLst>
        </pc:spChg>
        <pc:spChg chg="mod">
          <ac:chgData name="Cannell, Michael B" userId="df291291-9ac9-42c2-a976-062f6e2ad9da" providerId="ADAL" clId="{07A05B4B-1BC8-9949-BF87-1A4FA10F069C}" dt="2022-09-26T20:43:53.698" v="90" actId="2711"/>
          <ac:spMkLst>
            <pc:docMk/>
            <pc:sldMk cId="1873141520" sldId="546"/>
            <ac:spMk id="4" creationId="{FBB3D07A-9A54-3085-688C-34E3A868B747}"/>
          </ac:spMkLst>
        </pc:spChg>
      </pc:sldChg>
      <pc:sldChg chg="modSp mod">
        <pc:chgData name="Cannell, Michael B" userId="df291291-9ac9-42c2-a976-062f6e2ad9da" providerId="ADAL" clId="{07A05B4B-1BC8-9949-BF87-1A4FA10F069C}" dt="2022-09-26T20:45:27.721" v="125" actId="2711"/>
        <pc:sldMkLst>
          <pc:docMk/>
          <pc:sldMk cId="2792923461" sldId="547"/>
        </pc:sldMkLst>
        <pc:spChg chg="mod">
          <ac:chgData name="Cannell, Michael B" userId="df291291-9ac9-42c2-a976-062f6e2ad9da" providerId="ADAL" clId="{07A05B4B-1BC8-9949-BF87-1A4FA10F069C}" dt="2022-09-26T20:45:27.721" v="125" actId="2711"/>
          <ac:spMkLst>
            <pc:docMk/>
            <pc:sldMk cId="2792923461" sldId="547"/>
            <ac:spMk id="2" creationId="{DD22C53B-7658-B7AA-22E0-98CBB6739FF9}"/>
          </ac:spMkLst>
        </pc:spChg>
        <pc:spChg chg="mod">
          <ac:chgData name="Cannell, Michael B" userId="df291291-9ac9-42c2-a976-062f6e2ad9da" providerId="ADAL" clId="{07A05B4B-1BC8-9949-BF87-1A4FA10F069C}" dt="2022-09-26T20:45:27.721" v="125" actId="2711"/>
          <ac:spMkLst>
            <pc:docMk/>
            <pc:sldMk cId="2792923461" sldId="547"/>
            <ac:spMk id="3" creationId="{6443CA65-6667-776D-FA07-9A80BB74EC42}"/>
          </ac:spMkLst>
        </pc:spChg>
      </pc:sldChg>
      <pc:sldChg chg="modSp mod">
        <pc:chgData name="Cannell, Michael B" userId="df291291-9ac9-42c2-a976-062f6e2ad9da" providerId="ADAL" clId="{07A05B4B-1BC8-9949-BF87-1A4FA10F069C}" dt="2022-09-26T20:45:45.197" v="128" actId="2711"/>
        <pc:sldMkLst>
          <pc:docMk/>
          <pc:sldMk cId="164120314" sldId="548"/>
        </pc:sldMkLst>
        <pc:spChg chg="mod">
          <ac:chgData name="Cannell, Michael B" userId="df291291-9ac9-42c2-a976-062f6e2ad9da" providerId="ADAL" clId="{07A05B4B-1BC8-9949-BF87-1A4FA10F069C}" dt="2022-09-26T20:45:45.197" v="128" actId="2711"/>
          <ac:spMkLst>
            <pc:docMk/>
            <pc:sldMk cId="164120314" sldId="548"/>
            <ac:spMk id="2" creationId="{76C13C8C-F661-482B-C2B7-40E78573FFE6}"/>
          </ac:spMkLst>
        </pc:spChg>
        <pc:spChg chg="mod">
          <ac:chgData name="Cannell, Michael B" userId="df291291-9ac9-42c2-a976-062f6e2ad9da" providerId="ADAL" clId="{07A05B4B-1BC8-9949-BF87-1A4FA10F069C}" dt="2022-09-26T20:45:45.197" v="128" actId="2711"/>
          <ac:spMkLst>
            <pc:docMk/>
            <pc:sldMk cId="164120314" sldId="548"/>
            <ac:spMk id="3" creationId="{A87233F6-08C6-7326-35CB-4D937F00CF60}"/>
          </ac:spMkLst>
        </pc:spChg>
        <pc:spChg chg="mod">
          <ac:chgData name="Cannell, Michael B" userId="df291291-9ac9-42c2-a976-062f6e2ad9da" providerId="ADAL" clId="{07A05B4B-1BC8-9949-BF87-1A4FA10F069C}" dt="2022-09-26T20:45:45.197" v="128" actId="2711"/>
          <ac:spMkLst>
            <pc:docMk/>
            <pc:sldMk cId="164120314" sldId="548"/>
            <ac:spMk id="4" creationId="{8275E89A-2CF2-0602-17F5-9C7ECF317537}"/>
          </ac:spMkLst>
        </pc:spChg>
      </pc:sldChg>
      <pc:sldChg chg="modSp mod">
        <pc:chgData name="Cannell, Michael B" userId="df291291-9ac9-42c2-a976-062f6e2ad9da" providerId="ADAL" clId="{07A05B4B-1BC8-9949-BF87-1A4FA10F069C}" dt="2022-09-26T20:45:33.356" v="126" actId="2711"/>
        <pc:sldMkLst>
          <pc:docMk/>
          <pc:sldMk cId="758753972" sldId="551"/>
        </pc:sldMkLst>
        <pc:spChg chg="mod">
          <ac:chgData name="Cannell, Michael B" userId="df291291-9ac9-42c2-a976-062f6e2ad9da" providerId="ADAL" clId="{07A05B4B-1BC8-9949-BF87-1A4FA10F069C}" dt="2022-09-26T20:45:33.356" v="126" actId="2711"/>
          <ac:spMkLst>
            <pc:docMk/>
            <pc:sldMk cId="758753972" sldId="551"/>
            <ac:spMk id="2" creationId="{016478FB-9E12-4D05-A903-6C49ADEC5165}"/>
          </ac:spMkLst>
        </pc:spChg>
        <pc:spChg chg="mod">
          <ac:chgData name="Cannell, Michael B" userId="df291291-9ac9-42c2-a976-062f6e2ad9da" providerId="ADAL" clId="{07A05B4B-1BC8-9949-BF87-1A4FA10F069C}" dt="2022-09-26T20:45:33.356" v="126" actId="2711"/>
          <ac:spMkLst>
            <pc:docMk/>
            <pc:sldMk cId="758753972" sldId="551"/>
            <ac:spMk id="3" creationId="{83382B28-8DC1-2EBA-AE79-BCC07C18E627}"/>
          </ac:spMkLst>
        </pc:spChg>
        <pc:spChg chg="mod">
          <ac:chgData name="Cannell, Michael B" userId="df291291-9ac9-42c2-a976-062f6e2ad9da" providerId="ADAL" clId="{07A05B4B-1BC8-9949-BF87-1A4FA10F069C}" dt="2022-09-26T20:45:33.356" v="126" actId="2711"/>
          <ac:spMkLst>
            <pc:docMk/>
            <pc:sldMk cId="758753972" sldId="551"/>
            <ac:spMk id="4" creationId="{5AC80DC7-4025-E85A-4A17-023217DBBEC7}"/>
          </ac:spMkLst>
        </pc:spChg>
      </pc:sldChg>
      <pc:sldChg chg="modSp mod">
        <pc:chgData name="Cannell, Michael B" userId="df291291-9ac9-42c2-a976-062f6e2ad9da" providerId="ADAL" clId="{07A05B4B-1BC8-9949-BF87-1A4FA10F069C}" dt="2022-09-26T20:45:40.189" v="127" actId="2711"/>
        <pc:sldMkLst>
          <pc:docMk/>
          <pc:sldMk cId="3650225400" sldId="552"/>
        </pc:sldMkLst>
        <pc:spChg chg="mod">
          <ac:chgData name="Cannell, Michael B" userId="df291291-9ac9-42c2-a976-062f6e2ad9da" providerId="ADAL" clId="{07A05B4B-1BC8-9949-BF87-1A4FA10F069C}" dt="2022-09-26T20:45:40.189" v="127" actId="2711"/>
          <ac:spMkLst>
            <pc:docMk/>
            <pc:sldMk cId="3650225400" sldId="552"/>
            <ac:spMk id="2" creationId="{6C539FE4-51F7-5448-2008-725621BCA275}"/>
          </ac:spMkLst>
        </pc:spChg>
        <pc:spChg chg="mod">
          <ac:chgData name="Cannell, Michael B" userId="df291291-9ac9-42c2-a976-062f6e2ad9da" providerId="ADAL" clId="{07A05B4B-1BC8-9949-BF87-1A4FA10F069C}" dt="2022-09-26T20:45:40.189" v="127" actId="2711"/>
          <ac:spMkLst>
            <pc:docMk/>
            <pc:sldMk cId="3650225400" sldId="552"/>
            <ac:spMk id="3" creationId="{6A92C43A-0FA9-9E31-D2B5-364BF072E5AD}"/>
          </ac:spMkLst>
        </pc:spChg>
        <pc:spChg chg="mod">
          <ac:chgData name="Cannell, Michael B" userId="df291291-9ac9-42c2-a976-062f6e2ad9da" providerId="ADAL" clId="{07A05B4B-1BC8-9949-BF87-1A4FA10F069C}" dt="2022-09-26T20:45:40.189" v="127" actId="2711"/>
          <ac:spMkLst>
            <pc:docMk/>
            <pc:sldMk cId="3650225400" sldId="552"/>
            <ac:spMk id="4" creationId="{9111052C-1C65-6998-DCB3-03ACCCE9B8A1}"/>
          </ac:spMkLst>
        </pc:spChg>
      </pc:sldChg>
      <pc:sldChg chg="modSp mod">
        <pc:chgData name="Cannell, Michael B" userId="df291291-9ac9-42c2-a976-062f6e2ad9da" providerId="ADAL" clId="{07A05B4B-1BC8-9949-BF87-1A4FA10F069C}" dt="2022-09-26T20:33:55.439" v="5" actId="2711"/>
        <pc:sldMkLst>
          <pc:docMk/>
          <pc:sldMk cId="279953005" sldId="554"/>
        </pc:sldMkLst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13" creationId="{068E5C4E-17A2-2603-E9E5-CD8415BED0F4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26" creationId="{6645FC56-A72C-A962-506D-425395843B6C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29" creationId="{4A50D122-CC05-B66D-F71B-DA1B080F9F3B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39" creationId="{B8BAFAE8-459A-A796-CDA7-2851678061FE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40" creationId="{2EABA134-5C5E-D432-B3D7-4EAABA278909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42" creationId="{98A53C8C-0791-75BF-9E42-E7C15BD7A8FD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43" creationId="{4C14802F-8B92-95F3-8B63-DD76C003D7C4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44" creationId="{36A204A8-FC37-2D53-A5BE-A4160A72BFFD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45" creationId="{3936ED21-459D-F852-9238-427E9CC7F287}"/>
          </ac:spMkLst>
        </pc:spChg>
      </pc:sldChg>
      <pc:sldChg chg="modSp mod">
        <pc:chgData name="Cannell, Michael B" userId="df291291-9ac9-42c2-a976-062f6e2ad9da" providerId="ADAL" clId="{07A05B4B-1BC8-9949-BF87-1A4FA10F069C}" dt="2022-09-26T20:34:12.201" v="8" actId="2711"/>
        <pc:sldMkLst>
          <pc:docMk/>
          <pc:sldMk cId="2004318059" sldId="555"/>
        </pc:sldMkLst>
        <pc:spChg chg="mod">
          <ac:chgData name="Cannell, Michael B" userId="df291291-9ac9-42c2-a976-062f6e2ad9da" providerId="ADAL" clId="{07A05B4B-1BC8-9949-BF87-1A4FA10F069C}" dt="2022-09-26T20:34:12.201" v="8" actId="2711"/>
          <ac:spMkLst>
            <pc:docMk/>
            <pc:sldMk cId="2004318059" sldId="555"/>
            <ac:spMk id="6" creationId="{804FEA4B-D97D-A3D4-E134-0097E846A2AD}"/>
          </ac:spMkLst>
        </pc:spChg>
        <pc:spChg chg="mod">
          <ac:chgData name="Cannell, Michael B" userId="df291291-9ac9-42c2-a976-062f6e2ad9da" providerId="ADAL" clId="{07A05B4B-1BC8-9949-BF87-1A4FA10F069C}" dt="2022-09-26T20:34:12.201" v="8" actId="2711"/>
          <ac:spMkLst>
            <pc:docMk/>
            <pc:sldMk cId="2004318059" sldId="555"/>
            <ac:spMk id="7" creationId="{6D437D2D-59FB-1340-E6B8-384C00618696}"/>
          </ac:spMkLst>
        </pc:spChg>
        <pc:spChg chg="mod">
          <ac:chgData name="Cannell, Michael B" userId="df291291-9ac9-42c2-a976-062f6e2ad9da" providerId="ADAL" clId="{07A05B4B-1BC8-9949-BF87-1A4FA10F069C}" dt="2022-09-26T20:34:12.201" v="8" actId="2711"/>
          <ac:spMkLst>
            <pc:docMk/>
            <pc:sldMk cId="2004318059" sldId="555"/>
            <ac:spMk id="8" creationId="{A47B88DE-712F-53C9-9EAB-9F39354B169E}"/>
          </ac:spMkLst>
        </pc:spChg>
        <pc:spChg chg="mod">
          <ac:chgData name="Cannell, Michael B" userId="df291291-9ac9-42c2-a976-062f6e2ad9da" providerId="ADAL" clId="{07A05B4B-1BC8-9949-BF87-1A4FA10F069C}" dt="2022-09-26T20:34:12.201" v="8" actId="2711"/>
          <ac:spMkLst>
            <pc:docMk/>
            <pc:sldMk cId="2004318059" sldId="555"/>
            <ac:spMk id="9" creationId="{EF75034E-01F8-ECD9-652F-11B442BCB305}"/>
          </ac:spMkLst>
        </pc:spChg>
        <pc:spChg chg="mod">
          <ac:chgData name="Cannell, Michael B" userId="df291291-9ac9-42c2-a976-062f6e2ad9da" providerId="ADAL" clId="{07A05B4B-1BC8-9949-BF87-1A4FA10F069C}" dt="2022-09-26T20:34:12.201" v="8" actId="2711"/>
          <ac:spMkLst>
            <pc:docMk/>
            <pc:sldMk cId="2004318059" sldId="555"/>
            <ac:spMk id="11" creationId="{C251D944-73C9-AFCE-1413-1D0D6B98FE09}"/>
          </ac:spMkLst>
        </pc:spChg>
      </pc:sldChg>
      <pc:sldChg chg="modSp mod">
        <pc:chgData name="Cannell, Michael B" userId="df291291-9ac9-42c2-a976-062f6e2ad9da" providerId="ADAL" clId="{07A05B4B-1BC8-9949-BF87-1A4FA10F069C}" dt="2022-09-26T20:34:22.370" v="9" actId="2711"/>
        <pc:sldMkLst>
          <pc:docMk/>
          <pc:sldMk cId="4082172174" sldId="556"/>
        </pc:sldMkLst>
        <pc:spChg chg="mod">
          <ac:chgData name="Cannell, Michael B" userId="df291291-9ac9-42c2-a976-062f6e2ad9da" providerId="ADAL" clId="{07A05B4B-1BC8-9949-BF87-1A4FA10F069C}" dt="2022-09-26T20:34:22.370" v="9" actId="2711"/>
          <ac:spMkLst>
            <pc:docMk/>
            <pc:sldMk cId="4082172174" sldId="556"/>
            <ac:spMk id="2" creationId="{8EA88540-51C0-511C-D282-B4684B761BFA}"/>
          </ac:spMkLst>
        </pc:spChg>
        <pc:spChg chg="mod">
          <ac:chgData name="Cannell, Michael B" userId="df291291-9ac9-42c2-a976-062f6e2ad9da" providerId="ADAL" clId="{07A05B4B-1BC8-9949-BF87-1A4FA10F069C}" dt="2022-09-26T20:34:22.370" v="9" actId="2711"/>
          <ac:spMkLst>
            <pc:docMk/>
            <pc:sldMk cId="4082172174" sldId="556"/>
            <ac:spMk id="6" creationId="{804FEA4B-D97D-A3D4-E134-0097E846A2AD}"/>
          </ac:spMkLst>
        </pc:spChg>
        <pc:spChg chg="mod">
          <ac:chgData name="Cannell, Michael B" userId="df291291-9ac9-42c2-a976-062f6e2ad9da" providerId="ADAL" clId="{07A05B4B-1BC8-9949-BF87-1A4FA10F069C}" dt="2022-09-26T20:34:22.370" v="9" actId="2711"/>
          <ac:spMkLst>
            <pc:docMk/>
            <pc:sldMk cId="4082172174" sldId="556"/>
            <ac:spMk id="7" creationId="{6D437D2D-59FB-1340-E6B8-384C00618696}"/>
          </ac:spMkLst>
        </pc:spChg>
        <pc:spChg chg="mod">
          <ac:chgData name="Cannell, Michael B" userId="df291291-9ac9-42c2-a976-062f6e2ad9da" providerId="ADAL" clId="{07A05B4B-1BC8-9949-BF87-1A4FA10F069C}" dt="2022-09-26T20:34:22.370" v="9" actId="2711"/>
          <ac:spMkLst>
            <pc:docMk/>
            <pc:sldMk cId="4082172174" sldId="556"/>
            <ac:spMk id="8" creationId="{A47B88DE-712F-53C9-9EAB-9F39354B169E}"/>
          </ac:spMkLst>
        </pc:spChg>
        <pc:spChg chg="mod">
          <ac:chgData name="Cannell, Michael B" userId="df291291-9ac9-42c2-a976-062f6e2ad9da" providerId="ADAL" clId="{07A05B4B-1BC8-9949-BF87-1A4FA10F069C}" dt="2022-09-26T20:34:22.370" v="9" actId="2711"/>
          <ac:spMkLst>
            <pc:docMk/>
            <pc:sldMk cId="4082172174" sldId="556"/>
            <ac:spMk id="9" creationId="{EF75034E-01F8-ECD9-652F-11B442BCB305}"/>
          </ac:spMkLst>
        </pc:spChg>
      </pc:sldChg>
      <pc:sldChg chg="modSp mod">
        <pc:chgData name="Cannell, Michael B" userId="df291291-9ac9-42c2-a976-062f6e2ad9da" providerId="ADAL" clId="{07A05B4B-1BC8-9949-BF87-1A4FA10F069C}" dt="2022-09-26T20:34:29.850" v="10" actId="2711"/>
        <pc:sldMkLst>
          <pc:docMk/>
          <pc:sldMk cId="1008919079" sldId="557"/>
        </pc:sldMkLst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6" creationId="{804FEA4B-D97D-A3D4-E134-0097E846A2AD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7" creationId="{6D437D2D-59FB-1340-E6B8-384C00618696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8" creationId="{A47B88DE-712F-53C9-9EAB-9F39354B169E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20" creationId="{2F673749-269D-26EA-B8C1-616B216317D0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23" creationId="{D5321CB5-30FF-8B8E-5D48-3218541771E8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24" creationId="{43C74C5F-1B1B-5593-8CE6-5E195F9F0C4B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25" creationId="{0A5FEDBF-7638-4677-FEEF-B875547193F5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29" creationId="{336C005F-B25C-5944-9863-3BFE37BF0BF6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30" creationId="{7C7AE86A-DA3B-B997-658C-5232A5F52781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31" creationId="{0597A4D4-CEF2-4835-037B-4287CF5A2079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34" creationId="{0CD47C0E-471C-3126-BA00-BF4A3454CD7F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36" creationId="{F8A99D4E-EE46-DBEF-0DCA-D7377B1244BF}"/>
          </ac:spMkLst>
        </pc:spChg>
      </pc:sldChg>
      <pc:sldChg chg="modSp mod">
        <pc:chgData name="Cannell, Michael B" userId="df291291-9ac9-42c2-a976-062f6e2ad9da" providerId="ADAL" clId="{07A05B4B-1BC8-9949-BF87-1A4FA10F069C}" dt="2022-09-26T20:36:10.175" v="19" actId="27636"/>
        <pc:sldMkLst>
          <pc:docMk/>
          <pc:sldMk cId="1330803651" sldId="560"/>
        </pc:sldMkLst>
        <pc:spChg chg="mod">
          <ac:chgData name="Cannell, Michael B" userId="df291291-9ac9-42c2-a976-062f6e2ad9da" providerId="ADAL" clId="{07A05B4B-1BC8-9949-BF87-1A4FA10F069C}" dt="2022-09-26T20:36:10.175" v="19" actId="27636"/>
          <ac:spMkLst>
            <pc:docMk/>
            <pc:sldMk cId="1330803651" sldId="560"/>
            <ac:spMk id="3" creationId="{9FE5BE53-F190-4647-9E0B-A786E871DF3A}"/>
          </ac:spMkLst>
        </pc:spChg>
        <pc:spChg chg="mod">
          <ac:chgData name="Cannell, Michael B" userId="df291291-9ac9-42c2-a976-062f6e2ad9da" providerId="ADAL" clId="{07A05B4B-1BC8-9949-BF87-1A4FA10F069C}" dt="2022-09-26T20:36:10.145" v="18" actId="2711"/>
          <ac:spMkLst>
            <pc:docMk/>
            <pc:sldMk cId="1330803651" sldId="560"/>
            <ac:spMk id="4" creationId="{6854B708-8702-3343-2B18-20141B8873B6}"/>
          </ac:spMkLst>
        </pc:spChg>
      </pc:sldChg>
      <pc:sldChg chg="modSp mod">
        <pc:chgData name="Cannell, Michael B" userId="df291291-9ac9-42c2-a976-062f6e2ad9da" providerId="ADAL" clId="{07A05B4B-1BC8-9949-BF87-1A4FA10F069C}" dt="2022-09-26T20:39:01.858" v="44" actId="404"/>
        <pc:sldMkLst>
          <pc:docMk/>
          <pc:sldMk cId="4005653384" sldId="563"/>
        </pc:sldMkLst>
        <pc:spChg chg="mod">
          <ac:chgData name="Cannell, Michael B" userId="df291291-9ac9-42c2-a976-062f6e2ad9da" providerId="ADAL" clId="{07A05B4B-1BC8-9949-BF87-1A4FA10F069C}" dt="2022-09-26T20:38:31.221" v="38" actId="2711"/>
          <ac:spMkLst>
            <pc:docMk/>
            <pc:sldMk cId="4005653384" sldId="563"/>
            <ac:spMk id="2" creationId="{6ED55847-6EFA-1BF6-020F-D1E02BF63210}"/>
          </ac:spMkLst>
        </pc:spChg>
        <pc:graphicFrameChg chg="modGraphic">
          <ac:chgData name="Cannell, Michael B" userId="df291291-9ac9-42c2-a976-062f6e2ad9da" providerId="ADAL" clId="{07A05B4B-1BC8-9949-BF87-1A4FA10F069C}" dt="2022-09-26T20:39:01.858" v="44" actId="404"/>
          <ac:graphicFrameMkLst>
            <pc:docMk/>
            <pc:sldMk cId="4005653384" sldId="563"/>
            <ac:graphicFrameMk id="4" creationId="{F7638C69-3D70-335C-3FEC-BD4B4033EBA4}"/>
          </ac:graphicFrameMkLst>
        </pc:graphicFrameChg>
      </pc:sldChg>
      <pc:sldChg chg="del">
        <pc:chgData name="Cannell, Michael B" userId="df291291-9ac9-42c2-a976-062f6e2ad9da" providerId="ADAL" clId="{07A05B4B-1BC8-9949-BF87-1A4FA10F069C}" dt="2022-09-26T20:46:05.462" v="132" actId="2696"/>
        <pc:sldMkLst>
          <pc:docMk/>
          <pc:sldMk cId="2875028101" sldId="564"/>
        </pc:sldMkLst>
      </pc:sldChg>
      <pc:sldChg chg="modSp mod">
        <pc:chgData name="Cannell, Michael B" userId="df291291-9ac9-42c2-a976-062f6e2ad9da" providerId="ADAL" clId="{07A05B4B-1BC8-9949-BF87-1A4FA10F069C}" dt="2022-09-26T20:36:17.582" v="20" actId="2711"/>
        <pc:sldMkLst>
          <pc:docMk/>
          <pc:sldMk cId="1608667279" sldId="566"/>
        </pc:sldMkLst>
        <pc:spChg chg="mod">
          <ac:chgData name="Cannell, Michael B" userId="df291291-9ac9-42c2-a976-062f6e2ad9da" providerId="ADAL" clId="{07A05B4B-1BC8-9949-BF87-1A4FA10F069C}" dt="2022-09-26T20:36:17.582" v="20" actId="2711"/>
          <ac:spMkLst>
            <pc:docMk/>
            <pc:sldMk cId="1608667279" sldId="566"/>
            <ac:spMk id="3" creationId="{C1799E5D-1349-9585-0E4E-160AA8C2226A}"/>
          </ac:spMkLst>
        </pc:spChg>
        <pc:spChg chg="mod">
          <ac:chgData name="Cannell, Michael B" userId="df291291-9ac9-42c2-a976-062f6e2ad9da" providerId="ADAL" clId="{07A05B4B-1BC8-9949-BF87-1A4FA10F069C}" dt="2022-09-26T20:36:17.582" v="20" actId="2711"/>
          <ac:spMkLst>
            <pc:docMk/>
            <pc:sldMk cId="1608667279" sldId="566"/>
            <ac:spMk id="8" creationId="{46DC0F32-68D3-E3A3-B3C8-205AE47DBAF7}"/>
          </ac:spMkLst>
        </pc:spChg>
      </pc:sldChg>
      <pc:sldChg chg="modSp mod">
        <pc:chgData name="Cannell, Michael B" userId="df291291-9ac9-42c2-a976-062f6e2ad9da" providerId="ADAL" clId="{07A05B4B-1BC8-9949-BF87-1A4FA10F069C}" dt="2022-09-26T20:36:26.201" v="21" actId="2711"/>
        <pc:sldMkLst>
          <pc:docMk/>
          <pc:sldMk cId="4272442912" sldId="567"/>
        </pc:sldMkLst>
        <pc:spChg chg="mod">
          <ac:chgData name="Cannell, Michael B" userId="df291291-9ac9-42c2-a976-062f6e2ad9da" providerId="ADAL" clId="{07A05B4B-1BC8-9949-BF87-1A4FA10F069C}" dt="2022-09-26T20:36:26.201" v="21" actId="2711"/>
          <ac:spMkLst>
            <pc:docMk/>
            <pc:sldMk cId="4272442912" sldId="567"/>
            <ac:spMk id="3" creationId="{C1799E5D-1349-9585-0E4E-160AA8C2226A}"/>
          </ac:spMkLst>
        </pc:spChg>
        <pc:spChg chg="mod">
          <ac:chgData name="Cannell, Michael B" userId="df291291-9ac9-42c2-a976-062f6e2ad9da" providerId="ADAL" clId="{07A05B4B-1BC8-9949-BF87-1A4FA10F069C}" dt="2022-09-26T20:36:26.201" v="21" actId="2711"/>
          <ac:spMkLst>
            <pc:docMk/>
            <pc:sldMk cId="4272442912" sldId="567"/>
            <ac:spMk id="8" creationId="{46DC0F32-68D3-E3A3-B3C8-205AE47DBAF7}"/>
          </ac:spMkLst>
        </pc:spChg>
      </pc:sldChg>
      <pc:sldChg chg="modSp mod">
        <pc:chgData name="Cannell, Michael B" userId="df291291-9ac9-42c2-a976-062f6e2ad9da" providerId="ADAL" clId="{07A05B4B-1BC8-9949-BF87-1A4FA10F069C}" dt="2022-09-26T20:37:25.006" v="27" actId="2711"/>
        <pc:sldMkLst>
          <pc:docMk/>
          <pc:sldMk cId="3389233899" sldId="568"/>
        </pc:sldMkLst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2" creationId="{B0AAFDF7-A64C-5828-5BB8-0117DD8F8456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6" creationId="{A41CB5D5-1135-795B-F3D6-2014AF6BBB5F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7" creationId="{81B52CEB-C865-7303-97D4-38BA135DCBF1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8" creationId="{AE05A2DD-280F-6DFF-1EE4-1BCD881EB68B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9" creationId="{9AB5D993-568C-941C-6FC5-DFEABDC545DE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22" creationId="{B6F7D0D0-1C09-A1BF-9979-87FB29AC42EF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23" creationId="{E05E5324-271E-3FBE-9D1C-1BAC9C3C176D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24" creationId="{E0940DFA-7D08-2C26-4B63-BE99D1C8ABBE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25" creationId="{9F2DD090-D47D-F1C1-21CB-7E682D5CAC4E}"/>
          </ac:spMkLst>
        </pc:spChg>
      </pc:sldChg>
      <pc:sldChg chg="modSp mod">
        <pc:chgData name="Cannell, Michael B" userId="df291291-9ac9-42c2-a976-062f6e2ad9da" providerId="ADAL" clId="{07A05B4B-1BC8-9949-BF87-1A4FA10F069C}" dt="2022-09-26T20:37:35.192" v="29" actId="2711"/>
        <pc:sldMkLst>
          <pc:docMk/>
          <pc:sldMk cId="3617486208" sldId="569"/>
        </pc:sldMkLst>
        <pc:spChg chg="mod">
          <ac:chgData name="Cannell, Michael B" userId="df291291-9ac9-42c2-a976-062f6e2ad9da" providerId="ADAL" clId="{07A05B4B-1BC8-9949-BF87-1A4FA10F069C}" dt="2022-09-26T20:37:35.192" v="29" actId="2711"/>
          <ac:spMkLst>
            <pc:docMk/>
            <pc:sldMk cId="3617486208" sldId="569"/>
            <ac:spMk id="2" creationId="{10290351-6475-1570-994C-5E2AEE70D451}"/>
          </ac:spMkLst>
        </pc:spChg>
        <pc:spChg chg="mod">
          <ac:chgData name="Cannell, Michael B" userId="df291291-9ac9-42c2-a976-062f6e2ad9da" providerId="ADAL" clId="{07A05B4B-1BC8-9949-BF87-1A4FA10F069C}" dt="2022-09-26T20:37:35.192" v="29" actId="2711"/>
          <ac:spMkLst>
            <pc:docMk/>
            <pc:sldMk cId="3617486208" sldId="569"/>
            <ac:spMk id="3" creationId="{C7CD9690-A0CA-2475-41CB-BAA4B7D28748}"/>
          </ac:spMkLst>
        </pc:spChg>
      </pc:sldChg>
      <pc:sldChg chg="modSp mod">
        <pc:chgData name="Cannell, Michael B" userId="df291291-9ac9-42c2-a976-062f6e2ad9da" providerId="ADAL" clId="{07A05B4B-1BC8-9949-BF87-1A4FA10F069C}" dt="2022-09-26T20:39:08.459" v="45" actId="403"/>
        <pc:sldMkLst>
          <pc:docMk/>
          <pc:sldMk cId="3244986347" sldId="571"/>
        </pc:sldMkLst>
        <pc:spChg chg="mod">
          <ac:chgData name="Cannell, Michael B" userId="df291291-9ac9-42c2-a976-062f6e2ad9da" providerId="ADAL" clId="{07A05B4B-1BC8-9949-BF87-1A4FA10F069C}" dt="2022-09-26T20:38:47.193" v="40" actId="2711"/>
          <ac:spMkLst>
            <pc:docMk/>
            <pc:sldMk cId="3244986347" sldId="571"/>
            <ac:spMk id="2" creationId="{6ED55847-6EFA-1BF6-020F-D1E02BF63210}"/>
          </ac:spMkLst>
        </pc:spChg>
        <pc:graphicFrameChg chg="modGraphic">
          <ac:chgData name="Cannell, Michael B" userId="df291291-9ac9-42c2-a976-062f6e2ad9da" providerId="ADAL" clId="{07A05B4B-1BC8-9949-BF87-1A4FA10F069C}" dt="2022-09-26T20:39:08.459" v="45" actId="403"/>
          <ac:graphicFrameMkLst>
            <pc:docMk/>
            <pc:sldMk cId="3244986347" sldId="571"/>
            <ac:graphicFrameMk id="4" creationId="{F7638C69-3D70-335C-3FEC-BD4B4033EBA4}"/>
          </ac:graphicFrameMkLst>
        </pc:graphicFrameChg>
      </pc:sldChg>
      <pc:sldChg chg="modSp mod">
        <pc:chgData name="Cannell, Michael B" userId="df291291-9ac9-42c2-a976-062f6e2ad9da" providerId="ADAL" clId="{07A05B4B-1BC8-9949-BF87-1A4FA10F069C}" dt="2022-09-26T20:39:33.973" v="50" actId="2711"/>
        <pc:sldMkLst>
          <pc:docMk/>
          <pc:sldMk cId="2876691806" sldId="572"/>
        </pc:sldMkLst>
        <pc:spChg chg="mod">
          <ac:chgData name="Cannell, Michael B" userId="df291291-9ac9-42c2-a976-062f6e2ad9da" providerId="ADAL" clId="{07A05B4B-1BC8-9949-BF87-1A4FA10F069C}" dt="2022-09-26T20:39:33.973" v="50" actId="2711"/>
          <ac:spMkLst>
            <pc:docMk/>
            <pc:sldMk cId="2876691806" sldId="572"/>
            <ac:spMk id="2" creationId="{6ED55847-6EFA-1BF6-020F-D1E02BF63210}"/>
          </ac:spMkLst>
        </pc:spChg>
        <pc:graphicFrameChg chg="modGraphic">
          <ac:chgData name="Cannell, Michael B" userId="df291291-9ac9-42c2-a976-062f6e2ad9da" providerId="ADAL" clId="{07A05B4B-1BC8-9949-BF87-1A4FA10F069C}" dt="2022-09-26T20:39:26.714" v="49" actId="14734"/>
          <ac:graphicFrameMkLst>
            <pc:docMk/>
            <pc:sldMk cId="2876691806" sldId="572"/>
            <ac:graphicFrameMk id="4" creationId="{F7638C69-3D70-335C-3FEC-BD4B4033EBA4}"/>
          </ac:graphicFrameMkLst>
        </pc:graphicFrameChg>
      </pc:sldChg>
      <pc:sldChg chg="modSp mod">
        <pc:chgData name="Cannell, Michael B" userId="df291291-9ac9-42c2-a976-062f6e2ad9da" providerId="ADAL" clId="{07A05B4B-1BC8-9949-BF87-1A4FA10F069C}" dt="2022-09-26T20:39:54.439" v="53" actId="403"/>
        <pc:sldMkLst>
          <pc:docMk/>
          <pc:sldMk cId="944481683" sldId="573"/>
        </pc:sldMkLst>
        <pc:spChg chg="mod">
          <ac:chgData name="Cannell, Michael B" userId="df291291-9ac9-42c2-a976-062f6e2ad9da" providerId="ADAL" clId="{07A05B4B-1BC8-9949-BF87-1A4FA10F069C}" dt="2022-09-26T20:39:47.845" v="51" actId="2711"/>
          <ac:spMkLst>
            <pc:docMk/>
            <pc:sldMk cId="944481683" sldId="573"/>
            <ac:spMk id="2" creationId="{6ED55847-6EFA-1BF6-020F-D1E02BF63210}"/>
          </ac:spMkLst>
        </pc:spChg>
        <pc:graphicFrameChg chg="modGraphic">
          <ac:chgData name="Cannell, Michael B" userId="df291291-9ac9-42c2-a976-062f6e2ad9da" providerId="ADAL" clId="{07A05B4B-1BC8-9949-BF87-1A4FA10F069C}" dt="2022-09-26T20:39:54.439" v="53" actId="403"/>
          <ac:graphicFrameMkLst>
            <pc:docMk/>
            <pc:sldMk cId="944481683" sldId="573"/>
            <ac:graphicFrameMk id="4" creationId="{F7638C69-3D70-335C-3FEC-BD4B4033EBA4}"/>
          </ac:graphicFrameMkLst>
        </pc:graphicFrameChg>
      </pc:sldChg>
      <pc:sldChg chg="modSp mod">
        <pc:chgData name="Cannell, Michael B" userId="df291291-9ac9-42c2-a976-062f6e2ad9da" providerId="ADAL" clId="{07A05B4B-1BC8-9949-BF87-1A4FA10F069C}" dt="2022-09-26T20:41:43.372" v="70" actId="404"/>
        <pc:sldMkLst>
          <pc:docMk/>
          <pc:sldMk cId="2138099613" sldId="574"/>
        </pc:sldMkLst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" creationId="{35EE7C64-C533-F5F1-6B48-8168B0BBC727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1:43.372" v="70" actId="404"/>
          <ac:spMkLst>
            <pc:docMk/>
            <pc:sldMk cId="2138099613" sldId="574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6" creationId="{81F491D7-77F7-16AA-762C-28253A6A08BC}"/>
          </ac:spMkLst>
        </pc:spChg>
      </pc:sldChg>
      <pc:sldChg chg="modSp">
        <pc:chgData name="Cannell, Michael B" userId="df291291-9ac9-42c2-a976-062f6e2ad9da" providerId="ADAL" clId="{07A05B4B-1BC8-9949-BF87-1A4FA10F069C}" dt="2022-09-26T20:41:29.482" v="68" actId="2711"/>
        <pc:sldMkLst>
          <pc:docMk/>
          <pc:sldMk cId="241995895" sldId="575"/>
        </pc:sldMkLst>
        <pc:spChg chg="mod">
          <ac:chgData name="Cannell, Michael B" userId="df291291-9ac9-42c2-a976-062f6e2ad9da" providerId="ADAL" clId="{07A05B4B-1BC8-9949-BF87-1A4FA10F069C}" dt="2022-09-26T20:41:29.482" v="68" actId="2711"/>
          <ac:spMkLst>
            <pc:docMk/>
            <pc:sldMk cId="241995895" sldId="575"/>
            <ac:spMk id="2" creationId="{BD713DBF-E74D-7238-58A5-6114156E40D7}"/>
          </ac:spMkLst>
        </pc:spChg>
        <pc:spChg chg="mod">
          <ac:chgData name="Cannell, Michael B" userId="df291291-9ac9-42c2-a976-062f6e2ad9da" providerId="ADAL" clId="{07A05B4B-1BC8-9949-BF87-1A4FA10F069C}" dt="2022-09-26T20:41:29.482" v="68" actId="2711"/>
          <ac:spMkLst>
            <pc:docMk/>
            <pc:sldMk cId="241995895" sldId="575"/>
            <ac:spMk id="3" creationId="{12CAB45B-B259-B820-8351-CC6CA45CF5D8}"/>
          </ac:spMkLst>
        </pc:spChg>
      </pc:sldChg>
      <pc:sldChg chg="modSp mod">
        <pc:chgData name="Cannell, Michael B" userId="df291291-9ac9-42c2-a976-062f6e2ad9da" providerId="ADAL" clId="{07A05B4B-1BC8-9949-BF87-1A4FA10F069C}" dt="2022-09-26T20:41:53.117" v="71" actId="2711"/>
        <pc:sldMkLst>
          <pc:docMk/>
          <pc:sldMk cId="2962174692" sldId="576"/>
        </pc:sldMkLst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" creationId="{B709723F-20C0-0F92-9A8F-9717511F2FFD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" creationId="{08ED6963-ACF2-E4F4-C190-A9A76A3FD392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6" creationId="{14F4193B-3918-73F0-2A11-A2A29D3904E9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7" creationId="{B2D47199-83EF-9593-27D6-064691A6AFCF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9" creationId="{ADF91237-6A30-0E34-A97F-E1F8E6C3E1A0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1:15.461" v="66" actId="2711"/>
        <pc:sldMkLst>
          <pc:docMk/>
          <pc:sldMk cId="364084682" sldId="578"/>
        </pc:sldMkLst>
        <pc:spChg chg="mod">
          <ac:chgData name="Cannell, Michael B" userId="df291291-9ac9-42c2-a976-062f6e2ad9da" providerId="ADAL" clId="{07A05B4B-1BC8-9949-BF87-1A4FA10F069C}" dt="2022-09-26T20:41:15.461" v="66" actId="2711"/>
          <ac:spMkLst>
            <pc:docMk/>
            <pc:sldMk cId="364084682" sldId="578"/>
            <ac:spMk id="2" creationId="{4B10FD9C-006F-3491-9852-1C621984D56D}"/>
          </ac:spMkLst>
        </pc:spChg>
        <pc:spChg chg="mod">
          <ac:chgData name="Cannell, Michael B" userId="df291291-9ac9-42c2-a976-062f6e2ad9da" providerId="ADAL" clId="{07A05B4B-1BC8-9949-BF87-1A4FA10F069C}" dt="2022-09-26T20:41:15.461" v="66" actId="2711"/>
          <ac:spMkLst>
            <pc:docMk/>
            <pc:sldMk cId="364084682" sldId="578"/>
            <ac:spMk id="3" creationId="{8968ED64-4A51-1970-254C-C109AFCC9240}"/>
          </ac:spMkLst>
        </pc:spChg>
        <pc:spChg chg="mod">
          <ac:chgData name="Cannell, Michael B" userId="df291291-9ac9-42c2-a976-062f6e2ad9da" providerId="ADAL" clId="{07A05B4B-1BC8-9949-BF87-1A4FA10F069C}" dt="2022-09-26T20:41:15.461" v="66" actId="2711"/>
          <ac:spMkLst>
            <pc:docMk/>
            <pc:sldMk cId="364084682" sldId="578"/>
            <ac:spMk id="4" creationId="{A4339504-ABE4-9DA5-24F5-C9D7BFDE7545}"/>
          </ac:spMkLst>
        </pc:spChg>
      </pc:sldChg>
      <pc:sldChg chg="modSp">
        <pc:chgData name="Cannell, Michael B" userId="df291291-9ac9-42c2-a976-062f6e2ad9da" providerId="ADAL" clId="{07A05B4B-1BC8-9949-BF87-1A4FA10F069C}" dt="2022-09-26T20:42:20.046" v="75" actId="2711"/>
        <pc:sldMkLst>
          <pc:docMk/>
          <pc:sldMk cId="1655817271" sldId="579"/>
        </pc:sldMkLst>
        <pc:spChg chg="mod">
          <ac:chgData name="Cannell, Michael B" userId="df291291-9ac9-42c2-a976-062f6e2ad9da" providerId="ADAL" clId="{07A05B4B-1BC8-9949-BF87-1A4FA10F069C}" dt="2022-09-26T20:42:20.046" v="75" actId="2711"/>
          <ac:spMkLst>
            <pc:docMk/>
            <pc:sldMk cId="1655817271" sldId="579"/>
            <ac:spMk id="2" creationId="{BD713DBF-E74D-7238-58A5-6114156E40D7}"/>
          </ac:spMkLst>
        </pc:spChg>
        <pc:spChg chg="mod">
          <ac:chgData name="Cannell, Michael B" userId="df291291-9ac9-42c2-a976-062f6e2ad9da" providerId="ADAL" clId="{07A05B4B-1BC8-9949-BF87-1A4FA10F069C}" dt="2022-09-26T20:42:20.046" v="75" actId="2711"/>
          <ac:spMkLst>
            <pc:docMk/>
            <pc:sldMk cId="1655817271" sldId="579"/>
            <ac:spMk id="3" creationId="{12CAB45B-B259-B820-8351-CC6CA45CF5D8}"/>
          </ac:spMkLst>
        </pc:spChg>
      </pc:sldChg>
      <pc:sldChg chg="modSp mod">
        <pc:chgData name="Cannell, Michael B" userId="df291291-9ac9-42c2-a976-062f6e2ad9da" providerId="ADAL" clId="{07A05B4B-1BC8-9949-BF87-1A4FA10F069C}" dt="2022-09-26T20:42:25.774" v="76" actId="2711"/>
        <pc:sldMkLst>
          <pc:docMk/>
          <pc:sldMk cId="1745921350" sldId="580"/>
        </pc:sldMkLst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" creationId="{E0E03634-1222-E8F9-C4DB-9A43FD9218B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" creationId="{08ED6963-ACF2-E4F4-C190-A9A76A3FD392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6" creationId="{14F4193B-3918-73F0-2A11-A2A29D3904E9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7" creationId="{B2D47199-83EF-9593-27D6-064691A6AFCF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9" creationId="{ADF91237-6A30-0E34-A97F-E1F8E6C3E1A0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2:00.831" v="72" actId="2711"/>
        <pc:sldMkLst>
          <pc:docMk/>
          <pc:sldMk cId="1275180041" sldId="581"/>
        </pc:sldMkLst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22" creationId="{81EB6AAD-702A-F1D2-11A8-B315871774CD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2:34.454" v="77" actId="2711"/>
        <pc:sldMkLst>
          <pc:docMk/>
          <pc:sldMk cId="445763048" sldId="583"/>
        </pc:sldMkLst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2" creationId="{44CDCAAB-AE79-3769-EF8F-E53C0F2F2DF2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6" creationId="{81F491D7-77F7-16AA-762C-28253A6A08BC}"/>
          </ac:spMkLst>
        </pc:spChg>
      </pc:sldChg>
      <pc:sldChg chg="modSp">
        <pc:chgData name="Cannell, Michael B" userId="df291291-9ac9-42c2-a976-062f6e2ad9da" providerId="ADAL" clId="{07A05B4B-1BC8-9949-BF87-1A4FA10F069C}" dt="2022-09-26T20:43:01.943" v="82" actId="2711"/>
        <pc:sldMkLst>
          <pc:docMk/>
          <pc:sldMk cId="2385563801" sldId="586"/>
        </pc:sldMkLst>
        <pc:spChg chg="mod">
          <ac:chgData name="Cannell, Michael B" userId="df291291-9ac9-42c2-a976-062f6e2ad9da" providerId="ADAL" clId="{07A05B4B-1BC8-9949-BF87-1A4FA10F069C}" dt="2022-09-26T20:43:01.943" v="82" actId="2711"/>
          <ac:spMkLst>
            <pc:docMk/>
            <pc:sldMk cId="2385563801" sldId="586"/>
            <ac:spMk id="2" creationId="{BD713DBF-E74D-7238-58A5-6114156E40D7}"/>
          </ac:spMkLst>
        </pc:spChg>
        <pc:spChg chg="mod">
          <ac:chgData name="Cannell, Michael B" userId="df291291-9ac9-42c2-a976-062f6e2ad9da" providerId="ADAL" clId="{07A05B4B-1BC8-9949-BF87-1A4FA10F069C}" dt="2022-09-26T20:43:01.943" v="82" actId="2711"/>
          <ac:spMkLst>
            <pc:docMk/>
            <pc:sldMk cId="2385563801" sldId="586"/>
            <ac:spMk id="3" creationId="{12CAB45B-B259-B820-8351-CC6CA45CF5D8}"/>
          </ac:spMkLst>
        </pc:spChg>
      </pc:sldChg>
      <pc:sldChg chg="modSp mod">
        <pc:chgData name="Cannell, Michael B" userId="df291291-9ac9-42c2-a976-062f6e2ad9da" providerId="ADAL" clId="{07A05B4B-1BC8-9949-BF87-1A4FA10F069C}" dt="2022-09-26T20:43:11.451" v="84" actId="404"/>
        <pc:sldMkLst>
          <pc:docMk/>
          <pc:sldMk cId="1302782352" sldId="587"/>
        </pc:sldMkLst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" creationId="{35EE7C64-C533-F5F1-6B48-8168B0BBC727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3:11.451" v="84" actId="404"/>
          <ac:spMkLst>
            <pc:docMk/>
            <pc:sldMk cId="1302782352" sldId="587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3:17.408" v="85" actId="2711"/>
        <pc:sldMkLst>
          <pc:docMk/>
          <pc:sldMk cId="1594212849" sldId="588"/>
        </pc:sldMkLst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2" creationId="{7C13D61E-64F2-658D-0F05-A75ABBC9521C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" creationId="{08ED6963-ACF2-E4F4-C190-A9A76A3FD392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6" creationId="{14F4193B-3918-73F0-2A11-A2A29D3904E9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7" creationId="{B2D47199-83EF-9593-27D6-064691A6AFCF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9" creationId="{ADF91237-6A30-0E34-A97F-E1F8E6C3E1A0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3:23.753" v="86" actId="2711"/>
        <pc:sldMkLst>
          <pc:docMk/>
          <pc:sldMk cId="2823187964" sldId="589"/>
        </pc:sldMkLst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2" creationId="{01CBA4F6-45F4-432E-7EAB-0A66C9B64953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6" creationId="{81F491D7-77F7-16AA-762C-28253A6A08BC}"/>
          </ac:spMkLst>
        </pc:spChg>
      </pc:sldChg>
      <pc:sldChg chg="modSp">
        <pc:chgData name="Cannell, Michael B" userId="df291291-9ac9-42c2-a976-062f6e2ad9da" providerId="ADAL" clId="{07A05B4B-1BC8-9949-BF87-1A4FA10F069C}" dt="2022-09-26T20:43:29.018" v="87" actId="2711"/>
        <pc:sldMkLst>
          <pc:docMk/>
          <pc:sldMk cId="3177509510" sldId="590"/>
        </pc:sldMkLst>
        <pc:spChg chg="mod">
          <ac:chgData name="Cannell, Michael B" userId="df291291-9ac9-42c2-a976-062f6e2ad9da" providerId="ADAL" clId="{07A05B4B-1BC8-9949-BF87-1A4FA10F069C}" dt="2022-09-26T20:43:29.018" v="87" actId="2711"/>
          <ac:spMkLst>
            <pc:docMk/>
            <pc:sldMk cId="3177509510" sldId="590"/>
            <ac:spMk id="2" creationId="{BD713DBF-E74D-7238-58A5-6114156E40D7}"/>
          </ac:spMkLst>
        </pc:spChg>
        <pc:spChg chg="mod">
          <ac:chgData name="Cannell, Michael B" userId="df291291-9ac9-42c2-a976-062f6e2ad9da" providerId="ADAL" clId="{07A05B4B-1BC8-9949-BF87-1A4FA10F069C}" dt="2022-09-26T20:43:29.018" v="87" actId="2711"/>
          <ac:spMkLst>
            <pc:docMk/>
            <pc:sldMk cId="3177509510" sldId="590"/>
            <ac:spMk id="3" creationId="{12CAB45B-B259-B820-8351-CC6CA45CF5D8}"/>
          </ac:spMkLst>
        </pc:spChg>
      </pc:sldChg>
      <pc:sldChg chg="modSp mod">
        <pc:chgData name="Cannell, Michael B" userId="df291291-9ac9-42c2-a976-062f6e2ad9da" providerId="ADAL" clId="{07A05B4B-1BC8-9949-BF87-1A4FA10F069C}" dt="2022-09-26T20:43:34.795" v="88" actId="2711"/>
        <pc:sldMkLst>
          <pc:docMk/>
          <pc:sldMk cId="2205803243" sldId="591"/>
        </pc:sldMkLst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" creationId="{E0E03634-1222-E8F9-C4DB-9A43FD9218B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" creationId="{08ED6963-ACF2-E4F4-C190-A9A76A3FD392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6" creationId="{14F4193B-3918-73F0-2A11-A2A29D3904E9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7" creationId="{B2D47199-83EF-9593-27D6-064691A6AFCF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9" creationId="{ADF91237-6A30-0E34-A97F-E1F8E6C3E1A0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3:43.542" v="89" actId="2711"/>
        <pc:sldMkLst>
          <pc:docMk/>
          <pc:sldMk cId="545105592" sldId="592"/>
        </pc:sldMkLst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2" creationId="{44CDCAAB-AE79-3769-EF8F-E53C0F2F2DF2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4:09.300" v="94" actId="404"/>
        <pc:sldMkLst>
          <pc:docMk/>
          <pc:sldMk cId="1643297023" sldId="593"/>
        </pc:sldMkLst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" creationId="{35EE7C64-C533-F5F1-6B48-8168B0BBC727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4:09.300" v="94" actId="404"/>
          <ac:spMkLst>
            <pc:docMk/>
            <pc:sldMk cId="1643297023" sldId="593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4:33.245" v="105" actId="1035"/>
        <pc:sldMkLst>
          <pc:docMk/>
          <pc:sldMk cId="4061498018" sldId="594"/>
        </pc:sldMkLst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4" creationId="{E0E03634-1222-E8F9-C4DB-9A43FD9218BB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6" creationId="{08ED6963-ACF2-E4F4-C190-A9A76A3FD392}"/>
          </ac:spMkLst>
        </pc:spChg>
        <pc:spChg chg="mod">
          <ac:chgData name="Cannell, Michael B" userId="df291291-9ac9-42c2-a976-062f6e2ad9da" providerId="ADAL" clId="{07A05B4B-1BC8-9949-BF87-1A4FA10F069C}" dt="2022-09-26T20:44:33.245" v="105" actId="1035"/>
          <ac:spMkLst>
            <pc:docMk/>
            <pc:sldMk cId="4061498018" sldId="594"/>
            <ac:spMk id="16" creationId="{14F4193B-3918-73F0-2A11-A2A29D3904E9}"/>
          </ac:spMkLst>
        </pc:spChg>
        <pc:spChg chg="mod">
          <ac:chgData name="Cannell, Michael B" userId="df291291-9ac9-42c2-a976-062f6e2ad9da" providerId="ADAL" clId="{07A05B4B-1BC8-9949-BF87-1A4FA10F069C}" dt="2022-09-26T20:44:28.756" v="96" actId="1076"/>
          <ac:spMkLst>
            <pc:docMk/>
            <pc:sldMk cId="4061498018" sldId="594"/>
            <ac:spMk id="17" creationId="{B2D47199-83EF-9593-27D6-064691A6AFCF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9" creationId="{ADF91237-6A30-0E34-A97F-E1F8E6C3E1A0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20" creationId="{2250B366-C2A1-976B-84C8-96F01D6CD497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23" creationId="{DC097983-1F00-F318-2D27-29D19AC18C46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24" creationId="{2BF10144-E64E-667A-F7A4-8322224A5588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25" creationId="{FE8B4373-0520-899C-4893-76333CD65A62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49" creationId="{785FBBCF-692B-9B77-1DC6-CFDF11D2791C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50" creationId="{7737FAF2-4699-1E95-CBD6-C427741D1E83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77" creationId="{C88824E1-01B8-99C0-435A-909FA4D75717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78" creationId="{86518227-1D1D-389D-23CE-03392D082258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79" creationId="{9B8AD381-1871-FA82-CAC0-BDE765CB6E9A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0" creationId="{ABB82139-6211-2E6A-BF96-316BD29398B2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1" creationId="{336DB44D-26FE-37F0-C7E9-6CD5F8A51D3E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2" creationId="{5969B85D-A148-C833-0AD3-41BB52CAE14D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3" creationId="{9F23023B-9EB7-28C2-21C3-0BE791936015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4" creationId="{B902062B-3BD8-4066-0BF7-BD92E2E2AA8D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5" creationId="{6FB88C3F-ED0A-0807-30D4-B797AD0D6920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6" creationId="{605CDC74-5A18-7FCC-884B-AD7D78634F79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7" creationId="{D881964C-5B46-9275-7E25-6BD0A56D1311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8" creationId="{652F6737-B50F-AC2D-B5FA-AE814965A7F7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9" creationId="{FEC8E04E-D9BD-B9CF-C4EC-099C48F21B3D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0" creationId="{B78D084A-FB2B-00A1-8769-C3BF854DE05C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1" creationId="{F401AAFD-3D41-7E8C-BA00-1D845319B89F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2" creationId="{994971C3-1659-4108-9494-DB53F13C0A75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3" creationId="{0181491D-C2FF-8E5D-99CB-170785E05259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4" creationId="{A641097F-DFC8-D82B-C4D7-BA928F1C5241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5" creationId="{E4B6E723-3C96-02DC-A475-76FB46DDDCD3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6" creationId="{6E9109E3-8804-3F57-600F-D6E1219AB000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7" creationId="{5BB87ED9-2EEE-85F3-B976-677BB4718C2D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8" creationId="{F0AA5C5B-DADF-2353-425B-F477ECEAD1B0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9" creationId="{4D3E1305-A1ED-5D91-DCA5-2FEF887E4A0A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0" creationId="{4EC617E0-5486-5FB4-D0C9-EAF17A988825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1" creationId="{6E36C3D6-4504-9663-FC93-7C9ED6E8241F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2" creationId="{75363496-E381-C95A-75C2-193D8A539E54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3" creationId="{98043777-C8DC-567F-EE93-84DC93AF9076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4" creationId="{557DD7D0-10B4-4B7A-8F0E-B752A3AA3780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5" creationId="{8F8060FA-505A-EE7F-9C52-5A9633A3A52F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6" creationId="{6E054C09-ECB7-A4B6-7307-A40C83C2B352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7" creationId="{18B3B655-D710-7AD7-BAE4-D72BC12FACE8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8" creationId="{F5B49A37-7A73-57A8-F0EC-CCFC3AD67140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9" creationId="{7BAD8DBB-D8FC-04C8-BE9E-6730A0E50328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0" creationId="{B49E4969-439D-52CF-353F-1BF6895D7317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1" creationId="{911687AD-0672-5245-67A6-B12CB30CAC6B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2" creationId="{46ED277F-9B92-4F65-F8F5-C6C5556F288B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3" creationId="{4025E60C-6735-51C8-3FBF-545692ADCCF6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4" creationId="{CD08758D-6DD9-A9FF-EFEF-8F1AD79EA216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5" creationId="{157B3F20-8405-7FB9-8DF4-B39D99009726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6" creationId="{0495B2E7-9C3D-1E88-BD2F-4813439F9124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7" creationId="{28DCFC27-1F2A-9ADF-3451-66ACCB3ED21A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8" creationId="{D9E1AE72-8749-167B-D02F-B9F4227D61EC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9" creationId="{4BD37558-8CDD-9820-A3C5-B58B4DB9EFF2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0" creationId="{A8A1E37A-8DCB-25F9-35FD-64B4FFC65596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1" creationId="{9F7C23ED-F8F9-2E4B-B3E6-B0F32AE00AD8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2" creationId="{095816B7-D00B-5BFB-8980-36D5E7F07DF2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3" creationId="{433BA59C-10C2-A00E-2596-3FCC5D742839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4" creationId="{0018CBAE-30CE-6491-5ACD-4CAE83C76C87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5" creationId="{47952C2C-01D6-2DAC-2FE8-88AA0EA0E754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6" creationId="{168BA733-CF57-A7A2-AEB2-7460C87B7E69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7" creationId="{D5EE4CBF-73CF-D4B7-0B94-116DE4DF64F2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32" creationId="{535B1DDF-93F1-BC27-643A-9827B6E7AEAF}"/>
          </ac:spMkLst>
        </pc:spChg>
      </pc:sldChg>
      <pc:sldChg chg="modSp mod">
        <pc:chgData name="Cannell, Michael B" userId="df291291-9ac9-42c2-a976-062f6e2ad9da" providerId="ADAL" clId="{07A05B4B-1BC8-9949-BF87-1A4FA10F069C}" dt="2022-09-26T20:44:42.694" v="106" actId="2711"/>
        <pc:sldMkLst>
          <pc:docMk/>
          <pc:sldMk cId="2215105297" sldId="595"/>
        </pc:sldMkLst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4" creationId="{E0E03634-1222-E8F9-C4DB-9A43FD9218BB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5" creationId="{C280BBD3-651B-CCE1-939A-DC4F28E78CF0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20" creationId="{2250B366-C2A1-976B-84C8-96F01D6CD497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23" creationId="{DC097983-1F00-F318-2D27-29D19AC18C46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24" creationId="{2BF10144-E64E-667A-F7A4-8322224A5588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25" creationId="{FE8B4373-0520-899C-4893-76333CD65A62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49" creationId="{785FBBCF-692B-9B77-1DC6-CFDF11D2791C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50" creationId="{7737FAF2-4699-1E95-CBD6-C427741D1E83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77" creationId="{C88824E1-01B8-99C0-435A-909FA4D75717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78" creationId="{86518227-1D1D-389D-23CE-03392D082258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79" creationId="{9B8AD381-1871-FA82-CAC0-BDE765CB6E9A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0" creationId="{ABB82139-6211-2E6A-BF96-316BD29398B2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1" creationId="{336DB44D-26FE-37F0-C7E9-6CD5F8A51D3E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2" creationId="{5969B85D-A148-C833-0AD3-41BB52CAE14D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3" creationId="{9F23023B-9EB7-28C2-21C3-0BE791936015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4" creationId="{B902062B-3BD8-4066-0BF7-BD92E2E2AA8D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5" creationId="{6FB88C3F-ED0A-0807-30D4-B797AD0D6920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6" creationId="{605CDC74-5A18-7FCC-884B-AD7D78634F79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7" creationId="{D881964C-5B46-9275-7E25-6BD0A56D1311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8" creationId="{652F6737-B50F-AC2D-B5FA-AE814965A7F7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9" creationId="{FEC8E04E-D9BD-B9CF-C4EC-099C48F21B3D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0" creationId="{B78D084A-FB2B-00A1-8769-C3BF854DE05C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1" creationId="{F401AAFD-3D41-7E8C-BA00-1D845319B89F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2" creationId="{994971C3-1659-4108-9494-DB53F13C0A75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3" creationId="{0181491D-C2FF-8E5D-99CB-170785E05259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4" creationId="{A641097F-DFC8-D82B-C4D7-BA928F1C5241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5" creationId="{E4B6E723-3C96-02DC-A475-76FB46DDDCD3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6" creationId="{6E9109E3-8804-3F57-600F-D6E1219AB000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7" creationId="{5BB87ED9-2EEE-85F3-B976-677BB4718C2D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8" creationId="{F0AA5C5B-DADF-2353-425B-F477ECEAD1B0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9" creationId="{4D3E1305-A1ED-5D91-DCA5-2FEF887E4A0A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0" creationId="{4EC617E0-5486-5FB4-D0C9-EAF17A988825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1" creationId="{6E36C3D6-4504-9663-FC93-7C9ED6E8241F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2" creationId="{75363496-E381-C95A-75C2-193D8A539E54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3" creationId="{98043777-C8DC-567F-EE93-84DC93AF9076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4" creationId="{557DD7D0-10B4-4B7A-8F0E-B752A3AA3780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5" creationId="{8F8060FA-505A-EE7F-9C52-5A9633A3A52F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6" creationId="{6E054C09-ECB7-A4B6-7307-A40C83C2B352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7" creationId="{18B3B655-D710-7AD7-BAE4-D72BC12FACE8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8" creationId="{F5B49A37-7A73-57A8-F0EC-CCFC3AD67140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9" creationId="{7BAD8DBB-D8FC-04C8-BE9E-6730A0E50328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0" creationId="{B49E4969-439D-52CF-353F-1BF6895D7317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1" creationId="{911687AD-0672-5245-67A6-B12CB30CAC6B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2" creationId="{46ED277F-9B92-4F65-F8F5-C6C5556F288B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3" creationId="{4025E60C-6735-51C8-3FBF-545692ADCCF6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4" creationId="{CD08758D-6DD9-A9FF-EFEF-8F1AD79EA216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5" creationId="{157B3F20-8405-7FB9-8DF4-B39D99009726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6" creationId="{0495B2E7-9C3D-1E88-BD2F-4813439F9124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7" creationId="{28DCFC27-1F2A-9ADF-3451-66ACCB3ED21A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8" creationId="{D9E1AE72-8749-167B-D02F-B9F4227D61EC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9" creationId="{4BD37558-8CDD-9820-A3C5-B58B4DB9EFF2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0" creationId="{A8A1E37A-8DCB-25F9-35FD-64B4FFC65596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1" creationId="{9F7C23ED-F8F9-2E4B-B3E6-B0F32AE00AD8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2" creationId="{095816B7-D00B-5BFB-8980-36D5E7F07DF2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3" creationId="{433BA59C-10C2-A00E-2596-3FCC5D742839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4" creationId="{0018CBAE-30CE-6491-5ACD-4CAE83C76C87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5" creationId="{47952C2C-01D6-2DAC-2FE8-88AA0EA0E754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6" creationId="{168BA733-CF57-A7A2-AEB2-7460C87B7E69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7" creationId="{D5EE4CBF-73CF-D4B7-0B94-116DE4DF64F2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32" creationId="{535B1DDF-93F1-BC27-643A-9827B6E7AEAF}"/>
          </ac:spMkLst>
        </pc:spChg>
      </pc:sldChg>
      <pc:sldChg chg="modSp mod">
        <pc:chgData name="Cannell, Michael B" userId="df291291-9ac9-42c2-a976-062f6e2ad9da" providerId="ADAL" clId="{07A05B4B-1BC8-9949-BF87-1A4FA10F069C}" dt="2022-09-26T20:44:52.097" v="108" actId="404"/>
        <pc:sldMkLst>
          <pc:docMk/>
          <pc:sldMk cId="1650297100" sldId="596"/>
        </pc:sldMkLst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" creationId="{35EE7C64-C533-F5F1-6B48-8168B0BBC727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4:52.097" v="108" actId="404"/>
          <ac:spMkLst>
            <pc:docMk/>
            <pc:sldMk cId="1650297100" sldId="596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5:10.933" v="123" actId="1038"/>
        <pc:sldMkLst>
          <pc:docMk/>
          <pc:sldMk cId="308448861" sldId="597"/>
        </pc:sldMkLst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2" creationId="{74372EF2-1DAD-F79D-0665-53246DA27F5E}"/>
          </ac:spMkLst>
        </pc:spChg>
        <pc:spChg chg="mod">
          <ac:chgData name="Cannell, Michael B" userId="df291291-9ac9-42c2-a976-062f6e2ad9da" providerId="ADAL" clId="{07A05B4B-1BC8-9949-BF87-1A4FA10F069C}" dt="2022-09-26T20:45:06.478" v="116" actId="1038"/>
          <ac:spMkLst>
            <pc:docMk/>
            <pc:sldMk cId="308448861" sldId="597"/>
            <ac:spMk id="3" creationId="{D4AC59F6-9652-74AF-459F-1E002A96D472}"/>
          </ac:spMkLst>
        </pc:spChg>
        <pc:spChg chg="mod">
          <ac:chgData name="Cannell, Michael B" userId="df291291-9ac9-42c2-a976-062f6e2ad9da" providerId="ADAL" clId="{07A05B4B-1BC8-9949-BF87-1A4FA10F069C}" dt="2022-09-26T20:45:10.933" v="123" actId="1038"/>
          <ac:spMkLst>
            <pc:docMk/>
            <pc:sldMk cId="308448861" sldId="597"/>
            <ac:spMk id="5" creationId="{4259855F-9A0E-C4C9-060B-C2FF7CB7D6F9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7" creationId="{A2D64893-93C6-0B45-A074-BBFD1C8B27B7}"/>
          </ac:spMkLst>
        </pc:spChg>
        <pc:spChg chg="mod">
          <ac:chgData name="Cannell, Michael B" userId="df291291-9ac9-42c2-a976-062f6e2ad9da" providerId="ADAL" clId="{07A05B4B-1BC8-9949-BF87-1A4FA10F069C}" dt="2022-09-26T20:45:10.933" v="123" actId="1038"/>
          <ac:spMkLst>
            <pc:docMk/>
            <pc:sldMk cId="308448861" sldId="597"/>
            <ac:spMk id="8" creationId="{25F04138-4CCC-BBBA-1D4B-53CBE7A4DA37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" creationId="{4CF6DBDB-6B6C-EFA4-E06D-6AFB72EC8BFE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20" creationId="{2250B366-C2A1-976B-84C8-96F01D6CD497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23" creationId="{DC097983-1F00-F318-2D27-29D19AC18C46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24" creationId="{2BF10144-E64E-667A-F7A4-8322224A5588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25" creationId="{FE8B4373-0520-899C-4893-76333CD65A62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49" creationId="{785FBBCF-692B-9B77-1DC6-CFDF11D2791C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50" creationId="{7737FAF2-4699-1E95-CBD6-C427741D1E83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77" creationId="{C88824E1-01B8-99C0-435A-909FA4D75717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78" creationId="{86518227-1D1D-389D-23CE-03392D082258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79" creationId="{9B8AD381-1871-FA82-CAC0-BDE765CB6E9A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0" creationId="{ABB82139-6211-2E6A-BF96-316BD29398B2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1" creationId="{336DB44D-26FE-37F0-C7E9-6CD5F8A51D3E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2" creationId="{5969B85D-A148-C833-0AD3-41BB52CAE14D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3" creationId="{9F23023B-9EB7-28C2-21C3-0BE791936015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4" creationId="{B902062B-3BD8-4066-0BF7-BD92E2E2AA8D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5" creationId="{6FB88C3F-ED0A-0807-30D4-B797AD0D6920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6" creationId="{605CDC74-5A18-7FCC-884B-AD7D78634F79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7" creationId="{D881964C-5B46-9275-7E25-6BD0A56D1311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8" creationId="{652F6737-B50F-AC2D-B5FA-AE814965A7F7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9" creationId="{FEC8E04E-D9BD-B9CF-C4EC-099C48F21B3D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0" creationId="{B78D084A-FB2B-00A1-8769-C3BF854DE05C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1" creationId="{F401AAFD-3D41-7E8C-BA00-1D845319B89F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2" creationId="{994971C3-1659-4108-9494-DB53F13C0A75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3" creationId="{0181491D-C2FF-8E5D-99CB-170785E05259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4" creationId="{A641097F-DFC8-D82B-C4D7-BA928F1C5241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5" creationId="{E4B6E723-3C96-02DC-A475-76FB46DDDCD3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6" creationId="{6E9109E3-8804-3F57-600F-D6E1219AB000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7" creationId="{5BB87ED9-2EEE-85F3-B976-677BB4718C2D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8" creationId="{F0AA5C5B-DADF-2353-425B-F477ECEAD1B0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9" creationId="{4D3E1305-A1ED-5D91-DCA5-2FEF887E4A0A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0" creationId="{4EC617E0-5486-5FB4-D0C9-EAF17A988825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1" creationId="{6E36C3D6-4504-9663-FC93-7C9ED6E8241F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2" creationId="{75363496-E381-C95A-75C2-193D8A539E54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3" creationId="{98043777-C8DC-567F-EE93-84DC93AF9076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4" creationId="{557DD7D0-10B4-4B7A-8F0E-B752A3AA3780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5" creationId="{8F8060FA-505A-EE7F-9C52-5A9633A3A52F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6" creationId="{6E054C09-ECB7-A4B6-7307-A40C83C2B352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7" creationId="{18B3B655-D710-7AD7-BAE4-D72BC12FACE8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8" creationId="{F5B49A37-7A73-57A8-F0EC-CCFC3AD67140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9" creationId="{7BAD8DBB-D8FC-04C8-BE9E-6730A0E50328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0" creationId="{B49E4969-439D-52CF-353F-1BF6895D7317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1" creationId="{911687AD-0672-5245-67A6-B12CB30CAC6B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2" creationId="{46ED277F-9B92-4F65-F8F5-C6C5556F288B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3" creationId="{4025E60C-6735-51C8-3FBF-545692ADCCF6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4" creationId="{CD08758D-6DD9-A9FF-EFEF-8F1AD79EA216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5" creationId="{157B3F20-8405-7FB9-8DF4-B39D99009726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6" creationId="{0495B2E7-9C3D-1E88-BD2F-4813439F9124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7" creationId="{28DCFC27-1F2A-9ADF-3451-66ACCB3ED21A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8" creationId="{D9E1AE72-8749-167B-D02F-B9F4227D61EC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9" creationId="{4BD37558-8CDD-9820-A3C5-B58B4DB9EFF2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0" creationId="{A8A1E37A-8DCB-25F9-35FD-64B4FFC65596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1" creationId="{9F7C23ED-F8F9-2E4B-B3E6-B0F32AE00AD8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2" creationId="{095816B7-D00B-5BFB-8980-36D5E7F07DF2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3" creationId="{433BA59C-10C2-A00E-2596-3FCC5D742839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4" creationId="{0018CBAE-30CE-6491-5ACD-4CAE83C76C87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5" creationId="{47952C2C-01D6-2DAC-2FE8-88AA0EA0E754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6" creationId="{168BA733-CF57-A7A2-AEB2-7460C87B7E69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7" creationId="{D5EE4CBF-73CF-D4B7-0B94-116DE4DF64F2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32" creationId="{535B1DDF-93F1-BC27-643A-9827B6E7AEAF}"/>
          </ac:spMkLst>
        </pc:spChg>
      </pc:sldChg>
      <pc:sldChg chg="modSp mod">
        <pc:chgData name="Cannell, Michael B" userId="df291291-9ac9-42c2-a976-062f6e2ad9da" providerId="ADAL" clId="{07A05B4B-1BC8-9949-BF87-1A4FA10F069C}" dt="2022-09-26T21:42:28.936" v="134" actId="2711"/>
        <pc:sldMkLst>
          <pc:docMk/>
          <pc:sldMk cId="34412781" sldId="598"/>
        </pc:sldMkLst>
        <pc:spChg chg="mod">
          <ac:chgData name="Cannell, Michael B" userId="df291291-9ac9-42c2-a976-062f6e2ad9da" providerId="ADAL" clId="{07A05B4B-1BC8-9949-BF87-1A4FA10F069C}" dt="2022-09-26T21:42:28.936" v="134" actId="2711"/>
          <ac:spMkLst>
            <pc:docMk/>
            <pc:sldMk cId="34412781" sldId="598"/>
            <ac:spMk id="2" creationId="{1F02248C-71C3-437E-DD52-BD453112327E}"/>
          </ac:spMkLst>
        </pc:spChg>
        <pc:spChg chg="mod">
          <ac:chgData name="Cannell, Michael B" userId="df291291-9ac9-42c2-a976-062f6e2ad9da" providerId="ADAL" clId="{07A05B4B-1BC8-9949-BF87-1A4FA10F069C}" dt="2022-09-26T21:42:28.936" v="134" actId="2711"/>
          <ac:spMkLst>
            <pc:docMk/>
            <pc:sldMk cId="34412781" sldId="598"/>
            <ac:spMk id="3" creationId="{81869D34-3F78-540D-7369-25CD001C907E}"/>
          </ac:spMkLst>
        </pc:spChg>
      </pc:sldChg>
      <pc:sldChg chg="modSp mod">
        <pc:chgData name="Cannell, Michael B" userId="df291291-9ac9-42c2-a976-062f6e2ad9da" providerId="ADAL" clId="{07A05B4B-1BC8-9949-BF87-1A4FA10F069C}" dt="2022-09-26T20:45:19.120" v="124" actId="2711"/>
        <pc:sldMkLst>
          <pc:docMk/>
          <pc:sldMk cId="3683055604" sldId="599"/>
        </pc:sldMkLst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4" creationId="{A7FA704C-8C52-51C3-E0CE-369FEE56B9CE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" creationId="{4CF6DBDB-6B6C-EFA4-E06D-6AFB72EC8BFE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20" creationId="{2250B366-C2A1-976B-84C8-96F01D6CD497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23" creationId="{DC097983-1F00-F318-2D27-29D19AC18C46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24" creationId="{2BF10144-E64E-667A-F7A4-8322224A5588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25" creationId="{FE8B4373-0520-899C-4893-76333CD65A62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49" creationId="{785FBBCF-692B-9B77-1DC6-CFDF11D2791C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50" creationId="{7737FAF2-4699-1E95-CBD6-C427741D1E83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77" creationId="{C88824E1-01B8-99C0-435A-909FA4D75717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78" creationId="{86518227-1D1D-389D-23CE-03392D082258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79" creationId="{9B8AD381-1871-FA82-CAC0-BDE765CB6E9A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0" creationId="{ABB82139-6211-2E6A-BF96-316BD29398B2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1" creationId="{336DB44D-26FE-37F0-C7E9-6CD5F8A51D3E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2" creationId="{5969B85D-A148-C833-0AD3-41BB52CAE14D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3" creationId="{9F23023B-9EB7-28C2-21C3-0BE791936015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4" creationId="{B902062B-3BD8-4066-0BF7-BD92E2E2AA8D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5" creationId="{6FB88C3F-ED0A-0807-30D4-B797AD0D6920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6" creationId="{605CDC74-5A18-7FCC-884B-AD7D78634F79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7" creationId="{D881964C-5B46-9275-7E25-6BD0A56D1311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8" creationId="{652F6737-B50F-AC2D-B5FA-AE814965A7F7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9" creationId="{FEC8E04E-D9BD-B9CF-C4EC-099C48F21B3D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0" creationId="{B78D084A-FB2B-00A1-8769-C3BF854DE05C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1" creationId="{F401AAFD-3D41-7E8C-BA00-1D845319B89F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2" creationId="{994971C3-1659-4108-9494-DB53F13C0A75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3" creationId="{0181491D-C2FF-8E5D-99CB-170785E05259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4" creationId="{A641097F-DFC8-D82B-C4D7-BA928F1C5241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5" creationId="{E4B6E723-3C96-02DC-A475-76FB46DDDCD3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6" creationId="{6E9109E3-8804-3F57-600F-D6E1219AB000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7" creationId="{5BB87ED9-2EEE-85F3-B976-677BB4718C2D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8" creationId="{F0AA5C5B-DADF-2353-425B-F477ECEAD1B0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9" creationId="{4D3E1305-A1ED-5D91-DCA5-2FEF887E4A0A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0" creationId="{4EC617E0-5486-5FB4-D0C9-EAF17A988825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1" creationId="{6E36C3D6-4504-9663-FC93-7C9ED6E8241F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2" creationId="{75363496-E381-C95A-75C2-193D8A539E54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3" creationId="{98043777-C8DC-567F-EE93-84DC93AF9076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4" creationId="{557DD7D0-10B4-4B7A-8F0E-B752A3AA3780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5" creationId="{8F8060FA-505A-EE7F-9C52-5A9633A3A52F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6" creationId="{6E054C09-ECB7-A4B6-7307-A40C83C2B352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7" creationId="{18B3B655-D710-7AD7-BAE4-D72BC12FACE8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8" creationId="{F5B49A37-7A73-57A8-F0EC-CCFC3AD67140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9" creationId="{7BAD8DBB-D8FC-04C8-BE9E-6730A0E50328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0" creationId="{B49E4969-439D-52CF-353F-1BF6895D7317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1" creationId="{911687AD-0672-5245-67A6-B12CB30CAC6B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2" creationId="{46ED277F-9B92-4F65-F8F5-C6C5556F288B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3" creationId="{4025E60C-6735-51C8-3FBF-545692ADCCF6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4" creationId="{CD08758D-6DD9-A9FF-EFEF-8F1AD79EA216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5" creationId="{157B3F20-8405-7FB9-8DF4-B39D99009726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6" creationId="{0495B2E7-9C3D-1E88-BD2F-4813439F9124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7" creationId="{28DCFC27-1F2A-9ADF-3451-66ACCB3ED21A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8" creationId="{D9E1AE72-8749-167B-D02F-B9F4227D61EC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9" creationId="{4BD37558-8CDD-9820-A3C5-B58B4DB9EFF2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0" creationId="{A8A1E37A-8DCB-25F9-35FD-64B4FFC65596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1" creationId="{9F7C23ED-F8F9-2E4B-B3E6-B0F32AE00AD8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2" creationId="{095816B7-D00B-5BFB-8980-36D5E7F07DF2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3" creationId="{433BA59C-10C2-A00E-2596-3FCC5D742839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4" creationId="{0018CBAE-30CE-6491-5ACD-4CAE83C76C87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5" creationId="{47952C2C-01D6-2DAC-2FE8-88AA0EA0E754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6" creationId="{168BA733-CF57-A7A2-AEB2-7460C87B7E69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7" creationId="{D5EE4CBF-73CF-D4B7-0B94-116DE4DF64F2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32" creationId="{535B1DDF-93F1-BC27-643A-9827B6E7AEAF}"/>
          </ac:spMkLst>
        </pc:spChg>
      </pc:sldChg>
      <pc:sldMasterChg chg="modSp">
        <pc:chgData name="Cannell, Michael B" userId="df291291-9ac9-42c2-a976-062f6e2ad9da" providerId="ADAL" clId="{07A05B4B-1BC8-9949-BF87-1A4FA10F069C}" dt="2022-09-26T20:33:19.505" v="0" actId="2711"/>
        <pc:sldMasterMkLst>
          <pc:docMk/>
          <pc:sldMasterMk cId="1302563014" sldId="2147483648"/>
        </pc:sldMasterMkLst>
        <pc:spChg chg="mod">
          <ac:chgData name="Cannell, Michael B" userId="df291291-9ac9-42c2-a976-062f6e2ad9da" providerId="ADAL" clId="{07A05B4B-1BC8-9949-BF87-1A4FA10F069C}" dt="2022-09-26T20:33:19.505" v="0" actId="2711"/>
          <ac:spMkLst>
            <pc:docMk/>
            <pc:sldMasterMk cId="1302563014" sldId="2147483648"/>
            <ac:spMk id="2" creationId="{39DEC015-24A5-1043-9FA6-4618609347E8}"/>
          </ac:spMkLst>
        </pc:spChg>
        <pc:spChg chg="mod">
          <ac:chgData name="Cannell, Michael B" userId="df291291-9ac9-42c2-a976-062f6e2ad9da" providerId="ADAL" clId="{07A05B4B-1BC8-9949-BF87-1A4FA10F069C}" dt="2022-09-26T20:33:19.505" v="0" actId="2711"/>
          <ac:spMkLst>
            <pc:docMk/>
            <pc:sldMasterMk cId="1302563014" sldId="2147483648"/>
            <ac:spMk id="3" creationId="{13C801B4-21DB-424D-ACF6-A41814836A10}"/>
          </ac:spMkLst>
        </pc:spChg>
        <pc:spChg chg="mod">
          <ac:chgData name="Cannell, Michael B" userId="df291291-9ac9-42c2-a976-062f6e2ad9da" providerId="ADAL" clId="{07A05B4B-1BC8-9949-BF87-1A4FA10F069C}" dt="2022-09-26T20:33:19.505" v="0" actId="2711"/>
          <ac:spMkLst>
            <pc:docMk/>
            <pc:sldMasterMk cId="1302563014" sldId="2147483648"/>
            <ac:spMk id="4" creationId="{08E2402C-19E6-CC48-BA19-789D33B529CF}"/>
          </ac:spMkLst>
        </pc:spChg>
        <pc:spChg chg="mod">
          <ac:chgData name="Cannell, Michael B" userId="df291291-9ac9-42c2-a976-062f6e2ad9da" providerId="ADAL" clId="{07A05B4B-1BC8-9949-BF87-1A4FA10F069C}" dt="2022-09-26T20:33:19.505" v="0" actId="2711"/>
          <ac:spMkLst>
            <pc:docMk/>
            <pc:sldMasterMk cId="1302563014" sldId="2147483648"/>
            <ac:spMk id="5" creationId="{0C6824BA-ADE7-6A4B-B5AC-274A65089245}"/>
          </ac:spMkLst>
        </pc:spChg>
        <pc:spChg chg="mod">
          <ac:chgData name="Cannell, Michael B" userId="df291291-9ac9-42c2-a976-062f6e2ad9da" providerId="ADAL" clId="{07A05B4B-1BC8-9949-BF87-1A4FA10F069C}" dt="2022-09-26T20:33:19.505" v="0" actId="2711"/>
          <ac:spMkLst>
            <pc:docMk/>
            <pc:sldMasterMk cId="1302563014" sldId="2147483648"/>
            <ac:spMk id="6" creationId="{6DA4A6E1-8E2C-7748-B415-7D69EE5A3305}"/>
          </ac:spMkLst>
        </pc:spChg>
      </pc:sldMasterChg>
    </pc:docChg>
  </pc:docChgLst>
  <pc:docChgLst>
    <pc:chgData name="Cannell, Michael B" userId="df291291-9ac9-42c2-a976-062f6e2ad9da" providerId="ADAL" clId="{4D11C80A-1649-5D48-94E4-4703F7F8F63B}"/>
    <pc:docChg chg="delSld">
      <pc:chgData name="Cannell, Michael B" userId="df291291-9ac9-42c2-a976-062f6e2ad9da" providerId="ADAL" clId="{4D11C80A-1649-5D48-94E4-4703F7F8F63B}" dt="2022-10-14T16:53:55.372" v="0" actId="2696"/>
      <pc:docMkLst>
        <pc:docMk/>
      </pc:docMkLst>
      <pc:sldChg chg="del">
        <pc:chgData name="Cannell, Michael B" userId="df291291-9ac9-42c2-a976-062f6e2ad9da" providerId="ADAL" clId="{4D11C80A-1649-5D48-94E4-4703F7F8F63B}" dt="2022-10-14T16:53:55.372" v="0" actId="2696"/>
        <pc:sldMkLst>
          <pc:docMk/>
          <pc:sldMk cId="319583987" sldId="311"/>
        </pc:sldMkLst>
      </pc:sldChg>
    </pc:docChg>
  </pc:docChgLst>
  <pc:docChgLst>
    <pc:chgData name="Cannell, Michael B" userId="df291291-9ac9-42c2-a976-062f6e2ad9da" providerId="ADAL" clId="{A662CC2F-4937-4B43-88FB-1E03BFE4E802}"/>
    <pc:docChg chg="addSld modSld">
      <pc:chgData name="Cannell, Michael B" userId="df291291-9ac9-42c2-a976-062f6e2ad9da" providerId="ADAL" clId="{A662CC2F-4937-4B43-88FB-1E03BFE4E802}" dt="2022-11-12T18:24:46.735" v="2" actId="729"/>
      <pc:docMkLst>
        <pc:docMk/>
      </pc:docMkLst>
      <pc:sldChg chg="add mod modShow">
        <pc:chgData name="Cannell, Michael B" userId="df291291-9ac9-42c2-a976-062f6e2ad9da" providerId="ADAL" clId="{A662CC2F-4937-4B43-88FB-1E03BFE4E802}" dt="2022-11-12T18:24:46.735" v="2" actId="729"/>
        <pc:sldMkLst>
          <pc:docMk/>
          <pc:sldMk cId="2993815995" sldId="522"/>
        </pc:sldMkLst>
      </pc:sldChg>
      <pc:sldChg chg="addCm">
        <pc:chgData name="Cannell, Michael B" userId="df291291-9ac9-42c2-a976-062f6e2ad9da" providerId="ADAL" clId="{A662CC2F-4937-4B43-88FB-1E03BFE4E802}" dt="2022-11-12T18:24:23.936" v="0"/>
        <pc:sldMkLst>
          <pc:docMk/>
          <pc:sldMk cId="2138099613" sldId="574"/>
        </pc:sldMkLst>
      </pc:sldChg>
    </pc:docChg>
  </pc:docChgLst>
  <pc:docChgLst>
    <pc:chgData name="Cannell, Michael B" userId="S::michael.b.cannell@uth.tmc.edu::df291291-9ac9-42c2-a976-062f6e2ad9da" providerId="AD" clId="Web-{EDFE6F9D-17D2-420C-EA1B-DAB93AE0A65D}"/>
    <pc:docChg chg="modSld">
      <pc:chgData name="Cannell, Michael B" userId="S::michael.b.cannell@uth.tmc.edu::df291291-9ac9-42c2-a976-062f6e2ad9da" providerId="AD" clId="Web-{EDFE6F9D-17D2-420C-EA1B-DAB93AE0A65D}" dt="2023-06-23T15:41:40.709" v="1"/>
      <pc:docMkLst>
        <pc:docMk/>
      </pc:docMkLst>
      <pc:sldChg chg="modNotes">
        <pc:chgData name="Cannell, Michael B" userId="S::michael.b.cannell@uth.tmc.edu::df291291-9ac9-42c2-a976-062f6e2ad9da" providerId="AD" clId="Web-{EDFE6F9D-17D2-420C-EA1B-DAB93AE0A65D}" dt="2023-06-23T15:41:40.709" v="1"/>
        <pc:sldMkLst>
          <pc:docMk/>
          <pc:sldMk cId="470985501" sldId="304"/>
        </pc:sldMkLst>
      </pc:sldChg>
    </pc:docChg>
  </pc:docChgLst>
</pc:chgInfo>
</file>

<file path=ppt/comments/modernComment_1FC_5B1B80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F8D668C-D5C6-184C-A6D2-1C7C3BDF3471}" authorId="{322262F4-198F-1758-9380-73A8D5E26897}" created="2022-09-19T11:54:09.833">
    <pc:sldMkLst xmlns:pc="http://schemas.microsoft.com/office/powerpoint/2013/main/command">
      <pc:docMk/>
      <pc:sldMk cId="1528528935" sldId="508"/>
    </pc:sldMkLst>
    <p188:replyLst>
      <p188:reply id="{D32B1A89-0F8D-C447-856A-CECF452FDEED}" authorId="{322262F4-198F-1758-9380-73A8D5E26897}" created="2022-09-19T12:26:50.667">
        <p188:txBody>
          <a:bodyPr/>
          <a:lstStyle/>
          <a:p>
            <a:r>
              <a:rPr lang="en-US"/>
              <a:t>Magnifying glass, crystal ball, x arrow y</a:t>
            </a:r>
          </a:p>
        </p188:txBody>
      </p188:reply>
    </p188:replyLst>
    <p188:txBody>
      <a:bodyPr/>
      <a:lstStyle/>
      <a:p>
        <a:r>
          <a:rPr lang="en-US"/>
          <a:t>You may want to make these prettier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71257-8593-9B4B-AFC2-D1B7E55288FF}" type="doc">
      <dgm:prSet loTypeId="urn:microsoft.com/office/officeart/2005/8/layout/venn1" loCatId="" qsTypeId="urn:microsoft.com/office/officeart/2005/8/quickstyle/simple1" qsCatId="simple" csTypeId="urn:microsoft.com/office/officeart/2005/8/colors/accent0_1" csCatId="mainScheme" phldr="1"/>
      <dgm:spPr/>
    </dgm:pt>
    <dgm:pt modelId="{C52E7EF6-0565-D145-A71C-96CED9B51AC7}">
      <dgm:prSet phldrT="[Text]"/>
      <dgm:spPr/>
      <dgm:t>
        <a:bodyPr/>
        <a:lstStyle/>
        <a:p>
          <a:r>
            <a:rPr lang="en-US" dirty="0">
              <a:latin typeface="Avenir Book" panose="02000503020000020003" pitchFamily="2" charset="0"/>
            </a:rPr>
            <a:t>Description</a:t>
          </a:r>
        </a:p>
      </dgm:t>
    </dgm:pt>
    <dgm:pt modelId="{13F26035-8C6D-4746-9376-E114FB0E98F8}" type="parTrans" cxnId="{D92F84A3-35E6-7D4F-891B-4C0A0C42A8DD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04909AAD-B001-4341-A599-5DA32685966B}" type="sibTrans" cxnId="{D92F84A3-35E6-7D4F-891B-4C0A0C42A8DD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C21558DB-0AF4-2141-95C3-5446409970E1}">
      <dgm:prSet phldrT="[Text]" custT="1"/>
      <dgm:spPr/>
      <dgm:t>
        <a:bodyPr/>
        <a:lstStyle/>
        <a:p>
          <a:r>
            <a:rPr lang="en-US" sz="4000" dirty="0">
              <a:latin typeface="Avenir Book" panose="02000503020000020003" pitchFamily="2" charset="0"/>
            </a:rPr>
            <a:t>Causation</a:t>
          </a:r>
        </a:p>
      </dgm:t>
    </dgm:pt>
    <dgm:pt modelId="{F4210790-A30F-0848-94D3-B73A070A03E0}" type="parTrans" cxnId="{76693ACC-F546-2B4E-8CAC-E9E79AACA4CB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18556C23-47A3-6E4E-9787-09B8054D2A23}" type="sibTrans" cxnId="{76693ACC-F546-2B4E-8CAC-E9E79AACA4CB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28197771-D306-244F-9743-B26F65EC9B93}">
      <dgm:prSet phldrT="[Text]"/>
      <dgm:spPr/>
      <dgm:t>
        <a:bodyPr/>
        <a:lstStyle/>
        <a:p>
          <a:r>
            <a:rPr lang="en-US" dirty="0">
              <a:latin typeface="Avenir Book" panose="02000503020000020003" pitchFamily="2" charset="0"/>
            </a:rPr>
            <a:t>Prediction</a:t>
          </a:r>
        </a:p>
      </dgm:t>
    </dgm:pt>
    <dgm:pt modelId="{B39554AC-A85C-B44E-A2B1-ECA0234F69B0}" type="parTrans" cxnId="{E5837AA4-9623-114A-BEAA-B492F3BDEAA1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E737E574-04CB-164A-A811-A018896538E0}" type="sibTrans" cxnId="{E5837AA4-9623-114A-BEAA-B492F3BDEAA1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60446F06-9A0B-E544-A642-40C8B6A13684}" type="pres">
      <dgm:prSet presAssocID="{A2571257-8593-9B4B-AFC2-D1B7E55288FF}" presName="compositeShape" presStyleCnt="0">
        <dgm:presLayoutVars>
          <dgm:chMax val="7"/>
          <dgm:dir/>
          <dgm:resizeHandles val="exact"/>
        </dgm:presLayoutVars>
      </dgm:prSet>
      <dgm:spPr/>
    </dgm:pt>
    <dgm:pt modelId="{7F65CD12-9416-7349-B0C2-E0D12E606C0E}" type="pres">
      <dgm:prSet presAssocID="{C52E7EF6-0565-D145-A71C-96CED9B51AC7}" presName="circ1" presStyleLbl="vennNode1" presStyleIdx="0" presStyleCnt="3"/>
      <dgm:spPr/>
    </dgm:pt>
    <dgm:pt modelId="{19FBFDD1-6237-EF4B-AB98-2124546BC50D}" type="pres">
      <dgm:prSet presAssocID="{C52E7EF6-0565-D145-A71C-96CED9B51AC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544D12B-FD53-014C-B154-9E89FD19C1EF}" type="pres">
      <dgm:prSet presAssocID="{C21558DB-0AF4-2141-95C3-5446409970E1}" presName="circ2" presStyleLbl="vennNode1" presStyleIdx="1" presStyleCnt="3"/>
      <dgm:spPr/>
    </dgm:pt>
    <dgm:pt modelId="{7548B137-4039-DB43-AD2A-4EBA558E8FF3}" type="pres">
      <dgm:prSet presAssocID="{C21558DB-0AF4-2141-95C3-5446409970E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1C076C0-2DC9-F14A-BFA6-6F454B33B0C6}" type="pres">
      <dgm:prSet presAssocID="{28197771-D306-244F-9743-B26F65EC9B93}" presName="circ3" presStyleLbl="vennNode1" presStyleIdx="2" presStyleCnt="3"/>
      <dgm:spPr/>
    </dgm:pt>
    <dgm:pt modelId="{859A1854-2AD4-0A49-AD42-86B25383A021}" type="pres">
      <dgm:prSet presAssocID="{28197771-D306-244F-9743-B26F65EC9B9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71C911F-BDD2-584C-BB8F-0F5111D36679}" type="presOf" srcId="{C21558DB-0AF4-2141-95C3-5446409970E1}" destId="{F544D12B-FD53-014C-B154-9E89FD19C1EF}" srcOrd="0" destOrd="0" presId="urn:microsoft.com/office/officeart/2005/8/layout/venn1"/>
    <dgm:cxn modelId="{25F8FE43-DA88-1746-80F7-BBEC6CEF60BC}" type="presOf" srcId="{A2571257-8593-9B4B-AFC2-D1B7E55288FF}" destId="{60446F06-9A0B-E544-A642-40C8B6A13684}" srcOrd="0" destOrd="0" presId="urn:microsoft.com/office/officeart/2005/8/layout/venn1"/>
    <dgm:cxn modelId="{DBE7DD47-363F-E741-9FCC-1D16F4A36A31}" type="presOf" srcId="{28197771-D306-244F-9743-B26F65EC9B93}" destId="{A1C076C0-2DC9-F14A-BFA6-6F454B33B0C6}" srcOrd="0" destOrd="0" presId="urn:microsoft.com/office/officeart/2005/8/layout/venn1"/>
    <dgm:cxn modelId="{17492978-1F97-E645-AD74-FADAFEFABEA0}" type="presOf" srcId="{C52E7EF6-0565-D145-A71C-96CED9B51AC7}" destId="{7F65CD12-9416-7349-B0C2-E0D12E606C0E}" srcOrd="0" destOrd="0" presId="urn:microsoft.com/office/officeart/2005/8/layout/venn1"/>
    <dgm:cxn modelId="{D92F84A3-35E6-7D4F-891B-4C0A0C42A8DD}" srcId="{A2571257-8593-9B4B-AFC2-D1B7E55288FF}" destId="{C52E7EF6-0565-D145-A71C-96CED9B51AC7}" srcOrd="0" destOrd="0" parTransId="{13F26035-8C6D-4746-9376-E114FB0E98F8}" sibTransId="{04909AAD-B001-4341-A599-5DA32685966B}"/>
    <dgm:cxn modelId="{E5837AA4-9623-114A-BEAA-B492F3BDEAA1}" srcId="{A2571257-8593-9B4B-AFC2-D1B7E55288FF}" destId="{28197771-D306-244F-9743-B26F65EC9B93}" srcOrd="2" destOrd="0" parTransId="{B39554AC-A85C-B44E-A2B1-ECA0234F69B0}" sibTransId="{E737E574-04CB-164A-A811-A018896538E0}"/>
    <dgm:cxn modelId="{2A90F7BC-5358-5744-A9AA-A32E568EF2E9}" type="presOf" srcId="{C21558DB-0AF4-2141-95C3-5446409970E1}" destId="{7548B137-4039-DB43-AD2A-4EBA558E8FF3}" srcOrd="1" destOrd="0" presId="urn:microsoft.com/office/officeart/2005/8/layout/venn1"/>
    <dgm:cxn modelId="{76693ACC-F546-2B4E-8CAC-E9E79AACA4CB}" srcId="{A2571257-8593-9B4B-AFC2-D1B7E55288FF}" destId="{C21558DB-0AF4-2141-95C3-5446409970E1}" srcOrd="1" destOrd="0" parTransId="{F4210790-A30F-0848-94D3-B73A070A03E0}" sibTransId="{18556C23-47A3-6E4E-9787-09B8054D2A23}"/>
    <dgm:cxn modelId="{A685E6D0-4E36-2946-B23F-7F330B9062A6}" type="presOf" srcId="{28197771-D306-244F-9743-B26F65EC9B93}" destId="{859A1854-2AD4-0A49-AD42-86B25383A021}" srcOrd="1" destOrd="0" presId="urn:microsoft.com/office/officeart/2005/8/layout/venn1"/>
    <dgm:cxn modelId="{7B01A8D6-4233-5B4A-99DF-B710707ADD4A}" type="presOf" srcId="{C52E7EF6-0565-D145-A71C-96CED9B51AC7}" destId="{19FBFDD1-6237-EF4B-AB98-2124546BC50D}" srcOrd="1" destOrd="0" presId="urn:microsoft.com/office/officeart/2005/8/layout/venn1"/>
    <dgm:cxn modelId="{9B2107D1-24F2-B74A-BB4B-B4BD511B7AFF}" type="presParOf" srcId="{60446F06-9A0B-E544-A642-40C8B6A13684}" destId="{7F65CD12-9416-7349-B0C2-E0D12E606C0E}" srcOrd="0" destOrd="0" presId="urn:microsoft.com/office/officeart/2005/8/layout/venn1"/>
    <dgm:cxn modelId="{B8079F7E-AF2B-A346-BF9B-12D214308A95}" type="presParOf" srcId="{60446F06-9A0B-E544-A642-40C8B6A13684}" destId="{19FBFDD1-6237-EF4B-AB98-2124546BC50D}" srcOrd="1" destOrd="0" presId="urn:microsoft.com/office/officeart/2005/8/layout/venn1"/>
    <dgm:cxn modelId="{BAD14577-0390-114E-A7FC-D5905DD77F44}" type="presParOf" srcId="{60446F06-9A0B-E544-A642-40C8B6A13684}" destId="{F544D12B-FD53-014C-B154-9E89FD19C1EF}" srcOrd="2" destOrd="0" presId="urn:microsoft.com/office/officeart/2005/8/layout/venn1"/>
    <dgm:cxn modelId="{4187365E-898B-CA40-ACCE-07B566B7B972}" type="presParOf" srcId="{60446F06-9A0B-E544-A642-40C8B6A13684}" destId="{7548B137-4039-DB43-AD2A-4EBA558E8FF3}" srcOrd="3" destOrd="0" presId="urn:microsoft.com/office/officeart/2005/8/layout/venn1"/>
    <dgm:cxn modelId="{17401ECD-47FB-5245-AD0C-CD78311D29EB}" type="presParOf" srcId="{60446F06-9A0B-E544-A642-40C8B6A13684}" destId="{A1C076C0-2DC9-F14A-BFA6-6F454B33B0C6}" srcOrd="4" destOrd="0" presId="urn:microsoft.com/office/officeart/2005/8/layout/venn1"/>
    <dgm:cxn modelId="{44B32ED8-A12C-814C-9227-641060A6CD88}" type="presParOf" srcId="{60446F06-9A0B-E544-A642-40C8B6A13684}" destId="{859A1854-2AD4-0A49-AD42-86B25383A02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5CD12-9416-7349-B0C2-E0D12E606C0E}">
      <dsp:nvSpPr>
        <dsp:cNvPr id="0" name=""/>
        <dsp:cNvSpPr/>
      </dsp:nvSpPr>
      <dsp:spPr>
        <a:xfrm>
          <a:off x="3153202" y="85517"/>
          <a:ext cx="4104825" cy="410482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Avenir Book" panose="02000503020000020003" pitchFamily="2" charset="0"/>
            </a:rPr>
            <a:t>Description</a:t>
          </a:r>
        </a:p>
      </dsp:txBody>
      <dsp:txXfrm>
        <a:off x="3700512" y="803861"/>
        <a:ext cx="3010205" cy="1847171"/>
      </dsp:txXfrm>
    </dsp:sp>
    <dsp:sp modelId="{F544D12B-FD53-014C-B154-9E89FD19C1EF}">
      <dsp:nvSpPr>
        <dsp:cNvPr id="0" name=""/>
        <dsp:cNvSpPr/>
      </dsp:nvSpPr>
      <dsp:spPr>
        <a:xfrm>
          <a:off x="4634360" y="2651032"/>
          <a:ext cx="4104825" cy="410482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venir Book" panose="02000503020000020003" pitchFamily="2" charset="0"/>
            </a:rPr>
            <a:t>Causation</a:t>
          </a:r>
        </a:p>
      </dsp:txBody>
      <dsp:txXfrm>
        <a:off x="5889752" y="3711445"/>
        <a:ext cx="2462895" cy="2257653"/>
      </dsp:txXfrm>
    </dsp:sp>
    <dsp:sp modelId="{A1C076C0-2DC9-F14A-BFA6-6F454B33B0C6}">
      <dsp:nvSpPr>
        <dsp:cNvPr id="0" name=""/>
        <dsp:cNvSpPr/>
      </dsp:nvSpPr>
      <dsp:spPr>
        <a:xfrm>
          <a:off x="1672044" y="2651032"/>
          <a:ext cx="4104825" cy="410482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Avenir Book" panose="02000503020000020003" pitchFamily="2" charset="0"/>
            </a:rPr>
            <a:t>Prediction</a:t>
          </a:r>
        </a:p>
      </dsp:txBody>
      <dsp:txXfrm>
        <a:off x="2058582" y="3711445"/>
        <a:ext cx="2462895" cy="2257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E993-E6A3-E849-86E1-AFF47A1BBBDD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C895-3B19-1948-8213-A5CD87C5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measurement_uncertainty_study_design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2CDE-89C4-1B4C-87C9-7FAA4B7FC2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6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measurement_data_statistics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73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description_prediction_causation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1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1FB2-6A4C-D746-A3B8-C5D3D1B6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BD42B-A537-5E4F-BC2D-CD2BBE77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369E-1A00-EB4F-A59B-4B95E2AD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84C3-9DA5-5043-B016-BB5AF7E1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72E5-3262-0644-8C1D-9AFF46AB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A570-F5C7-DC46-A950-691F271A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6AB8E-208A-BE46-88CB-EFBCA2F0E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DF918-81A1-B447-BC49-9EC8D6E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0769-4C80-EB4B-96EC-398E6562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D322-ECA4-524D-8E95-3638BFF7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8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3EFE0-6C71-C544-BF6F-8567C3D0A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52C28-09D1-054A-90E3-F9430FA1C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99A3-FD32-E148-8A32-3D8AD781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B7CB-D3EC-A84E-9A6C-38264C1E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807B9-B5D6-4F42-B716-8B50D7A1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2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1A86-13CB-C346-93FF-7EEEEC03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82CC-5CBC-8745-9660-FA5B8403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D570-F4DB-6742-8024-04BC7DFC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1994-1661-9E4B-BC2D-55944BA7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7791-1693-9F40-9508-F1EC21E5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EAF1-A687-AD44-BF40-CE3D4CCF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9458-556D-6549-8EB4-C7A11735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Univers" panose="020B05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D4B3-3429-E049-98D8-2D117E01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1EB34-6662-C846-9EF0-58888866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9D62-E00D-B940-ABC4-3DF647E6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45F9-5A8A-1840-9BC7-7BBF01A2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A125-24B0-D745-A62E-6AEDBA0EB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24C47-E7DA-384A-B5A7-9F37D647C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932E5-936E-3542-84D2-1FEF3107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AEE6-3729-D643-94AB-59A56160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C72C8-FC7C-4C4D-95DB-766D41BE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6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5B63-2C22-964A-BEBC-E9E9EBB6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FA4B-9656-1640-AE07-60F2785B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Univers" panose="020B05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028B4-D349-264E-A7B8-CF0F4D72A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75EEF-DFB8-1843-B05C-69AF2689E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Univers" panose="020B05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03BD7-4D9C-EC46-84F8-78CED0989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2BD83-494A-CC41-A1BC-8535BC92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305F8-E0A9-BC43-895D-EFDD6235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6074C-00A3-8D47-B436-BF26F064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66DE-DBD1-F94C-A2E3-DD57F54A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EB361-02CE-C94E-825E-33919CBD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84110-71A7-4A44-9AEC-93A1CDDF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EB3AB-89FB-AC4F-9B19-91542E46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810FB-7BA5-044B-8B1A-53D77785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7C9C8-2F39-4745-8625-A89BB388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D5341-5E53-E444-8430-8975542E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9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92EF-6494-1B49-8E8F-F96B54AE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36C1-E4CD-3748-A139-ADFE1287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Univers" panose="020B0503020202020204" pitchFamily="34" charset="0"/>
              </a:defRPr>
            </a:lvl1pPr>
            <a:lvl2pPr>
              <a:defRPr sz="2800">
                <a:latin typeface="Univers" panose="020B0503020202020204" pitchFamily="34" charset="0"/>
              </a:defRPr>
            </a:lvl2pPr>
            <a:lvl3pPr>
              <a:defRPr sz="2400">
                <a:latin typeface="Univers" panose="020B0503020202020204" pitchFamily="34" charset="0"/>
              </a:defRPr>
            </a:lvl3pPr>
            <a:lvl4pPr>
              <a:defRPr sz="2000">
                <a:latin typeface="Univers" panose="020B0503020202020204" pitchFamily="34" charset="0"/>
              </a:defRPr>
            </a:lvl4pPr>
            <a:lvl5pPr>
              <a:defRPr sz="2000">
                <a:latin typeface="Univers" panose="020B0503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6E13D-21D7-174E-B22A-AB383D3F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Univers" panose="020B05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BFFFD-9E3F-0248-8271-A8D3CA92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549E1-13B8-0F42-A7D5-1189709B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DAFF8-E7FF-8D46-BD05-5AE707B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6FD0-B44B-0741-888B-A6936174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E3EE8-152A-FA4F-BA89-789685B73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Univers" panose="020B0503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B0042-827D-E34E-BCA9-114B4AAEB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Univers" panose="020B05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692AF-646E-6348-AE7D-EFD60B41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D5218-4EE3-E643-A517-B4D12D36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08766-9933-224B-A787-B68F0D4C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EC015-24A5-1043-9FA6-46186093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801B4-21DB-424D-ACF6-A41814836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402C-19E6-CC48-BA19-789D33B52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824BA-ADE7-6A4B-B5AC-274A65089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A6E1-8E2C-7748-B415-7D69EE5A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6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18/10/relationships/comments" Target="../comments/modernComment_1FC_5B1B8027.xm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248C-71C3-437E-DD52-BD453112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Development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9D34-3F78-540D-7369-25CD001C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This is the development version of the presentation. Do </a:t>
            </a:r>
            <a:r>
              <a:rPr lang="en-US" u="sng" dirty="0">
                <a:latin typeface="Avenir Book" panose="02000503020000020003" pitchFamily="2" charset="0"/>
              </a:rPr>
              <a:t>not</a:t>
            </a:r>
            <a:r>
              <a:rPr lang="en-US" dirty="0">
                <a:latin typeface="Avenir Book" panose="02000503020000020003" pitchFamily="2" charset="0"/>
              </a:rPr>
              <a:t> post on Canvas. </a:t>
            </a:r>
          </a:p>
          <a:p>
            <a:r>
              <a:rPr lang="en-US" dirty="0">
                <a:latin typeface="Avenir Book" panose="02000503020000020003" pitchFamily="2" charset="0"/>
              </a:rPr>
              <a:t>Instead, export to pdf and post a link to the pdf on Canvas.</a:t>
            </a:r>
          </a:p>
          <a:p>
            <a:r>
              <a:rPr lang="en-US" dirty="0">
                <a:latin typeface="Avenir Book" panose="02000503020000020003" pitchFamily="2" charset="0"/>
              </a:rPr>
              <a:t>Hidden slides, comments, and slide notes will </a:t>
            </a:r>
            <a:r>
              <a:rPr lang="en-US" u="sng" dirty="0">
                <a:latin typeface="Avenir Book" panose="02000503020000020003" pitchFamily="2" charset="0"/>
              </a:rPr>
              <a:t>not</a:t>
            </a:r>
            <a:r>
              <a:rPr lang="en-US" dirty="0">
                <a:latin typeface="Avenir Book" panose="02000503020000020003" pitchFamily="2" charset="0"/>
              </a:rPr>
              <a:t> be included in the pdf. </a:t>
            </a:r>
          </a:p>
          <a:p>
            <a:r>
              <a:rPr lang="en-US" dirty="0">
                <a:latin typeface="Avenir Book" panose="02000503020000020003" pitchFamily="2" charset="0"/>
              </a:rPr>
              <a:t>If you also post a recording of the lecture, then there should be no reason why the students need the notes.</a:t>
            </a:r>
          </a:p>
        </p:txBody>
      </p:sp>
    </p:spTree>
    <p:extLst>
      <p:ext uri="{BB962C8B-B14F-4D97-AF65-F5344CB8AC3E}">
        <p14:creationId xmlns:p14="http://schemas.microsoft.com/office/powerpoint/2010/main" val="3441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F6BE401-3534-77BE-A98E-24CEB8AF484A}"/>
              </a:ext>
            </a:extLst>
          </p:cNvPr>
          <p:cNvGrpSpPr/>
          <p:nvPr/>
        </p:nvGrpSpPr>
        <p:grpSpPr>
          <a:xfrm>
            <a:off x="104773" y="852488"/>
            <a:ext cx="3562350" cy="5153025"/>
            <a:chOff x="104773" y="852488"/>
            <a:chExt cx="3562350" cy="5153025"/>
          </a:xfrm>
        </p:grpSpPr>
        <p:pic>
          <p:nvPicPr>
            <p:cNvPr id="11" name="Graphic 10" descr="Alterations &amp; Tailoring outline">
              <a:extLst>
                <a:ext uri="{FF2B5EF4-FFF2-40B4-BE49-F238E27FC236}">
                  <a16:creationId xmlns:a16="http://schemas.microsoft.com/office/drawing/2014/main" id="{6065CF40-9BBB-8E7D-B664-F05FA0375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4805" y="1322520"/>
              <a:ext cx="2622285" cy="2622285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8E5C4E-17A2-2603-E9E5-CD8415BED0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773" y="852488"/>
              <a:ext cx="3562350" cy="3562350"/>
            </a:xfrm>
            <a:prstGeom prst="ellipse">
              <a:avLst/>
            </a:prstGeom>
            <a:noFill/>
            <a:ln w="76200">
              <a:solidFill>
                <a:srgbClr val="AE60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17290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39" name="Delay 38">
              <a:extLst>
                <a:ext uri="{FF2B5EF4-FFF2-40B4-BE49-F238E27FC236}">
                  <a16:creationId xmlns:a16="http://schemas.microsoft.com/office/drawing/2014/main" id="{B8BAFAE8-459A-A796-CDA7-2851678061F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11012" y="3549403"/>
              <a:ext cx="1416547" cy="3495673"/>
            </a:xfrm>
            <a:prstGeom prst="flowChartDelay">
              <a:avLst/>
            </a:prstGeom>
            <a:solidFill>
              <a:srgbClr val="AE6041"/>
            </a:solidFill>
            <a:ln>
              <a:solidFill>
                <a:srgbClr val="AE60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EABA134-5C5E-D432-B3D7-4EAABA278909}"/>
                </a:ext>
              </a:extLst>
            </p:cNvPr>
            <p:cNvSpPr txBox="1"/>
            <p:nvPr/>
          </p:nvSpPr>
          <p:spPr>
            <a:xfrm>
              <a:off x="540546" y="4860636"/>
              <a:ext cx="26908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Measurement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4D43C3-749A-4FB5-DAF8-96F9A10D5CDD}"/>
              </a:ext>
            </a:extLst>
          </p:cNvPr>
          <p:cNvGrpSpPr/>
          <p:nvPr/>
        </p:nvGrpSpPr>
        <p:grpSpPr>
          <a:xfrm>
            <a:off x="4314825" y="852488"/>
            <a:ext cx="3562350" cy="5150345"/>
            <a:chOff x="4314825" y="852488"/>
            <a:chExt cx="3562350" cy="515034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645FC56-A72C-A962-506D-425395843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4825" y="852488"/>
              <a:ext cx="3562350" cy="3562350"/>
            </a:xfrm>
            <a:prstGeom prst="ellipse">
              <a:avLst/>
            </a:prstGeom>
            <a:noFill/>
            <a:ln w="76200">
              <a:solidFill>
                <a:srgbClr val="4D73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1729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2" name="Graphic 31" descr="Question Mark with solid fill">
              <a:extLst>
                <a:ext uri="{FF2B5EF4-FFF2-40B4-BE49-F238E27FC236}">
                  <a16:creationId xmlns:a16="http://schemas.microsoft.com/office/drawing/2014/main" id="{5BF4FAC5-A704-0DC0-9928-49156A4F1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05362" y="1343025"/>
              <a:ext cx="2581275" cy="2581275"/>
            </a:xfrm>
            <a:prstGeom prst="rect">
              <a:avLst/>
            </a:prstGeom>
          </p:spPr>
        </p:pic>
        <p:sp>
          <p:nvSpPr>
            <p:cNvPr id="42" name="Delay 41">
              <a:extLst>
                <a:ext uri="{FF2B5EF4-FFF2-40B4-BE49-F238E27FC236}">
                  <a16:creationId xmlns:a16="http://schemas.microsoft.com/office/drawing/2014/main" id="{98A53C8C-0791-75BF-9E42-E7C15BD7A8F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2012" y="3546723"/>
              <a:ext cx="1416547" cy="3495673"/>
            </a:xfrm>
            <a:prstGeom prst="flowChartDelay">
              <a:avLst/>
            </a:prstGeom>
            <a:solidFill>
              <a:srgbClr val="4D738A"/>
            </a:solidFill>
            <a:ln>
              <a:solidFill>
                <a:srgbClr val="4D73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A204A8-FC37-2D53-A5BE-A4160A72BFFD}"/>
                </a:ext>
              </a:extLst>
            </p:cNvPr>
            <p:cNvSpPr txBox="1"/>
            <p:nvPr/>
          </p:nvSpPr>
          <p:spPr>
            <a:xfrm>
              <a:off x="4978408" y="4860635"/>
              <a:ext cx="2263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Uncertainty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8E2D2F-B9E8-9E6B-A506-6BDE078694E9}"/>
              </a:ext>
            </a:extLst>
          </p:cNvPr>
          <p:cNvGrpSpPr/>
          <p:nvPr/>
        </p:nvGrpSpPr>
        <p:grpSpPr>
          <a:xfrm>
            <a:off x="8524877" y="852488"/>
            <a:ext cx="3562350" cy="5150345"/>
            <a:chOff x="8524877" y="852488"/>
            <a:chExt cx="3562350" cy="51503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50D122-CC05-B66D-F71B-DA1B080F9F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24877" y="852488"/>
              <a:ext cx="3562350" cy="3562350"/>
            </a:xfrm>
            <a:prstGeom prst="ellipse">
              <a:avLst/>
            </a:prstGeom>
            <a:noFill/>
            <a:ln w="76200">
              <a:solidFill>
                <a:srgbClr val="817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1729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8" name="Graphic 37" descr="Blueprint with solid fill">
              <a:extLst>
                <a:ext uri="{FF2B5EF4-FFF2-40B4-BE49-F238E27FC236}">
                  <a16:creationId xmlns:a16="http://schemas.microsoft.com/office/drawing/2014/main" id="{EC874C12-9FEE-46F6-3FA0-2C255607A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43999" y="1533526"/>
              <a:ext cx="2314575" cy="2314575"/>
            </a:xfrm>
            <a:prstGeom prst="rect">
              <a:avLst/>
            </a:prstGeom>
          </p:spPr>
        </p:pic>
        <p:sp>
          <p:nvSpPr>
            <p:cNvPr id="43" name="Delay 42">
              <a:extLst>
                <a:ext uri="{FF2B5EF4-FFF2-40B4-BE49-F238E27FC236}">
                  <a16:creationId xmlns:a16="http://schemas.microsoft.com/office/drawing/2014/main" id="{4C14802F-8B92-95F3-8B63-DD76C003D7C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593012" y="3546723"/>
              <a:ext cx="1416547" cy="3495673"/>
            </a:xfrm>
            <a:prstGeom prst="flowChartDelay">
              <a:avLst/>
            </a:prstGeom>
            <a:solidFill>
              <a:srgbClr val="817290"/>
            </a:solidFill>
            <a:ln>
              <a:solidFill>
                <a:srgbClr val="817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36ED21-459D-F852-9238-427E9CC7F287}"/>
                </a:ext>
              </a:extLst>
            </p:cNvPr>
            <p:cNvSpPr txBox="1"/>
            <p:nvPr/>
          </p:nvSpPr>
          <p:spPr>
            <a:xfrm>
              <a:off x="8991473" y="4860635"/>
              <a:ext cx="26196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Study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5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6089760-E50A-E7B7-2A10-94107777D231}"/>
              </a:ext>
            </a:extLst>
          </p:cNvPr>
          <p:cNvGrpSpPr/>
          <p:nvPr/>
        </p:nvGrpSpPr>
        <p:grpSpPr>
          <a:xfrm>
            <a:off x="104773" y="852489"/>
            <a:ext cx="3176997" cy="4595602"/>
            <a:chOff x="104773" y="852488"/>
            <a:chExt cx="3562350" cy="5153025"/>
          </a:xfrm>
        </p:grpSpPr>
        <p:pic>
          <p:nvPicPr>
            <p:cNvPr id="5" name="Graphic 4" descr="Alterations &amp; Tailoring outline">
              <a:extLst>
                <a:ext uri="{FF2B5EF4-FFF2-40B4-BE49-F238E27FC236}">
                  <a16:creationId xmlns:a16="http://schemas.microsoft.com/office/drawing/2014/main" id="{BECDDC94-0098-1838-0D62-F310A25AE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4805" y="1322520"/>
              <a:ext cx="2622285" cy="2622285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4FEA4B-D97D-A3D4-E134-0097E846A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773" y="852488"/>
              <a:ext cx="3562350" cy="3562350"/>
            </a:xfrm>
            <a:prstGeom prst="ellipse">
              <a:avLst/>
            </a:prstGeom>
            <a:noFill/>
            <a:ln w="76200">
              <a:solidFill>
                <a:srgbClr val="AE60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17290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" name="Delay 6">
              <a:extLst>
                <a:ext uri="{FF2B5EF4-FFF2-40B4-BE49-F238E27FC236}">
                  <a16:creationId xmlns:a16="http://schemas.microsoft.com/office/drawing/2014/main" id="{6D437D2D-59FB-1340-E6B8-384C0061869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11012" y="3549403"/>
              <a:ext cx="1416547" cy="3495673"/>
            </a:xfrm>
            <a:prstGeom prst="flowChartDelay">
              <a:avLst/>
            </a:prstGeom>
            <a:solidFill>
              <a:srgbClr val="AE6041"/>
            </a:solidFill>
            <a:ln>
              <a:solidFill>
                <a:srgbClr val="AE60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7B88DE-712F-53C9-9EAB-9F39354B169E}"/>
                </a:ext>
              </a:extLst>
            </p:cNvPr>
            <p:cNvSpPr txBox="1"/>
            <p:nvPr/>
          </p:nvSpPr>
          <p:spPr>
            <a:xfrm>
              <a:off x="377356" y="4860636"/>
              <a:ext cx="3017181" cy="655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Measurement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673749-269D-26EA-B8C1-616B216317D0}"/>
              </a:ext>
            </a:extLst>
          </p:cNvPr>
          <p:cNvSpPr txBox="1"/>
          <p:nvPr/>
        </p:nvSpPr>
        <p:spPr>
          <a:xfrm>
            <a:off x="5381964" y="4863316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Data</a:t>
            </a:r>
          </a:p>
        </p:txBody>
      </p:sp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5A129FC5-92D5-CE1E-3B2D-A32C21190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547487"/>
              </p:ext>
            </p:extLst>
          </p:nvPr>
        </p:nvGraphicFramePr>
        <p:xfrm>
          <a:off x="4402956" y="1725913"/>
          <a:ext cx="2643540" cy="143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180">
                  <a:extLst>
                    <a:ext uri="{9D8B030D-6E8A-4147-A177-3AD203B41FA5}">
                      <a16:colId xmlns:a16="http://schemas.microsoft.com/office/drawing/2014/main" val="3834768918"/>
                    </a:ext>
                  </a:extLst>
                </a:gridCol>
                <a:gridCol w="881180">
                  <a:extLst>
                    <a:ext uri="{9D8B030D-6E8A-4147-A177-3AD203B41FA5}">
                      <a16:colId xmlns:a16="http://schemas.microsoft.com/office/drawing/2014/main" val="925080378"/>
                    </a:ext>
                  </a:extLst>
                </a:gridCol>
                <a:gridCol w="881180">
                  <a:extLst>
                    <a:ext uri="{9D8B030D-6E8A-4147-A177-3AD203B41FA5}">
                      <a16:colId xmlns:a16="http://schemas.microsoft.com/office/drawing/2014/main" val="596868706"/>
                    </a:ext>
                  </a:extLst>
                </a:gridCol>
              </a:tblGrid>
              <a:tr h="3575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Univers" panose="020B0503020202020204" pitchFamily="34" charset="0"/>
                        </a:rPr>
                        <a:t>X</a:t>
                      </a:r>
                    </a:p>
                  </a:txBody>
                  <a:tcPr marL="80751" marR="80751" marT="40376" marB="40376">
                    <a:solidFill>
                      <a:srgbClr val="0027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Univers" panose="020B0503020202020204" pitchFamily="34" charset="0"/>
                        </a:rPr>
                        <a:t>Y</a:t>
                      </a:r>
                    </a:p>
                  </a:txBody>
                  <a:tcPr marL="80751" marR="80751" marT="40376" marB="40376">
                    <a:solidFill>
                      <a:srgbClr val="0027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Univers" panose="020B0503020202020204" pitchFamily="34" charset="0"/>
                        </a:rPr>
                        <a:t>Z</a:t>
                      </a:r>
                    </a:p>
                  </a:txBody>
                  <a:tcPr marL="80751" marR="80751" marT="40376" marB="40376">
                    <a:solidFill>
                      <a:srgbClr val="002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020173"/>
                  </a:ext>
                </a:extLst>
              </a:tr>
              <a:tr h="3575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nivers" panose="020B0503020202020204" pitchFamily="34" charset="0"/>
                        </a:rPr>
                        <a:t>1</a:t>
                      </a:r>
                    </a:p>
                  </a:txBody>
                  <a:tcPr marL="80751" marR="80751" marT="40376" marB="40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nivers" panose="020B0503020202020204" pitchFamily="34" charset="0"/>
                        </a:rPr>
                        <a:t>A</a:t>
                      </a:r>
                    </a:p>
                  </a:txBody>
                  <a:tcPr marL="80751" marR="80751" marT="40376" marB="40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nivers" panose="020B0503020202020204" pitchFamily="34" charset="0"/>
                        </a:rPr>
                        <a:t>1</a:t>
                      </a:r>
                    </a:p>
                  </a:txBody>
                  <a:tcPr marL="80751" marR="80751" marT="40376" marB="40376"/>
                </a:tc>
                <a:extLst>
                  <a:ext uri="{0D108BD9-81ED-4DB2-BD59-A6C34878D82A}">
                    <a16:rowId xmlns:a16="http://schemas.microsoft.com/office/drawing/2014/main" val="172202554"/>
                  </a:ext>
                </a:extLst>
              </a:tr>
              <a:tr h="3575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nivers" panose="020B0503020202020204" pitchFamily="34" charset="0"/>
                        </a:rPr>
                        <a:t>2</a:t>
                      </a:r>
                    </a:p>
                  </a:txBody>
                  <a:tcPr marL="80751" marR="80751" marT="40376" marB="40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nivers" panose="020B0503020202020204" pitchFamily="34" charset="0"/>
                        </a:rPr>
                        <a:t>B</a:t>
                      </a:r>
                    </a:p>
                  </a:txBody>
                  <a:tcPr marL="80751" marR="80751" marT="40376" marB="40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nivers" panose="020B0503020202020204" pitchFamily="34" charset="0"/>
                        </a:rPr>
                        <a:t>0</a:t>
                      </a:r>
                    </a:p>
                  </a:txBody>
                  <a:tcPr marL="80751" marR="80751" marT="40376" marB="40376"/>
                </a:tc>
                <a:extLst>
                  <a:ext uri="{0D108BD9-81ED-4DB2-BD59-A6C34878D82A}">
                    <a16:rowId xmlns:a16="http://schemas.microsoft.com/office/drawing/2014/main" val="2762999843"/>
                  </a:ext>
                </a:extLst>
              </a:tr>
              <a:tr h="3575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nivers" panose="020B0503020202020204" pitchFamily="34" charset="0"/>
                        </a:rPr>
                        <a:t>3</a:t>
                      </a:r>
                    </a:p>
                  </a:txBody>
                  <a:tcPr marL="80751" marR="80751" marT="40376" marB="40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nivers" panose="020B0503020202020204" pitchFamily="34" charset="0"/>
                        </a:rPr>
                        <a:t>C</a:t>
                      </a:r>
                    </a:p>
                  </a:txBody>
                  <a:tcPr marL="80751" marR="80751" marT="40376" marB="40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nivers" panose="020B0503020202020204" pitchFamily="34" charset="0"/>
                        </a:rPr>
                        <a:t>1</a:t>
                      </a:r>
                    </a:p>
                  </a:txBody>
                  <a:tcPr marL="80751" marR="80751" marT="40376" marB="40376"/>
                </a:tc>
                <a:extLst>
                  <a:ext uri="{0D108BD9-81ED-4DB2-BD59-A6C34878D82A}">
                    <a16:rowId xmlns:a16="http://schemas.microsoft.com/office/drawing/2014/main" val="3711178633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4C65FDAC-9279-1434-2609-30F3710D07F2}"/>
              </a:ext>
            </a:extLst>
          </p:cNvPr>
          <p:cNvGrpSpPr/>
          <p:nvPr/>
        </p:nvGrpSpPr>
        <p:grpSpPr>
          <a:xfrm>
            <a:off x="4137154" y="855169"/>
            <a:ext cx="3175144" cy="4592922"/>
            <a:chOff x="104773" y="852488"/>
            <a:chExt cx="3562350" cy="515302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5321CB5-30FF-8B8E-5D48-321854177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773" y="852488"/>
              <a:ext cx="3562350" cy="3562350"/>
            </a:xfrm>
            <a:prstGeom prst="ellipse">
              <a:avLst/>
            </a:prstGeom>
            <a:noFill/>
            <a:ln w="76200">
              <a:solidFill>
                <a:srgbClr val="0027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17290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24" name="Delay 23">
              <a:extLst>
                <a:ext uri="{FF2B5EF4-FFF2-40B4-BE49-F238E27FC236}">
                  <a16:creationId xmlns:a16="http://schemas.microsoft.com/office/drawing/2014/main" id="{43C74C5F-1B1B-5593-8CE6-5E195F9F0C4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11012" y="3549403"/>
              <a:ext cx="1416547" cy="3495673"/>
            </a:xfrm>
            <a:prstGeom prst="flowChartDelay">
              <a:avLst/>
            </a:prstGeom>
            <a:solidFill>
              <a:srgbClr val="002756"/>
            </a:solidFill>
            <a:ln>
              <a:solidFill>
                <a:srgbClr val="0027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5FEDBF-7638-4677-FEEF-B875547193F5}"/>
                </a:ext>
              </a:extLst>
            </p:cNvPr>
            <p:cNvSpPr txBox="1"/>
            <p:nvPr/>
          </p:nvSpPr>
          <p:spPr>
            <a:xfrm>
              <a:off x="1295864" y="4860636"/>
              <a:ext cx="1180168" cy="65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Data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94557F-84DB-8832-4274-E8096B81BE96}"/>
              </a:ext>
            </a:extLst>
          </p:cNvPr>
          <p:cNvGrpSpPr/>
          <p:nvPr/>
        </p:nvGrpSpPr>
        <p:grpSpPr>
          <a:xfrm>
            <a:off x="8347206" y="855168"/>
            <a:ext cx="3176797" cy="4592923"/>
            <a:chOff x="4314825" y="852488"/>
            <a:chExt cx="3562350" cy="515034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7A9B13E-2BAF-B1B8-84A3-007C09CB3CD8}"/>
                </a:ext>
              </a:extLst>
            </p:cNvPr>
            <p:cNvGrpSpPr/>
            <p:nvPr/>
          </p:nvGrpSpPr>
          <p:grpSpPr>
            <a:xfrm>
              <a:off x="4314825" y="852488"/>
              <a:ext cx="3562350" cy="5150345"/>
              <a:chOff x="4314825" y="852488"/>
              <a:chExt cx="3562350" cy="515034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36C005F-B25C-5944-9863-3BFE37BF0B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14825" y="852488"/>
                <a:ext cx="3562350" cy="3562350"/>
              </a:xfrm>
              <a:prstGeom prst="ellipse">
                <a:avLst/>
              </a:prstGeom>
              <a:noFill/>
              <a:ln w="76200">
                <a:solidFill>
                  <a:srgbClr val="4D73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1729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30" name="Delay 29">
                <a:extLst>
                  <a:ext uri="{FF2B5EF4-FFF2-40B4-BE49-F238E27FC236}">
                    <a16:creationId xmlns:a16="http://schemas.microsoft.com/office/drawing/2014/main" id="{7C7AE86A-DA3B-B997-658C-5232A5F527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5402012" y="3546723"/>
                <a:ext cx="1416547" cy="3495673"/>
              </a:xfrm>
              <a:prstGeom prst="flowChartDelay">
                <a:avLst/>
              </a:prstGeom>
              <a:solidFill>
                <a:srgbClr val="4D738A"/>
              </a:solidFill>
              <a:ln>
                <a:solidFill>
                  <a:srgbClr val="4D73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97A4D4-CEF2-4835-037B-4287CF5A2079}"/>
                  </a:ext>
                </a:extLst>
              </p:cNvPr>
              <p:cNvSpPr txBox="1"/>
              <p:nvPr/>
            </p:nvSpPr>
            <p:spPr>
              <a:xfrm>
                <a:off x="5114268" y="4860635"/>
                <a:ext cx="1992047" cy="655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Statistics</a:t>
                </a:r>
              </a:p>
            </p:txBody>
          </p:sp>
        </p:grpSp>
        <p:pic>
          <p:nvPicPr>
            <p:cNvPr id="28" name="Graphic 27" descr="Normal Distribution with solid fill">
              <a:extLst>
                <a:ext uri="{FF2B5EF4-FFF2-40B4-BE49-F238E27FC236}">
                  <a16:creationId xmlns:a16="http://schemas.microsoft.com/office/drawing/2014/main" id="{7E2CB8E7-1446-C167-CA05-2668D475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13556" y="1136934"/>
              <a:ext cx="2993457" cy="2993457"/>
            </a:xfrm>
            <a:prstGeom prst="rect">
              <a:avLst/>
            </a:prstGeom>
          </p:spPr>
        </p:pic>
      </p:grpSp>
      <p:sp>
        <p:nvSpPr>
          <p:cNvPr id="34" name="Right Arrow 33">
            <a:extLst>
              <a:ext uri="{FF2B5EF4-FFF2-40B4-BE49-F238E27FC236}">
                <a16:creationId xmlns:a16="http://schemas.microsoft.com/office/drawing/2014/main" id="{0CD47C0E-471C-3126-BA00-BF4A3454CD7F}"/>
              </a:ext>
            </a:extLst>
          </p:cNvPr>
          <p:cNvSpPr/>
          <p:nvPr/>
        </p:nvSpPr>
        <p:spPr>
          <a:xfrm>
            <a:off x="2930813" y="2085587"/>
            <a:ext cx="1435009" cy="710799"/>
          </a:xfrm>
          <a:prstGeom prst="rightArrow">
            <a:avLst/>
          </a:prstGeom>
          <a:solidFill>
            <a:srgbClr val="F2B8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F8A99D4E-EE46-DBEF-0DCA-D7377B1244BF}"/>
              </a:ext>
            </a:extLst>
          </p:cNvPr>
          <p:cNvSpPr/>
          <p:nvPr/>
        </p:nvSpPr>
        <p:spPr>
          <a:xfrm>
            <a:off x="7178596" y="2085587"/>
            <a:ext cx="1435009" cy="710799"/>
          </a:xfrm>
          <a:prstGeom prst="rightArrow">
            <a:avLst/>
          </a:prstGeom>
          <a:solidFill>
            <a:srgbClr val="F2B8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91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709FF4F-E8DD-9A4C-AA4A-F6BBA6A070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0595685"/>
              </p:ext>
            </p:extLst>
          </p:nvPr>
        </p:nvGraphicFramePr>
        <p:xfrm>
          <a:off x="890385" y="0"/>
          <a:ext cx="10411230" cy="6841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285289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793ca1-6164-4dfb-aaf8-0aa60c0c70c2">
      <Terms xmlns="http://schemas.microsoft.com/office/infopath/2007/PartnerControls"/>
    </lcf76f155ced4ddcb4097134ff3c332f>
    <TaxCatchAll xmlns="b3558f30-ae73-4668-947b-5578bd4f9b3c" xsi:nil="true"/>
    <MediaLengthInSeconds xmlns="e3793ca1-6164-4dfb-aaf8-0aa60c0c70c2" xsi:nil="true"/>
    <SharedWithUsers xmlns="b3558f30-ae73-4668-947b-5578bd4f9b3c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1D9ADB7F09344BC6B7E44F29CCBFD" ma:contentTypeVersion="13" ma:contentTypeDescription="Create a new document." ma:contentTypeScope="" ma:versionID="8758a9079f5c81cc9bbaf8817f1682cc">
  <xsd:schema xmlns:xsd="http://www.w3.org/2001/XMLSchema" xmlns:xs="http://www.w3.org/2001/XMLSchema" xmlns:p="http://schemas.microsoft.com/office/2006/metadata/properties" xmlns:ns2="e3793ca1-6164-4dfb-aaf8-0aa60c0c70c2" xmlns:ns3="b3558f30-ae73-4668-947b-5578bd4f9b3c" targetNamespace="http://schemas.microsoft.com/office/2006/metadata/properties" ma:root="true" ma:fieldsID="f4c82a11dbf66c51fd0803d992e2d3ac" ns2:_="" ns3:_="">
    <xsd:import namespace="e3793ca1-6164-4dfb-aaf8-0aa60c0c70c2"/>
    <xsd:import namespace="b3558f30-ae73-4668-947b-5578bd4f9b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793ca1-6164-4dfb-aaf8-0aa60c0c7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d802298-ac7f-4dc9-a73d-133dd7ac0f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58f30-ae73-4668-947b-5578bd4f9b3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ca745f3-7035-451a-bc82-83d8f751ad85}" ma:internalName="TaxCatchAll" ma:showField="CatchAllData" ma:web="b3558f30-ae73-4668-947b-5578bd4f9b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F1320E-D9A1-4589-BDE1-F2D1289F6814}">
  <ds:schemaRefs>
    <ds:schemaRef ds:uri="http://schemas.microsoft.com/office/2006/documentManagement/types"/>
    <ds:schemaRef ds:uri="b3558f30-ae73-4668-947b-5578bd4f9b3c"/>
    <ds:schemaRef ds:uri="http://schemas.microsoft.com/office/2006/metadata/properties"/>
    <ds:schemaRef ds:uri="http://www.w3.org/XML/1998/namespace"/>
    <ds:schemaRef ds:uri="e3793ca1-6164-4dfb-aaf8-0aa60c0c70c2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EA96062-FB9F-4051-B89A-2E1540EFD6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BEF298-C7B6-42C3-A6A9-54229A9DFE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793ca1-6164-4dfb-aaf8-0aa60c0c70c2"/>
    <ds:schemaRef ds:uri="b3558f30-ae73-4668-947b-5578bd4f9b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14544</TotalTime>
  <Words>114</Words>
  <Application>Microsoft Macintosh PowerPoint</Application>
  <PresentationFormat>Widescreen</PresentationFormat>
  <Paragraphs>33</Paragraphs>
  <Slides>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Book</vt:lpstr>
      <vt:lpstr>Calibri</vt:lpstr>
      <vt:lpstr>Univers</vt:lpstr>
      <vt:lpstr>Office Theme</vt:lpstr>
      <vt:lpstr>Development Version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Stuff</dc:title>
  <dc:creator>Cannell, Michael B</dc:creator>
  <cp:lastModifiedBy>Cannell, Michael B</cp:lastModifiedBy>
  <cp:revision>130</cp:revision>
  <dcterms:created xsi:type="dcterms:W3CDTF">2020-09-18T19:45:25Z</dcterms:created>
  <dcterms:modified xsi:type="dcterms:W3CDTF">2023-09-04T19:05:34Z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0x010100ED41D9ADB7F09344BC6B7E44F29CCBFD</vt:lpwstr>
  </property>
  <property fmtid="{D5CDD505-2E9C-101B-9397-08002B2CF9AE}" pid="3" name="MediaServiceImageTags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