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239_D79E7580.xml" ContentType="application/vnd.ms-powerpoint.comments+xml"/>
  <Override PartName="/ppt/notesSlides/notesSlide10.xml" ContentType="application/vnd.openxmlformats-officedocument.presentationml.notesSlide+xml"/>
  <Override PartName="/ppt/comments/modernComment_20C_AA711D0F.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598" r:id="rId5"/>
    <p:sldId id="553" r:id="rId6"/>
    <p:sldId id="560" r:id="rId7"/>
    <p:sldId id="566" r:id="rId8"/>
    <p:sldId id="567" r:id="rId9"/>
    <p:sldId id="512" r:id="rId10"/>
    <p:sldId id="516" r:id="rId11"/>
    <p:sldId id="517" r:id="rId12"/>
    <p:sldId id="568" r:id="rId13"/>
    <p:sldId id="569" r:id="rId14"/>
    <p:sldId id="524" r:id="rId15"/>
    <p:sldId id="514" r:id="rId16"/>
    <p:sldId id="513" r:id="rId17"/>
    <p:sldId id="471" r:id="rId18"/>
    <p:sldId id="563" r:id="rId19"/>
    <p:sldId id="571" r:id="rId20"/>
    <p:sldId id="572" r:id="rId21"/>
    <p:sldId id="5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1D716D-5964-1C35-6B3B-86BAA7497B06}" name="Cannell, Michael B" initials="MC" userId="S::Michael.B.Cannell@uth.tmc.edu::df291291-9ac9-42c2-a976-062f6e2ad9da" providerId="AD"/>
  <p188:author id="{322262F4-198F-1758-9380-73A8D5E26897}" name="Cannell, Michael B" initials="CMB" userId="S::michael.b.cannell@uth.tmc.edu::df291291-9ac9-42c2-a976-062f6e2ad9d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8"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6041"/>
    <a:srgbClr val="817290"/>
    <a:srgbClr val="002756"/>
    <a:srgbClr val="4D738A"/>
    <a:srgbClr val="F2B825"/>
    <a:srgbClr val="577C6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62CC2F-4937-4B43-88FB-1E03BFE4E802}" v="1" dt="2022-11-12T18:24: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95"/>
    <p:restoredTop sz="62449"/>
  </p:normalViewPr>
  <p:slideViewPr>
    <p:cSldViewPr snapToGrid="0" snapToObjects="1">
      <p:cViewPr varScale="1">
        <p:scale>
          <a:sx n="77" d="100"/>
          <a:sy n="77" d="100"/>
        </p:scale>
        <p:origin x="2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nnell, Michael B" userId="df291291-9ac9-42c2-a976-062f6e2ad9da" providerId="ADAL" clId="{BEFA6FB2-4CC7-C643-81ED-BA50B119CADE}"/>
    <pc:docChg chg="undo custSel modSld">
      <pc:chgData name="Cannell, Michael B" userId="df291291-9ac9-42c2-a976-062f6e2ad9da" providerId="ADAL" clId="{BEFA6FB2-4CC7-C643-81ED-BA50B119CADE}" dt="2022-08-30T02:29:44.388" v="141" actId="20577"/>
      <pc:docMkLst>
        <pc:docMk/>
      </pc:docMkLst>
      <pc:sldChg chg="modNotesTx">
        <pc:chgData name="Cannell, Michael B" userId="df291291-9ac9-42c2-a976-062f6e2ad9da" providerId="ADAL" clId="{BEFA6FB2-4CC7-C643-81ED-BA50B119CADE}" dt="2022-08-30T02:29:44.388" v="141" actId="20577"/>
        <pc:sldMkLst>
          <pc:docMk/>
          <pc:sldMk cId="775927309" sldId="305"/>
        </pc:sldMkLst>
      </pc:sldChg>
      <pc:sldChg chg="modSp">
        <pc:chgData name="Cannell, Michael B" userId="df291291-9ac9-42c2-a976-062f6e2ad9da" providerId="ADAL" clId="{BEFA6FB2-4CC7-C643-81ED-BA50B119CADE}" dt="2022-08-30T02:28:40.307" v="1" actId="1076"/>
        <pc:sldMkLst>
          <pc:docMk/>
          <pc:sldMk cId="989595342" sldId="307"/>
        </pc:sldMkLst>
        <pc:grpChg chg="mod">
          <ac:chgData name="Cannell, Michael B" userId="df291291-9ac9-42c2-a976-062f6e2ad9da" providerId="ADAL" clId="{BEFA6FB2-4CC7-C643-81ED-BA50B119CADE}" dt="2022-08-30T02:28:40.307" v="1" actId="1076"/>
          <ac:grpSpMkLst>
            <pc:docMk/>
            <pc:sldMk cId="989595342" sldId="307"/>
            <ac:grpSpMk id="310" creationId="{5ADAA9EC-7634-E94A-8A44-CB4E1A561DC8}"/>
          </ac:grpSpMkLst>
        </pc:grpChg>
      </pc:sldChg>
    </pc:docChg>
  </pc:docChgLst>
  <pc:docChgLst>
    <pc:chgData name="Cannell, Michael B" userId="df291291-9ac9-42c2-a976-062f6e2ad9da" providerId="ADAL" clId="{0C6CEBCA-8919-EC4B-B96D-322FBADA2C91}"/>
    <pc:docChg chg="undo redo custSel addSld delSld modSld sldOrd modMainMaster">
      <pc:chgData name="Cannell, Michael B" userId="df291291-9ac9-42c2-a976-062f6e2ad9da" providerId="ADAL" clId="{0C6CEBCA-8919-EC4B-B96D-322FBADA2C91}" dt="2022-09-22T17:39:31.806" v="20355" actId="20577"/>
      <pc:docMkLst>
        <pc:docMk/>
      </pc:docMkLst>
      <pc:sldChg chg="add del">
        <pc:chgData name="Cannell, Michael B" userId="df291291-9ac9-42c2-a976-062f6e2ad9da" providerId="ADAL" clId="{0C6CEBCA-8919-EC4B-B96D-322FBADA2C91}" dt="2022-09-09T21:46:16.023" v="1497" actId="2696"/>
        <pc:sldMkLst>
          <pc:docMk/>
          <pc:sldMk cId="1490179062" sldId="258"/>
        </pc:sldMkLst>
      </pc:sldChg>
      <pc:sldChg chg="modSp add del mod modNotesTx">
        <pc:chgData name="Cannell, Michael B" userId="df291291-9ac9-42c2-a976-062f6e2ad9da" providerId="ADAL" clId="{0C6CEBCA-8919-EC4B-B96D-322FBADA2C91}" dt="2022-09-18T20:25:20.055" v="2037" actId="2696"/>
        <pc:sldMkLst>
          <pc:docMk/>
          <pc:sldMk cId="2083430354" sldId="258"/>
        </pc:sldMkLst>
        <pc:spChg chg="mod">
          <ac:chgData name="Cannell, Michael B" userId="df291291-9ac9-42c2-a976-062f6e2ad9da" providerId="ADAL" clId="{0C6CEBCA-8919-EC4B-B96D-322FBADA2C91}" dt="2022-09-09T21:53:08.413" v="1654"/>
          <ac:spMkLst>
            <pc:docMk/>
            <pc:sldMk cId="2083430354" sldId="258"/>
            <ac:spMk id="3" creationId="{D2E10AB6-12EE-BD47-89B3-DEB60D9D8A2A}"/>
          </ac:spMkLst>
        </pc:spChg>
      </pc:sldChg>
      <pc:sldChg chg="addSp delSp modSp add del mod modTransition setBg delDesignElem modNotesTx">
        <pc:chgData name="Cannell, Michael B" userId="df291291-9ac9-42c2-a976-062f6e2ad9da" providerId="ADAL" clId="{0C6CEBCA-8919-EC4B-B96D-322FBADA2C91}" dt="2022-09-20T13:04:53.857" v="19507" actId="20577"/>
        <pc:sldMkLst>
          <pc:docMk/>
          <pc:sldMk cId="0" sldId="260"/>
        </pc:sldMkLst>
        <pc:spChg chg="add del">
          <ac:chgData name="Cannell, Michael B" userId="df291291-9ac9-42c2-a976-062f6e2ad9da" providerId="ADAL" clId="{0C6CEBCA-8919-EC4B-B96D-322FBADA2C91}" dt="2022-09-20T13:03:02.909" v="19330"/>
          <ac:spMkLst>
            <pc:docMk/>
            <pc:sldMk cId="0" sldId="260"/>
            <ac:spMk id="85" creationId="{4652D57C-331F-43B8-9C07-69FBA9C0279E}"/>
          </ac:spMkLst>
        </pc:spChg>
        <pc:spChg chg="mod">
          <ac:chgData name="Cannell, Michael B" userId="df291291-9ac9-42c2-a976-062f6e2ad9da" providerId="ADAL" clId="{0C6CEBCA-8919-EC4B-B96D-322FBADA2C91}" dt="2022-09-20T13:03:51.034" v="19376" actId="1076"/>
          <ac:spMkLst>
            <pc:docMk/>
            <pc:sldMk cId="0" sldId="260"/>
            <ac:spMk id="136" creationId="{00000000-0000-0000-0000-000000000000}"/>
          </ac:spMkLst>
        </pc:spChg>
        <pc:spChg chg="add del">
          <ac:chgData name="Cannell, Michael B" userId="df291291-9ac9-42c2-a976-062f6e2ad9da" providerId="ADAL" clId="{0C6CEBCA-8919-EC4B-B96D-322FBADA2C91}" dt="2022-09-20T13:03:02.909" v="19330"/>
          <ac:spMkLst>
            <pc:docMk/>
            <pc:sldMk cId="0" sldId="260"/>
            <ac:spMk id="138" creationId="{AC5782D3-6CED-43A7-BE35-09C48F8091FB}"/>
          </ac:spMkLst>
        </pc:spChg>
        <pc:spChg chg="add del">
          <ac:chgData name="Cannell, Michael B" userId="df291291-9ac9-42c2-a976-062f6e2ad9da" providerId="ADAL" clId="{0C6CEBCA-8919-EC4B-B96D-322FBADA2C91}" dt="2022-09-20T13:03:02.909" v="19330"/>
          <ac:spMkLst>
            <pc:docMk/>
            <pc:sldMk cId="0" sldId="260"/>
            <ac:spMk id="139" creationId="{6721F593-ECD2-4B5B-AAE4-0866A4CDC970}"/>
          </ac:spMkLst>
        </pc:spChg>
        <pc:spChg chg="add del">
          <ac:chgData name="Cannell, Michael B" userId="df291291-9ac9-42c2-a976-062f6e2ad9da" providerId="ADAL" clId="{0C6CEBCA-8919-EC4B-B96D-322FBADA2C91}" dt="2022-09-20T13:03:02.909" v="19330"/>
          <ac:spMkLst>
            <pc:docMk/>
            <pc:sldMk cId="0" sldId="260"/>
            <ac:spMk id="140" creationId="{71DEE99F-D18C-4025-BA3F-CEBF5258ED3D}"/>
          </ac:spMkLst>
        </pc:spChg>
        <pc:spChg chg="add del">
          <ac:chgData name="Cannell, Michael B" userId="df291291-9ac9-42c2-a976-062f6e2ad9da" providerId="ADAL" clId="{0C6CEBCA-8919-EC4B-B96D-322FBADA2C91}" dt="2022-09-20T13:03:02.909" v="19330"/>
          <ac:spMkLst>
            <pc:docMk/>
            <pc:sldMk cId="0" sldId="260"/>
            <ac:spMk id="141" creationId="{976FA5D9-3A7C-4FA7-9BA8-1905D703FD77}"/>
          </ac:spMkLst>
        </pc:spChg>
        <pc:picChg chg="mod">
          <ac:chgData name="Cannell, Michael B" userId="df291291-9ac9-42c2-a976-062f6e2ad9da" providerId="ADAL" clId="{0C6CEBCA-8919-EC4B-B96D-322FBADA2C91}" dt="2022-09-20T13:04:26.054" v="19384" actId="12789"/>
          <ac:picMkLst>
            <pc:docMk/>
            <pc:sldMk cId="0" sldId="260"/>
            <ac:picMk id="3" creationId="{7EE210B2-3F27-0340-A5AB-B8E4D49E4F3F}"/>
          </ac:picMkLst>
        </pc:picChg>
      </pc:sldChg>
      <pc:sldChg chg="add del mod modShow addCm modNotesTx">
        <pc:chgData name="Cannell, Michael B" userId="df291291-9ac9-42c2-a976-062f6e2ad9da" providerId="ADAL" clId="{0C6CEBCA-8919-EC4B-B96D-322FBADA2C91}" dt="2022-09-19T12:27:04.267" v="4128" actId="2696"/>
        <pc:sldMkLst>
          <pc:docMk/>
          <pc:sldMk cId="168601750" sldId="263"/>
        </pc:sldMkLst>
      </pc:sldChg>
      <pc:sldChg chg="add del">
        <pc:chgData name="Cannell, Michael B" userId="df291291-9ac9-42c2-a976-062f6e2ad9da" providerId="ADAL" clId="{0C6CEBCA-8919-EC4B-B96D-322FBADA2C91}" dt="2022-09-09T21:46:16.023" v="1497" actId="2696"/>
        <pc:sldMkLst>
          <pc:docMk/>
          <pc:sldMk cId="771283089" sldId="263"/>
        </pc:sldMkLst>
      </pc:sldChg>
      <pc:sldChg chg="add del">
        <pc:chgData name="Cannell, Michael B" userId="df291291-9ac9-42c2-a976-062f6e2ad9da" providerId="ADAL" clId="{0C6CEBCA-8919-EC4B-B96D-322FBADA2C91}" dt="2022-09-09T21:53:45.791" v="1658" actId="2696"/>
        <pc:sldMkLst>
          <pc:docMk/>
          <pc:sldMk cId="1729416511" sldId="263"/>
        </pc:sldMkLst>
      </pc:sldChg>
      <pc:sldChg chg="add del">
        <pc:chgData name="Cannell, Michael B" userId="df291291-9ac9-42c2-a976-062f6e2ad9da" providerId="ADAL" clId="{0C6CEBCA-8919-EC4B-B96D-322FBADA2C91}" dt="2022-09-09T21:52:24.892" v="1635"/>
        <pc:sldMkLst>
          <pc:docMk/>
          <pc:sldMk cId="3199218435" sldId="263"/>
        </pc:sldMkLst>
      </pc:sldChg>
      <pc:sldChg chg="add del">
        <pc:chgData name="Cannell, Michael B" userId="df291291-9ac9-42c2-a976-062f6e2ad9da" providerId="ADAL" clId="{0C6CEBCA-8919-EC4B-B96D-322FBADA2C91}" dt="2022-09-09T21:53:45.791" v="1658" actId="2696"/>
        <pc:sldMkLst>
          <pc:docMk/>
          <pc:sldMk cId="581553660" sldId="264"/>
        </pc:sldMkLst>
      </pc:sldChg>
      <pc:sldChg chg="add del">
        <pc:chgData name="Cannell, Michael B" userId="df291291-9ac9-42c2-a976-062f6e2ad9da" providerId="ADAL" clId="{0C6CEBCA-8919-EC4B-B96D-322FBADA2C91}" dt="2022-09-09T21:52:24.892" v="1635"/>
        <pc:sldMkLst>
          <pc:docMk/>
          <pc:sldMk cId="1470618403" sldId="264"/>
        </pc:sldMkLst>
      </pc:sldChg>
      <pc:sldChg chg="add del mod modShow addCm">
        <pc:chgData name="Cannell, Michael B" userId="df291291-9ac9-42c2-a976-062f6e2ad9da" providerId="ADAL" clId="{0C6CEBCA-8919-EC4B-B96D-322FBADA2C91}" dt="2022-09-19T12:27:04.267" v="4128" actId="2696"/>
        <pc:sldMkLst>
          <pc:docMk/>
          <pc:sldMk cId="2696689046" sldId="264"/>
        </pc:sldMkLst>
      </pc:sldChg>
      <pc:sldChg chg="add del">
        <pc:chgData name="Cannell, Michael B" userId="df291291-9ac9-42c2-a976-062f6e2ad9da" providerId="ADAL" clId="{0C6CEBCA-8919-EC4B-B96D-322FBADA2C91}" dt="2022-09-09T21:46:16.023" v="1497" actId="2696"/>
        <pc:sldMkLst>
          <pc:docMk/>
          <pc:sldMk cId="3727521307" sldId="264"/>
        </pc:sldMkLst>
      </pc:sldChg>
      <pc:sldChg chg="modSp add del mod modNotesTx">
        <pc:chgData name="Cannell, Michael B" userId="df291291-9ac9-42c2-a976-062f6e2ad9da" providerId="ADAL" clId="{0C6CEBCA-8919-EC4B-B96D-322FBADA2C91}" dt="2022-09-19T12:39:00.475" v="4396" actId="2711"/>
        <pc:sldMkLst>
          <pc:docMk/>
          <pc:sldMk cId="2090817055" sldId="265"/>
        </pc:sldMkLst>
        <pc:spChg chg="mod">
          <ac:chgData name="Cannell, Michael B" userId="df291291-9ac9-42c2-a976-062f6e2ad9da" providerId="ADAL" clId="{0C6CEBCA-8919-EC4B-B96D-322FBADA2C91}" dt="2022-09-19T12:39:00.475" v="4396" actId="2711"/>
          <ac:spMkLst>
            <pc:docMk/>
            <pc:sldMk cId="2090817055" sldId="265"/>
            <ac:spMk id="2" creationId="{9512DE3D-DBF9-074E-BF43-551FDC102FE6}"/>
          </ac:spMkLst>
        </pc:spChg>
        <pc:spChg chg="mod">
          <ac:chgData name="Cannell, Michael B" userId="df291291-9ac9-42c2-a976-062f6e2ad9da" providerId="ADAL" clId="{0C6CEBCA-8919-EC4B-B96D-322FBADA2C91}" dt="2022-09-19T12:39:00.475" v="4396" actId="2711"/>
          <ac:spMkLst>
            <pc:docMk/>
            <pc:sldMk cId="2090817055" sldId="265"/>
            <ac:spMk id="3" creationId="{625EDB29-19BF-584B-B754-8E179DE202DC}"/>
          </ac:spMkLst>
        </pc:spChg>
      </pc:sldChg>
      <pc:sldChg chg="add del">
        <pc:chgData name="Cannell, Michael B" userId="df291291-9ac9-42c2-a976-062f6e2ad9da" providerId="ADAL" clId="{0C6CEBCA-8919-EC4B-B96D-322FBADA2C91}" dt="2022-09-09T21:46:16.023" v="1497" actId="2696"/>
        <pc:sldMkLst>
          <pc:docMk/>
          <pc:sldMk cId="3140921434" sldId="265"/>
        </pc:sldMkLst>
      </pc:sldChg>
      <pc:sldChg chg="add del">
        <pc:chgData name="Cannell, Michael B" userId="df291291-9ac9-42c2-a976-062f6e2ad9da" providerId="ADAL" clId="{0C6CEBCA-8919-EC4B-B96D-322FBADA2C91}" dt="2022-09-09T21:52:24.892" v="1635"/>
        <pc:sldMkLst>
          <pc:docMk/>
          <pc:sldMk cId="3879616999" sldId="265"/>
        </pc:sldMkLst>
      </pc:sldChg>
      <pc:sldChg chg="add del">
        <pc:chgData name="Cannell, Michael B" userId="df291291-9ac9-42c2-a976-062f6e2ad9da" providerId="ADAL" clId="{0C6CEBCA-8919-EC4B-B96D-322FBADA2C91}" dt="2022-09-09T21:53:45.791" v="1658" actId="2696"/>
        <pc:sldMkLst>
          <pc:docMk/>
          <pc:sldMk cId="4235140260" sldId="265"/>
        </pc:sldMkLst>
      </pc:sldChg>
      <pc:sldChg chg="add del">
        <pc:chgData name="Cannell, Michael B" userId="df291291-9ac9-42c2-a976-062f6e2ad9da" providerId="ADAL" clId="{0C6CEBCA-8919-EC4B-B96D-322FBADA2C91}" dt="2022-09-09T21:46:16.023" v="1497" actId="2696"/>
        <pc:sldMkLst>
          <pc:docMk/>
          <pc:sldMk cId="974997346" sldId="272"/>
        </pc:sldMkLst>
      </pc:sldChg>
      <pc:sldChg chg="addSp delSp modSp add del mod modNotesTx">
        <pc:chgData name="Cannell, Michael B" userId="df291291-9ac9-42c2-a976-062f6e2ad9da" providerId="ADAL" clId="{0C6CEBCA-8919-EC4B-B96D-322FBADA2C91}" dt="2022-09-19T13:27:04.867" v="6366"/>
        <pc:sldMkLst>
          <pc:docMk/>
          <pc:sldMk cId="1585278880" sldId="272"/>
        </pc:sldMkLst>
        <pc:spChg chg="del mod">
          <ac:chgData name="Cannell, Michael B" userId="df291291-9ac9-42c2-a976-062f6e2ad9da" providerId="ADAL" clId="{0C6CEBCA-8919-EC4B-B96D-322FBADA2C91}" dt="2022-09-18T20:27:54.747" v="2108" actId="478"/>
          <ac:spMkLst>
            <pc:docMk/>
            <pc:sldMk cId="1585278880" sldId="272"/>
            <ac:spMk id="2" creationId="{D745B2F0-F811-D247-8571-44489286FF7B}"/>
          </ac:spMkLst>
        </pc:spChg>
        <pc:spChg chg="mod">
          <ac:chgData name="Cannell, Michael B" userId="df291291-9ac9-42c2-a976-062f6e2ad9da" providerId="ADAL" clId="{0C6CEBCA-8919-EC4B-B96D-322FBADA2C91}" dt="2022-09-18T20:29:28.503" v="2129" actId="2711"/>
          <ac:spMkLst>
            <pc:docMk/>
            <pc:sldMk cId="1585278880" sldId="272"/>
            <ac:spMk id="3" creationId="{9FE5BE53-F190-4647-9E0B-A786E871DF3A}"/>
          </ac:spMkLst>
        </pc:spChg>
        <pc:spChg chg="del mod">
          <ac:chgData name="Cannell, Michael B" userId="df291291-9ac9-42c2-a976-062f6e2ad9da" providerId="ADAL" clId="{0C6CEBCA-8919-EC4B-B96D-322FBADA2C91}" dt="2022-09-19T13:27:04.394" v="6365" actId="478"/>
          <ac:spMkLst>
            <pc:docMk/>
            <pc:sldMk cId="1585278880" sldId="272"/>
            <ac:spMk id="4" creationId="{6854B708-8702-3343-2B18-20141B8873B6}"/>
          </ac:spMkLst>
        </pc:spChg>
        <pc:spChg chg="add mod">
          <ac:chgData name="Cannell, Michael B" userId="df291291-9ac9-42c2-a976-062f6e2ad9da" providerId="ADAL" clId="{0C6CEBCA-8919-EC4B-B96D-322FBADA2C91}" dt="2022-09-19T13:27:04.867" v="6366"/>
          <ac:spMkLst>
            <pc:docMk/>
            <pc:sldMk cId="1585278880" sldId="272"/>
            <ac:spMk id="5" creationId="{C775EE00-BF2D-E788-5368-52C6C852F60F}"/>
          </ac:spMkLst>
        </pc:spChg>
      </pc:sldChg>
      <pc:sldChg chg="add del">
        <pc:chgData name="Cannell, Michael B" userId="df291291-9ac9-42c2-a976-062f6e2ad9da" providerId="ADAL" clId="{0C6CEBCA-8919-EC4B-B96D-322FBADA2C91}" dt="2022-09-09T21:52:24.892" v="1635"/>
        <pc:sldMkLst>
          <pc:docMk/>
          <pc:sldMk cId="3141598399" sldId="272"/>
        </pc:sldMkLst>
      </pc:sldChg>
      <pc:sldChg chg="add del">
        <pc:chgData name="Cannell, Michael B" userId="df291291-9ac9-42c2-a976-062f6e2ad9da" providerId="ADAL" clId="{0C6CEBCA-8919-EC4B-B96D-322FBADA2C91}" dt="2022-09-09T21:53:45.791" v="1658" actId="2696"/>
        <pc:sldMkLst>
          <pc:docMk/>
          <pc:sldMk cId="3803780681" sldId="272"/>
        </pc:sldMkLst>
      </pc:sldChg>
      <pc:sldChg chg="add del">
        <pc:chgData name="Cannell, Michael B" userId="df291291-9ac9-42c2-a976-062f6e2ad9da" providerId="ADAL" clId="{0C6CEBCA-8919-EC4B-B96D-322FBADA2C91}" dt="2022-09-09T21:46:16.023" v="1497" actId="2696"/>
        <pc:sldMkLst>
          <pc:docMk/>
          <pc:sldMk cId="173096645" sldId="274"/>
        </pc:sldMkLst>
      </pc:sldChg>
      <pc:sldChg chg="add del">
        <pc:chgData name="Cannell, Michael B" userId="df291291-9ac9-42c2-a976-062f6e2ad9da" providerId="ADAL" clId="{0C6CEBCA-8919-EC4B-B96D-322FBADA2C91}" dt="2022-09-09T21:52:24.892" v="1635"/>
        <pc:sldMkLst>
          <pc:docMk/>
          <pc:sldMk cId="352210898" sldId="274"/>
        </pc:sldMkLst>
      </pc:sldChg>
      <pc:sldChg chg="add del">
        <pc:chgData name="Cannell, Michael B" userId="df291291-9ac9-42c2-a976-062f6e2ad9da" providerId="ADAL" clId="{0C6CEBCA-8919-EC4B-B96D-322FBADA2C91}" dt="2022-09-09T21:53:45.791" v="1658" actId="2696"/>
        <pc:sldMkLst>
          <pc:docMk/>
          <pc:sldMk cId="3624902075" sldId="274"/>
        </pc:sldMkLst>
      </pc:sldChg>
      <pc:sldChg chg="modSp add del mod modNotesTx">
        <pc:chgData name="Cannell, Michael B" userId="df291291-9ac9-42c2-a976-062f6e2ad9da" providerId="ADAL" clId="{0C6CEBCA-8919-EC4B-B96D-322FBADA2C91}" dt="2022-09-19T12:39:08.389" v="4397" actId="2711"/>
        <pc:sldMkLst>
          <pc:docMk/>
          <pc:sldMk cId="3637174853" sldId="274"/>
        </pc:sldMkLst>
        <pc:spChg chg="mod">
          <ac:chgData name="Cannell, Michael B" userId="df291291-9ac9-42c2-a976-062f6e2ad9da" providerId="ADAL" clId="{0C6CEBCA-8919-EC4B-B96D-322FBADA2C91}" dt="2022-09-19T12:39:08.389" v="4397" actId="2711"/>
          <ac:spMkLst>
            <pc:docMk/>
            <pc:sldMk cId="3637174853" sldId="274"/>
            <ac:spMk id="2" creationId="{9512DE3D-DBF9-074E-BF43-551FDC102FE6}"/>
          </ac:spMkLst>
        </pc:spChg>
        <pc:spChg chg="mod">
          <ac:chgData name="Cannell, Michael B" userId="df291291-9ac9-42c2-a976-062f6e2ad9da" providerId="ADAL" clId="{0C6CEBCA-8919-EC4B-B96D-322FBADA2C91}" dt="2022-09-19T12:39:08.389" v="4397" actId="2711"/>
          <ac:spMkLst>
            <pc:docMk/>
            <pc:sldMk cId="3637174853" sldId="274"/>
            <ac:spMk id="3" creationId="{625EDB29-19BF-584B-B754-8E179DE202DC}"/>
          </ac:spMkLst>
        </pc:spChg>
      </pc:sldChg>
      <pc:sldChg chg="modSp add del mod addCm modNotesTx">
        <pc:chgData name="Cannell, Michael B" userId="df291291-9ac9-42c2-a976-062f6e2ad9da" providerId="ADAL" clId="{0C6CEBCA-8919-EC4B-B96D-322FBADA2C91}" dt="2022-09-19T15:56:49.217" v="6405" actId="20577"/>
        <pc:sldMkLst>
          <pc:docMk/>
          <pc:sldMk cId="627891497" sldId="275"/>
        </pc:sldMkLst>
        <pc:spChg chg="mod">
          <ac:chgData name="Cannell, Michael B" userId="df291291-9ac9-42c2-a976-062f6e2ad9da" providerId="ADAL" clId="{0C6CEBCA-8919-EC4B-B96D-322FBADA2C91}" dt="2022-09-19T12:39:19.937" v="4398" actId="2711"/>
          <ac:spMkLst>
            <pc:docMk/>
            <pc:sldMk cId="627891497" sldId="275"/>
            <ac:spMk id="2" creationId="{9512DE3D-DBF9-074E-BF43-551FDC102FE6}"/>
          </ac:spMkLst>
        </pc:spChg>
        <pc:spChg chg="mod">
          <ac:chgData name="Cannell, Michael B" userId="df291291-9ac9-42c2-a976-062f6e2ad9da" providerId="ADAL" clId="{0C6CEBCA-8919-EC4B-B96D-322FBADA2C91}" dt="2022-09-19T15:56:49.217" v="6405" actId="20577"/>
          <ac:spMkLst>
            <pc:docMk/>
            <pc:sldMk cId="627891497" sldId="275"/>
            <ac:spMk id="3" creationId="{625EDB29-19BF-584B-B754-8E179DE202DC}"/>
          </ac:spMkLst>
        </pc:spChg>
      </pc:sldChg>
      <pc:sldChg chg="add del">
        <pc:chgData name="Cannell, Michael B" userId="df291291-9ac9-42c2-a976-062f6e2ad9da" providerId="ADAL" clId="{0C6CEBCA-8919-EC4B-B96D-322FBADA2C91}" dt="2022-09-09T21:53:45.791" v="1658" actId="2696"/>
        <pc:sldMkLst>
          <pc:docMk/>
          <pc:sldMk cId="2140099752" sldId="275"/>
        </pc:sldMkLst>
      </pc:sldChg>
      <pc:sldChg chg="add del">
        <pc:chgData name="Cannell, Michael B" userId="df291291-9ac9-42c2-a976-062f6e2ad9da" providerId="ADAL" clId="{0C6CEBCA-8919-EC4B-B96D-322FBADA2C91}" dt="2022-09-09T21:52:24.892" v="1635"/>
        <pc:sldMkLst>
          <pc:docMk/>
          <pc:sldMk cId="3495681704" sldId="275"/>
        </pc:sldMkLst>
      </pc:sldChg>
      <pc:sldChg chg="add del">
        <pc:chgData name="Cannell, Michael B" userId="df291291-9ac9-42c2-a976-062f6e2ad9da" providerId="ADAL" clId="{0C6CEBCA-8919-EC4B-B96D-322FBADA2C91}" dt="2022-09-09T21:46:16.023" v="1497" actId="2696"/>
        <pc:sldMkLst>
          <pc:docMk/>
          <pc:sldMk cId="3528684942" sldId="275"/>
        </pc:sldMkLst>
      </pc:sldChg>
      <pc:sldChg chg="add del">
        <pc:chgData name="Cannell, Michael B" userId="df291291-9ac9-42c2-a976-062f6e2ad9da" providerId="ADAL" clId="{0C6CEBCA-8919-EC4B-B96D-322FBADA2C91}" dt="2022-09-09T21:46:16.023" v="1497" actId="2696"/>
        <pc:sldMkLst>
          <pc:docMk/>
          <pc:sldMk cId="538960976" sldId="276"/>
        </pc:sldMkLst>
      </pc:sldChg>
      <pc:sldChg chg="add del">
        <pc:chgData name="Cannell, Michael B" userId="df291291-9ac9-42c2-a976-062f6e2ad9da" providerId="ADAL" clId="{0C6CEBCA-8919-EC4B-B96D-322FBADA2C91}" dt="2022-09-09T21:53:45.791" v="1658" actId="2696"/>
        <pc:sldMkLst>
          <pc:docMk/>
          <pc:sldMk cId="3372691624" sldId="276"/>
        </pc:sldMkLst>
      </pc:sldChg>
      <pc:sldChg chg="add del">
        <pc:chgData name="Cannell, Michael B" userId="df291291-9ac9-42c2-a976-062f6e2ad9da" providerId="ADAL" clId="{0C6CEBCA-8919-EC4B-B96D-322FBADA2C91}" dt="2022-09-09T21:52:24.892" v="1635"/>
        <pc:sldMkLst>
          <pc:docMk/>
          <pc:sldMk cId="4037362429" sldId="276"/>
        </pc:sldMkLst>
      </pc:sldChg>
      <pc:sldChg chg="add del mod modShow addCm">
        <pc:chgData name="Cannell, Michael B" userId="df291291-9ac9-42c2-a976-062f6e2ad9da" providerId="ADAL" clId="{0C6CEBCA-8919-EC4B-B96D-322FBADA2C91}" dt="2022-09-19T12:27:04.267" v="4128" actId="2696"/>
        <pc:sldMkLst>
          <pc:docMk/>
          <pc:sldMk cId="4135918229" sldId="276"/>
        </pc:sldMkLst>
      </pc:sldChg>
      <pc:sldChg chg="add del">
        <pc:chgData name="Cannell, Michael B" userId="df291291-9ac9-42c2-a976-062f6e2ad9da" providerId="ADAL" clId="{0C6CEBCA-8919-EC4B-B96D-322FBADA2C91}" dt="2022-09-09T21:46:16.023" v="1497" actId="2696"/>
        <pc:sldMkLst>
          <pc:docMk/>
          <pc:sldMk cId="1469833745" sldId="277"/>
        </pc:sldMkLst>
      </pc:sldChg>
      <pc:sldChg chg="add del">
        <pc:chgData name="Cannell, Michael B" userId="df291291-9ac9-42c2-a976-062f6e2ad9da" providerId="ADAL" clId="{0C6CEBCA-8919-EC4B-B96D-322FBADA2C91}" dt="2022-09-09T21:53:45.791" v="1658" actId="2696"/>
        <pc:sldMkLst>
          <pc:docMk/>
          <pc:sldMk cId="2199368460" sldId="277"/>
        </pc:sldMkLst>
      </pc:sldChg>
      <pc:sldChg chg="add del">
        <pc:chgData name="Cannell, Michael B" userId="df291291-9ac9-42c2-a976-062f6e2ad9da" providerId="ADAL" clId="{0C6CEBCA-8919-EC4B-B96D-322FBADA2C91}" dt="2022-09-09T21:52:24.892" v="1635"/>
        <pc:sldMkLst>
          <pc:docMk/>
          <pc:sldMk cId="3495972526" sldId="277"/>
        </pc:sldMkLst>
      </pc:sldChg>
      <pc:sldChg chg="modSp add del mod modShow addCm modNotesTx">
        <pc:chgData name="Cannell, Michael B" userId="df291291-9ac9-42c2-a976-062f6e2ad9da" providerId="ADAL" clId="{0C6CEBCA-8919-EC4B-B96D-322FBADA2C91}" dt="2022-09-19T12:27:04.267" v="4128" actId="2696"/>
        <pc:sldMkLst>
          <pc:docMk/>
          <pc:sldMk cId="3553360799" sldId="277"/>
        </pc:sldMkLst>
        <pc:spChg chg="mod">
          <ac:chgData name="Cannell, Michael B" userId="df291291-9ac9-42c2-a976-062f6e2ad9da" providerId="ADAL" clId="{0C6CEBCA-8919-EC4B-B96D-322FBADA2C91}" dt="2022-09-12T16:06:50.346" v="1681" actId="1076"/>
          <ac:spMkLst>
            <pc:docMk/>
            <pc:sldMk cId="3553360799" sldId="277"/>
            <ac:spMk id="2" creationId="{D6CEF004-6FA2-2B4C-A7D4-9FE1D55D54E3}"/>
          </ac:spMkLst>
        </pc:spChg>
      </pc:sldChg>
      <pc:sldChg chg="add del">
        <pc:chgData name="Cannell, Michael B" userId="df291291-9ac9-42c2-a976-062f6e2ad9da" providerId="ADAL" clId="{0C6CEBCA-8919-EC4B-B96D-322FBADA2C91}" dt="2022-09-09T21:52:24.892" v="1635"/>
        <pc:sldMkLst>
          <pc:docMk/>
          <pc:sldMk cId="2246252673" sldId="279"/>
        </pc:sldMkLst>
      </pc:sldChg>
      <pc:sldChg chg="add del">
        <pc:chgData name="Cannell, Michael B" userId="df291291-9ac9-42c2-a976-062f6e2ad9da" providerId="ADAL" clId="{0C6CEBCA-8919-EC4B-B96D-322FBADA2C91}" dt="2022-09-09T21:46:16.023" v="1497" actId="2696"/>
        <pc:sldMkLst>
          <pc:docMk/>
          <pc:sldMk cId="3505695796" sldId="279"/>
        </pc:sldMkLst>
      </pc:sldChg>
      <pc:sldChg chg="add del mod modShow">
        <pc:chgData name="Cannell, Michael B" userId="df291291-9ac9-42c2-a976-062f6e2ad9da" providerId="ADAL" clId="{0C6CEBCA-8919-EC4B-B96D-322FBADA2C91}" dt="2022-09-19T12:27:04.267" v="4128" actId="2696"/>
        <pc:sldMkLst>
          <pc:docMk/>
          <pc:sldMk cId="3578653246" sldId="279"/>
        </pc:sldMkLst>
      </pc:sldChg>
      <pc:sldChg chg="add del">
        <pc:chgData name="Cannell, Michael B" userId="df291291-9ac9-42c2-a976-062f6e2ad9da" providerId="ADAL" clId="{0C6CEBCA-8919-EC4B-B96D-322FBADA2C91}" dt="2022-09-09T21:53:45.791" v="1658" actId="2696"/>
        <pc:sldMkLst>
          <pc:docMk/>
          <pc:sldMk cId="3971296310" sldId="279"/>
        </pc:sldMkLst>
      </pc:sldChg>
      <pc:sldChg chg="del">
        <pc:chgData name="Cannell, Michael B" userId="df291291-9ac9-42c2-a976-062f6e2ad9da" providerId="ADAL" clId="{0C6CEBCA-8919-EC4B-B96D-322FBADA2C91}" dt="2022-09-18T20:21:08.580" v="2023" actId="2696"/>
        <pc:sldMkLst>
          <pc:docMk/>
          <pc:sldMk cId="3876780793" sldId="282"/>
        </pc:sldMkLst>
      </pc:sldChg>
      <pc:sldChg chg="modSp del mod modNotesTx">
        <pc:chgData name="Cannell, Michael B" userId="df291291-9ac9-42c2-a976-062f6e2ad9da" providerId="ADAL" clId="{0C6CEBCA-8919-EC4B-B96D-322FBADA2C91}" dt="2022-09-18T20:02:49.979" v="2021" actId="2696"/>
        <pc:sldMkLst>
          <pc:docMk/>
          <pc:sldMk cId="3552934787" sldId="303"/>
        </pc:sldMkLst>
        <pc:spChg chg="mod">
          <ac:chgData name="Cannell, Michael B" userId="df291291-9ac9-42c2-a976-062f6e2ad9da" providerId="ADAL" clId="{0C6CEBCA-8919-EC4B-B96D-322FBADA2C91}" dt="2022-09-18T19:04:02.589" v="1984" actId="1076"/>
          <ac:spMkLst>
            <pc:docMk/>
            <pc:sldMk cId="3552934787" sldId="303"/>
            <ac:spMk id="2" creationId="{04EE37A6-1746-3048-A37B-7701B78CF739}"/>
          </ac:spMkLst>
        </pc:spChg>
      </pc:sldChg>
      <pc:sldChg chg="modSp add del mod modShow modNotesTx">
        <pc:chgData name="Cannell, Michael B" userId="df291291-9ac9-42c2-a976-062f6e2ad9da" providerId="ADAL" clId="{0C6CEBCA-8919-EC4B-B96D-322FBADA2C91}" dt="2022-09-19T12:24:37.375" v="4121" actId="2696"/>
        <pc:sldMkLst>
          <pc:docMk/>
          <pc:sldMk cId="470985501" sldId="304"/>
        </pc:sldMkLst>
        <pc:spChg chg="mod">
          <ac:chgData name="Cannell, Michael B" userId="df291291-9ac9-42c2-a976-062f6e2ad9da" providerId="ADAL" clId="{0C6CEBCA-8919-EC4B-B96D-322FBADA2C91}" dt="2022-09-09T21:44:27.606" v="1337" actId="13926"/>
          <ac:spMkLst>
            <pc:docMk/>
            <pc:sldMk cId="470985501" sldId="304"/>
            <ac:spMk id="3" creationId="{9FE5BE53-F190-4647-9E0B-A786E871DF3A}"/>
          </ac:spMkLst>
        </pc:spChg>
      </pc:sldChg>
      <pc:sldChg chg="modSp add del mod ord">
        <pc:chgData name="Cannell, Michael B" userId="df291291-9ac9-42c2-a976-062f6e2ad9da" providerId="ADAL" clId="{0C6CEBCA-8919-EC4B-B96D-322FBADA2C91}" dt="2022-09-19T21:22:17.097" v="13409" actId="27636"/>
        <pc:sldMkLst>
          <pc:docMk/>
          <pc:sldMk cId="775927309" sldId="305"/>
        </pc:sldMkLst>
        <pc:spChg chg="mod">
          <ac:chgData name="Cannell, Michael B" userId="df291291-9ac9-42c2-a976-062f6e2ad9da" providerId="ADAL" clId="{0C6CEBCA-8919-EC4B-B96D-322FBADA2C91}" dt="2022-09-19T21:22:17.080" v="13408" actId="27636"/>
          <ac:spMkLst>
            <pc:docMk/>
            <pc:sldMk cId="775927309" sldId="305"/>
            <ac:spMk id="3" creationId="{6CFAB032-BE1B-7846-8CCA-A54CE1371396}"/>
          </ac:spMkLst>
        </pc:spChg>
        <pc:spChg chg="mod">
          <ac:chgData name="Cannell, Michael B" userId="df291291-9ac9-42c2-a976-062f6e2ad9da" providerId="ADAL" clId="{0C6CEBCA-8919-EC4B-B96D-322FBADA2C91}" dt="2022-09-19T21:22:17.097" v="13409" actId="27636"/>
          <ac:spMkLst>
            <pc:docMk/>
            <pc:sldMk cId="775927309" sldId="305"/>
            <ac:spMk id="4" creationId="{0E483A77-5904-4A49-91FE-C440B8726E23}"/>
          </ac:spMkLst>
        </pc:spChg>
      </pc:sldChg>
      <pc:sldChg chg="addSp delSp modSp mod chgLayout">
        <pc:chgData name="Cannell, Michael B" userId="df291291-9ac9-42c2-a976-062f6e2ad9da" providerId="ADAL" clId="{0C6CEBCA-8919-EC4B-B96D-322FBADA2C91}" dt="2022-09-01T14:55:26.797" v="81" actId="700"/>
        <pc:sldMkLst>
          <pc:docMk/>
          <pc:sldMk cId="259611725" sldId="306"/>
        </pc:sldMkLst>
        <pc:spChg chg="mod ord">
          <ac:chgData name="Cannell, Michael B" userId="df291291-9ac9-42c2-a976-062f6e2ad9da" providerId="ADAL" clId="{0C6CEBCA-8919-EC4B-B96D-322FBADA2C91}" dt="2022-09-01T14:55:26.797" v="81" actId="700"/>
          <ac:spMkLst>
            <pc:docMk/>
            <pc:sldMk cId="259611725" sldId="306"/>
            <ac:spMk id="2" creationId="{2D7A0607-776A-8B47-8610-1B4E06116942}"/>
          </ac:spMkLst>
        </pc:spChg>
        <pc:spChg chg="del">
          <ac:chgData name="Cannell, Michael B" userId="df291291-9ac9-42c2-a976-062f6e2ad9da" providerId="ADAL" clId="{0C6CEBCA-8919-EC4B-B96D-322FBADA2C91}" dt="2022-09-01T14:55:26.797" v="81" actId="700"/>
          <ac:spMkLst>
            <pc:docMk/>
            <pc:sldMk cId="259611725" sldId="306"/>
            <ac:spMk id="3" creationId="{A9316B17-0815-2945-B7D0-20B1154F698A}"/>
          </ac:spMkLst>
        </pc:spChg>
        <pc:spChg chg="add mod ord">
          <ac:chgData name="Cannell, Michael B" userId="df291291-9ac9-42c2-a976-062f6e2ad9da" providerId="ADAL" clId="{0C6CEBCA-8919-EC4B-B96D-322FBADA2C91}" dt="2022-09-01T14:55:26.797" v="81" actId="700"/>
          <ac:spMkLst>
            <pc:docMk/>
            <pc:sldMk cId="259611725" sldId="306"/>
            <ac:spMk id="4" creationId="{01686DB9-2722-0842-CB9C-C1EDD35B9A58}"/>
          </ac:spMkLst>
        </pc:spChg>
      </pc:sldChg>
      <pc:sldChg chg="add del">
        <pc:chgData name="Cannell, Michael B" userId="df291291-9ac9-42c2-a976-062f6e2ad9da" providerId="ADAL" clId="{0C6CEBCA-8919-EC4B-B96D-322FBADA2C91}" dt="2022-09-20T13:19:48.202" v="19988" actId="2696"/>
        <pc:sldMkLst>
          <pc:docMk/>
          <pc:sldMk cId="989595342" sldId="307"/>
        </pc:sldMkLst>
      </pc:sldChg>
      <pc:sldChg chg="add del">
        <pc:chgData name="Cannell, Michael B" userId="df291291-9ac9-42c2-a976-062f6e2ad9da" providerId="ADAL" clId="{0C6CEBCA-8919-EC4B-B96D-322FBADA2C91}" dt="2022-09-20T13:19:51.949" v="19989" actId="2696"/>
        <pc:sldMkLst>
          <pc:docMk/>
          <pc:sldMk cId="143602569" sldId="308"/>
        </pc:sldMkLst>
      </pc:sldChg>
      <pc:sldChg chg="addSp delSp modSp new add del mod modClrScheme chgLayout">
        <pc:chgData name="Cannell, Michael B" userId="df291291-9ac9-42c2-a976-062f6e2ad9da" providerId="ADAL" clId="{0C6CEBCA-8919-EC4B-B96D-322FBADA2C91}" dt="2022-09-19T13:12:59.512" v="6217" actId="2696"/>
        <pc:sldMkLst>
          <pc:docMk/>
          <pc:sldMk cId="2817532235" sldId="309"/>
        </pc:sldMkLst>
        <pc:spChg chg="del mod ord">
          <ac:chgData name="Cannell, Michael B" userId="df291291-9ac9-42c2-a976-062f6e2ad9da" providerId="ADAL" clId="{0C6CEBCA-8919-EC4B-B96D-322FBADA2C91}" dt="2022-09-01T14:33:09.575" v="1" actId="700"/>
          <ac:spMkLst>
            <pc:docMk/>
            <pc:sldMk cId="2817532235" sldId="309"/>
            <ac:spMk id="2" creationId="{C870DFD0-B652-B06E-14EA-B7FF9BDF4E33}"/>
          </ac:spMkLst>
        </pc:spChg>
        <pc:spChg chg="del mod ord">
          <ac:chgData name="Cannell, Michael B" userId="df291291-9ac9-42c2-a976-062f6e2ad9da" providerId="ADAL" clId="{0C6CEBCA-8919-EC4B-B96D-322FBADA2C91}" dt="2022-09-01T14:33:09.575" v="1" actId="700"/>
          <ac:spMkLst>
            <pc:docMk/>
            <pc:sldMk cId="2817532235" sldId="309"/>
            <ac:spMk id="3" creationId="{D6A307EF-DD56-866E-68A2-8E92A108E7F1}"/>
          </ac:spMkLst>
        </pc:spChg>
        <pc:spChg chg="del">
          <ac:chgData name="Cannell, Michael B" userId="df291291-9ac9-42c2-a976-062f6e2ad9da" providerId="ADAL" clId="{0C6CEBCA-8919-EC4B-B96D-322FBADA2C91}" dt="2022-09-01T14:33:09.575" v="1" actId="700"/>
          <ac:spMkLst>
            <pc:docMk/>
            <pc:sldMk cId="2817532235" sldId="309"/>
            <ac:spMk id="4" creationId="{5F44D098-470C-B4D0-3372-BF6E834D5182}"/>
          </ac:spMkLst>
        </pc:spChg>
        <pc:spChg chg="add mod ord">
          <ac:chgData name="Cannell, Michael B" userId="df291291-9ac9-42c2-a976-062f6e2ad9da" providerId="ADAL" clId="{0C6CEBCA-8919-EC4B-B96D-322FBADA2C91}" dt="2022-09-01T14:33:14.268" v="26" actId="20577"/>
          <ac:spMkLst>
            <pc:docMk/>
            <pc:sldMk cId="2817532235" sldId="309"/>
            <ac:spMk id="5" creationId="{6691FEAA-C9C8-8CEA-9DD7-4752CEDDED73}"/>
          </ac:spMkLst>
        </pc:spChg>
        <pc:spChg chg="add mod ord">
          <ac:chgData name="Cannell, Michael B" userId="df291291-9ac9-42c2-a976-062f6e2ad9da" providerId="ADAL" clId="{0C6CEBCA-8919-EC4B-B96D-322FBADA2C91}" dt="2022-09-12T18:32:18.354" v="1950" actId="20577"/>
          <ac:spMkLst>
            <pc:docMk/>
            <pc:sldMk cId="2817532235" sldId="309"/>
            <ac:spMk id="6" creationId="{71EEF769-04A5-5188-176B-41D6BD7A6DB5}"/>
          </ac:spMkLst>
        </pc:spChg>
      </pc:sldChg>
      <pc:sldChg chg="addSp modSp new add del mod">
        <pc:chgData name="Cannell, Michael B" userId="df291291-9ac9-42c2-a976-062f6e2ad9da" providerId="ADAL" clId="{0C6CEBCA-8919-EC4B-B96D-322FBADA2C91}" dt="2022-09-20T13:22:51.332" v="20047" actId="20577"/>
        <pc:sldMkLst>
          <pc:docMk/>
          <pc:sldMk cId="3125926879" sldId="310"/>
        </pc:sldMkLst>
        <pc:spChg chg="mod">
          <ac:chgData name="Cannell, Michael B" userId="df291291-9ac9-42c2-a976-062f6e2ad9da" providerId="ADAL" clId="{0C6CEBCA-8919-EC4B-B96D-322FBADA2C91}" dt="2022-09-01T14:36:43.975" v="52" actId="20577"/>
          <ac:spMkLst>
            <pc:docMk/>
            <pc:sldMk cId="3125926879" sldId="310"/>
            <ac:spMk id="2" creationId="{DF4DD1AD-13F5-8CE6-6FAE-6A49458AB444}"/>
          </ac:spMkLst>
        </pc:spChg>
        <pc:spChg chg="mod">
          <ac:chgData name="Cannell, Michael B" userId="df291291-9ac9-42c2-a976-062f6e2ad9da" providerId="ADAL" clId="{0C6CEBCA-8919-EC4B-B96D-322FBADA2C91}" dt="2022-09-20T13:22:51.332" v="20047" actId="20577"/>
          <ac:spMkLst>
            <pc:docMk/>
            <pc:sldMk cId="3125926879" sldId="310"/>
            <ac:spMk id="3" creationId="{07726A2B-A331-18FE-0D68-FCB393D90964}"/>
          </ac:spMkLst>
        </pc:spChg>
        <pc:spChg chg="add mod">
          <ac:chgData name="Cannell, Michael B" userId="df291291-9ac9-42c2-a976-062f6e2ad9da" providerId="ADAL" clId="{0C6CEBCA-8919-EC4B-B96D-322FBADA2C91}" dt="2022-09-20T13:19:11.233" v="19976"/>
          <ac:spMkLst>
            <pc:docMk/>
            <pc:sldMk cId="3125926879" sldId="310"/>
            <ac:spMk id="4" creationId="{D61EC3E1-6973-F7A5-642D-34DDF42D3742}"/>
          </ac:spMkLst>
        </pc:spChg>
      </pc:sldChg>
      <pc:sldChg chg="modSp new add del mod modShow">
        <pc:chgData name="Cannell, Michael B" userId="df291291-9ac9-42c2-a976-062f6e2ad9da" providerId="ADAL" clId="{0C6CEBCA-8919-EC4B-B96D-322FBADA2C91}" dt="2022-09-20T13:19:57.924" v="19990" actId="729"/>
        <pc:sldMkLst>
          <pc:docMk/>
          <pc:sldMk cId="319583987" sldId="311"/>
        </pc:sldMkLst>
        <pc:spChg chg="mod">
          <ac:chgData name="Cannell, Michael B" userId="df291291-9ac9-42c2-a976-062f6e2ad9da" providerId="ADAL" clId="{0C6CEBCA-8919-EC4B-B96D-322FBADA2C91}" dt="2022-09-01T14:56:35.344" v="180" actId="313"/>
          <ac:spMkLst>
            <pc:docMk/>
            <pc:sldMk cId="319583987" sldId="311"/>
            <ac:spMk id="2" creationId="{D5663B50-FD84-D3DC-5DAE-8DD4210A73A2}"/>
          </ac:spMkLst>
        </pc:spChg>
        <pc:spChg chg="mod">
          <ac:chgData name="Cannell, Michael B" userId="df291291-9ac9-42c2-a976-062f6e2ad9da" providerId="ADAL" clId="{0C6CEBCA-8919-EC4B-B96D-322FBADA2C91}" dt="2022-09-01T14:57:02.195" v="298" actId="20577"/>
          <ac:spMkLst>
            <pc:docMk/>
            <pc:sldMk cId="319583987" sldId="311"/>
            <ac:spMk id="3" creationId="{A3B8ACEE-E96D-F0AC-014D-31B0EF369C3F}"/>
          </ac:spMkLst>
        </pc:spChg>
      </pc:sldChg>
      <pc:sldChg chg="add del modNotesTx">
        <pc:chgData name="Cannell, Michael B" userId="df291291-9ac9-42c2-a976-062f6e2ad9da" providerId="ADAL" clId="{0C6CEBCA-8919-EC4B-B96D-322FBADA2C91}" dt="2022-09-19T11:52:31.691" v="3673"/>
        <pc:sldMkLst>
          <pc:docMk/>
          <pc:sldMk cId="3920026213" sldId="357"/>
        </pc:sldMkLst>
      </pc:sldChg>
      <pc:sldChg chg="add del mod modShow">
        <pc:chgData name="Cannell, Michael B" userId="df291291-9ac9-42c2-a976-062f6e2ad9da" providerId="ADAL" clId="{0C6CEBCA-8919-EC4B-B96D-322FBADA2C91}" dt="2022-09-09T21:45:44.774" v="1495" actId="2696"/>
        <pc:sldMkLst>
          <pc:docMk/>
          <pc:sldMk cId="2617412036" sldId="363"/>
        </pc:sldMkLst>
      </pc:sldChg>
      <pc:sldChg chg="add del mod modShow">
        <pc:chgData name="Cannell, Michael B" userId="df291291-9ac9-42c2-a976-062f6e2ad9da" providerId="ADAL" clId="{0C6CEBCA-8919-EC4B-B96D-322FBADA2C91}" dt="2022-09-19T12:46:18.443" v="4438" actId="2696"/>
        <pc:sldMkLst>
          <pc:docMk/>
          <pc:sldMk cId="1368649219" sldId="471"/>
        </pc:sldMkLst>
      </pc:sldChg>
      <pc:sldChg chg="add ord">
        <pc:chgData name="Cannell, Michael B" userId="df291291-9ac9-42c2-a976-062f6e2ad9da" providerId="ADAL" clId="{0C6CEBCA-8919-EC4B-B96D-322FBADA2C91}" dt="2022-09-19T12:46:26.137" v="4440" actId="20578"/>
        <pc:sldMkLst>
          <pc:docMk/>
          <pc:sldMk cId="3893655959" sldId="471"/>
        </pc:sldMkLst>
      </pc:sldChg>
      <pc:sldChg chg="add del mod modShow">
        <pc:chgData name="Cannell, Michael B" userId="df291291-9ac9-42c2-a976-062f6e2ad9da" providerId="ADAL" clId="{0C6CEBCA-8919-EC4B-B96D-322FBADA2C91}" dt="2022-09-09T21:45:44.774" v="1495" actId="2696"/>
        <pc:sldMkLst>
          <pc:docMk/>
          <pc:sldMk cId="1592633511" sldId="487"/>
        </pc:sldMkLst>
      </pc:sldChg>
      <pc:sldChg chg="add del mod modShow">
        <pc:chgData name="Cannell, Michael B" userId="df291291-9ac9-42c2-a976-062f6e2ad9da" providerId="ADAL" clId="{0C6CEBCA-8919-EC4B-B96D-322FBADA2C91}" dt="2022-09-09T21:45:44.774" v="1495" actId="2696"/>
        <pc:sldMkLst>
          <pc:docMk/>
          <pc:sldMk cId="1143067307" sldId="497"/>
        </pc:sldMkLst>
      </pc:sldChg>
      <pc:sldChg chg="add del mod modShow">
        <pc:chgData name="Cannell, Michael B" userId="df291291-9ac9-42c2-a976-062f6e2ad9da" providerId="ADAL" clId="{0C6CEBCA-8919-EC4B-B96D-322FBADA2C91}" dt="2022-09-09T21:45:44.774" v="1495" actId="2696"/>
        <pc:sldMkLst>
          <pc:docMk/>
          <pc:sldMk cId="69053239" sldId="498"/>
        </pc:sldMkLst>
      </pc:sldChg>
      <pc:sldChg chg="add del">
        <pc:chgData name="Cannell, Michael B" userId="df291291-9ac9-42c2-a976-062f6e2ad9da" providerId="ADAL" clId="{0C6CEBCA-8919-EC4B-B96D-322FBADA2C91}" dt="2022-09-09T21:45:54.645" v="1496" actId="2696"/>
        <pc:sldMkLst>
          <pc:docMk/>
          <pc:sldMk cId="1632689669" sldId="500"/>
        </pc:sldMkLst>
      </pc:sldChg>
      <pc:sldChg chg="add del">
        <pc:chgData name="Cannell, Michael B" userId="df291291-9ac9-42c2-a976-062f6e2ad9da" providerId="ADAL" clId="{0C6CEBCA-8919-EC4B-B96D-322FBADA2C91}" dt="2022-09-09T21:46:16.023" v="1497" actId="2696"/>
        <pc:sldMkLst>
          <pc:docMk/>
          <pc:sldMk cId="2131460764" sldId="502"/>
        </pc:sldMkLst>
      </pc:sldChg>
      <pc:sldChg chg="addSp modSp add del mod ord modShow modNotesTx">
        <pc:chgData name="Cannell, Michael B" userId="df291291-9ac9-42c2-a976-062f6e2ad9da" providerId="ADAL" clId="{0C6CEBCA-8919-EC4B-B96D-322FBADA2C91}" dt="2022-09-20T11:01:14.205" v="14383" actId="2696"/>
        <pc:sldMkLst>
          <pc:docMk/>
          <pc:sldMk cId="3183639073" sldId="502"/>
        </pc:sldMkLst>
        <pc:spChg chg="mod">
          <ac:chgData name="Cannell, Michael B" userId="df291291-9ac9-42c2-a976-062f6e2ad9da" providerId="ADAL" clId="{0C6CEBCA-8919-EC4B-B96D-322FBADA2C91}" dt="2022-09-19T12:39:59.687" v="4402" actId="2711"/>
          <ac:spMkLst>
            <pc:docMk/>
            <pc:sldMk cId="3183639073" sldId="502"/>
            <ac:spMk id="2" creationId="{E96815C6-4340-1A46-BFC3-51C914C9BC93}"/>
          </ac:spMkLst>
        </pc:spChg>
        <pc:spChg chg="mod">
          <ac:chgData name="Cannell, Michael B" userId="df291291-9ac9-42c2-a976-062f6e2ad9da" providerId="ADAL" clId="{0C6CEBCA-8919-EC4B-B96D-322FBADA2C91}" dt="2022-09-19T12:39:59.687" v="4402" actId="2711"/>
          <ac:spMkLst>
            <pc:docMk/>
            <pc:sldMk cId="3183639073" sldId="502"/>
            <ac:spMk id="3" creationId="{10004FF8-CA41-1247-B5CE-56FEBCE1E169}"/>
          </ac:spMkLst>
        </pc:spChg>
        <pc:spChg chg="add mod">
          <ac:chgData name="Cannell, Michael B" userId="df291291-9ac9-42c2-a976-062f6e2ad9da" providerId="ADAL" clId="{0C6CEBCA-8919-EC4B-B96D-322FBADA2C91}" dt="2022-09-19T12:39:59.687" v="4402" actId="2711"/>
          <ac:spMkLst>
            <pc:docMk/>
            <pc:sldMk cId="3183639073" sldId="502"/>
            <ac:spMk id="4" creationId="{E19B0003-CAB7-C19E-1C09-DF3ED5C65160}"/>
          </ac:spMkLst>
        </pc:spChg>
      </pc:sldChg>
      <pc:sldChg chg="addSp delSp modSp add del mod addCm">
        <pc:chgData name="Cannell, Michael B" userId="df291291-9ac9-42c2-a976-062f6e2ad9da" providerId="ADAL" clId="{0C6CEBCA-8919-EC4B-B96D-322FBADA2C91}" dt="2022-09-19T12:39:29.931" v="4399" actId="2711"/>
        <pc:sldMkLst>
          <pc:docMk/>
          <pc:sldMk cId="3103182508" sldId="503"/>
        </pc:sldMkLst>
        <pc:spChg chg="del">
          <ac:chgData name="Cannell, Michael B" userId="df291291-9ac9-42c2-a976-062f6e2ad9da" providerId="ADAL" clId="{0C6CEBCA-8919-EC4B-B96D-322FBADA2C91}" dt="2022-09-19T12:24:13.018" v="4113" actId="478"/>
          <ac:spMkLst>
            <pc:docMk/>
            <pc:sldMk cId="3103182508" sldId="503"/>
            <ac:spMk id="2" creationId="{7E7077CB-36A6-134B-B59F-F766F4741DE5}"/>
          </ac:spMkLst>
        </pc:spChg>
        <pc:spChg chg="del">
          <ac:chgData name="Cannell, Michael B" userId="df291291-9ac9-42c2-a976-062f6e2ad9da" providerId="ADAL" clId="{0C6CEBCA-8919-EC4B-B96D-322FBADA2C91}" dt="2022-09-19T12:24:13.018" v="4113" actId="478"/>
          <ac:spMkLst>
            <pc:docMk/>
            <pc:sldMk cId="3103182508" sldId="503"/>
            <ac:spMk id="3" creationId="{9C32B7C0-2904-B141-B622-8858AA1354EB}"/>
          </ac:spMkLst>
        </pc:spChg>
        <pc:spChg chg="mod">
          <ac:chgData name="Cannell, Michael B" userId="df291291-9ac9-42c2-a976-062f6e2ad9da" providerId="ADAL" clId="{0C6CEBCA-8919-EC4B-B96D-322FBADA2C91}" dt="2022-09-19T12:21:44.983" v="4091"/>
          <ac:spMkLst>
            <pc:docMk/>
            <pc:sldMk cId="3103182508" sldId="503"/>
            <ac:spMk id="5" creationId="{D9DA0A36-1F26-2540-31D7-A77F0E2B4C3F}"/>
          </ac:spMkLst>
        </pc:spChg>
        <pc:spChg chg="mod">
          <ac:chgData name="Cannell, Michael B" userId="df291291-9ac9-42c2-a976-062f6e2ad9da" providerId="ADAL" clId="{0C6CEBCA-8919-EC4B-B96D-322FBADA2C91}" dt="2022-09-19T12:21:44.983" v="4091"/>
          <ac:spMkLst>
            <pc:docMk/>
            <pc:sldMk cId="3103182508" sldId="503"/>
            <ac:spMk id="7" creationId="{B4354CFC-E51B-8065-5964-B6609BA2F64A}"/>
          </ac:spMkLst>
        </pc:spChg>
        <pc:spChg chg="mod">
          <ac:chgData name="Cannell, Michael B" userId="df291291-9ac9-42c2-a976-062f6e2ad9da" providerId="ADAL" clId="{0C6CEBCA-8919-EC4B-B96D-322FBADA2C91}" dt="2022-09-19T12:21:44.983" v="4091"/>
          <ac:spMkLst>
            <pc:docMk/>
            <pc:sldMk cId="3103182508" sldId="503"/>
            <ac:spMk id="8" creationId="{7C8E1203-6164-2F51-C948-EB0877023813}"/>
          </ac:spMkLst>
        </pc:spChg>
        <pc:spChg chg="add del mod">
          <ac:chgData name="Cannell, Michael B" userId="df291291-9ac9-42c2-a976-062f6e2ad9da" providerId="ADAL" clId="{0C6CEBCA-8919-EC4B-B96D-322FBADA2C91}" dt="2022-09-19T12:24:15.371" v="4114" actId="478"/>
          <ac:spMkLst>
            <pc:docMk/>
            <pc:sldMk cId="3103182508" sldId="503"/>
            <ac:spMk id="10" creationId="{A539212D-BC50-DE72-D109-B550EB6A7F5E}"/>
          </ac:spMkLst>
        </pc:spChg>
        <pc:spChg chg="add del mod">
          <ac:chgData name="Cannell, Michael B" userId="df291291-9ac9-42c2-a976-062f6e2ad9da" providerId="ADAL" clId="{0C6CEBCA-8919-EC4B-B96D-322FBADA2C91}" dt="2022-09-19T12:24:18.021" v="4115" actId="478"/>
          <ac:spMkLst>
            <pc:docMk/>
            <pc:sldMk cId="3103182508" sldId="503"/>
            <ac:spMk id="12" creationId="{EBC2B38C-C26E-60E5-56FD-4310981A2C19}"/>
          </ac:spMkLst>
        </pc:spChg>
        <pc:spChg chg="add del mod">
          <ac:chgData name="Cannell, Michael B" userId="df291291-9ac9-42c2-a976-062f6e2ad9da" providerId="ADAL" clId="{0C6CEBCA-8919-EC4B-B96D-322FBADA2C91}" dt="2022-09-19T12:24:22.437" v="4117"/>
          <ac:spMkLst>
            <pc:docMk/>
            <pc:sldMk cId="3103182508" sldId="503"/>
            <ac:spMk id="13" creationId="{B9F9BEED-808C-D05A-3C3B-8083A7295920}"/>
          </ac:spMkLst>
        </pc:spChg>
        <pc:spChg chg="mod">
          <ac:chgData name="Cannell, Michael B" userId="df291291-9ac9-42c2-a976-062f6e2ad9da" providerId="ADAL" clId="{0C6CEBCA-8919-EC4B-B96D-322FBADA2C91}" dt="2022-09-19T12:24:18.966" v="4116"/>
          <ac:spMkLst>
            <pc:docMk/>
            <pc:sldMk cId="3103182508" sldId="503"/>
            <ac:spMk id="15" creationId="{81D8E2F0-9C1C-2779-CE1A-4A4901250B7F}"/>
          </ac:spMkLst>
        </pc:spChg>
        <pc:spChg chg="mod">
          <ac:chgData name="Cannell, Michael B" userId="df291291-9ac9-42c2-a976-062f6e2ad9da" providerId="ADAL" clId="{0C6CEBCA-8919-EC4B-B96D-322FBADA2C91}" dt="2022-09-19T12:24:18.966" v="4116"/>
          <ac:spMkLst>
            <pc:docMk/>
            <pc:sldMk cId="3103182508" sldId="503"/>
            <ac:spMk id="17" creationId="{5925161F-5139-8A74-6547-3D6ED90690A9}"/>
          </ac:spMkLst>
        </pc:spChg>
        <pc:spChg chg="mod">
          <ac:chgData name="Cannell, Michael B" userId="df291291-9ac9-42c2-a976-062f6e2ad9da" providerId="ADAL" clId="{0C6CEBCA-8919-EC4B-B96D-322FBADA2C91}" dt="2022-09-19T12:24:18.966" v="4116"/>
          <ac:spMkLst>
            <pc:docMk/>
            <pc:sldMk cId="3103182508" sldId="503"/>
            <ac:spMk id="18" creationId="{BDF245AF-704F-89AB-4F55-5C5B9B4DF083}"/>
          </ac:spMkLst>
        </pc:spChg>
        <pc:spChg chg="add mod">
          <ac:chgData name="Cannell, Michael B" userId="df291291-9ac9-42c2-a976-062f6e2ad9da" providerId="ADAL" clId="{0C6CEBCA-8919-EC4B-B96D-322FBADA2C91}" dt="2022-09-19T12:39:29.931" v="4399" actId="2711"/>
          <ac:spMkLst>
            <pc:docMk/>
            <pc:sldMk cId="3103182508" sldId="503"/>
            <ac:spMk id="19" creationId="{01958678-2DB4-B778-4DE6-06C46EB3C208}"/>
          </ac:spMkLst>
        </pc:spChg>
        <pc:spChg chg="mod">
          <ac:chgData name="Cannell, Michael B" userId="df291291-9ac9-42c2-a976-062f6e2ad9da" providerId="ADAL" clId="{0C6CEBCA-8919-EC4B-B96D-322FBADA2C91}" dt="2022-09-19T12:39:29.931" v="4399" actId="2711"/>
          <ac:spMkLst>
            <pc:docMk/>
            <pc:sldMk cId="3103182508" sldId="503"/>
            <ac:spMk id="21" creationId="{7A3C1DF9-10D2-F1AA-DAD7-6CCD2DB9415A}"/>
          </ac:spMkLst>
        </pc:spChg>
        <pc:spChg chg="mod">
          <ac:chgData name="Cannell, Michael B" userId="df291291-9ac9-42c2-a976-062f6e2ad9da" providerId="ADAL" clId="{0C6CEBCA-8919-EC4B-B96D-322FBADA2C91}" dt="2022-09-19T12:39:29.931" v="4399" actId="2711"/>
          <ac:spMkLst>
            <pc:docMk/>
            <pc:sldMk cId="3103182508" sldId="503"/>
            <ac:spMk id="23" creationId="{AA548983-E6A9-E812-276F-FF92B2EC08BC}"/>
          </ac:spMkLst>
        </pc:spChg>
        <pc:spChg chg="mod">
          <ac:chgData name="Cannell, Michael B" userId="df291291-9ac9-42c2-a976-062f6e2ad9da" providerId="ADAL" clId="{0C6CEBCA-8919-EC4B-B96D-322FBADA2C91}" dt="2022-09-19T12:39:29.931" v="4399" actId="2711"/>
          <ac:spMkLst>
            <pc:docMk/>
            <pc:sldMk cId="3103182508" sldId="503"/>
            <ac:spMk id="24" creationId="{4362D7AD-F8AE-768A-EEBE-CCD25620B4CC}"/>
          </ac:spMkLst>
        </pc:spChg>
        <pc:grpChg chg="add del mod">
          <ac:chgData name="Cannell, Michael B" userId="df291291-9ac9-42c2-a976-062f6e2ad9da" providerId="ADAL" clId="{0C6CEBCA-8919-EC4B-B96D-322FBADA2C91}" dt="2022-09-19T12:24:13.018" v="4113" actId="478"/>
          <ac:grpSpMkLst>
            <pc:docMk/>
            <pc:sldMk cId="3103182508" sldId="503"/>
            <ac:grpSpMk id="4" creationId="{E7192819-1D83-8C31-44DD-986ADE161F91}"/>
          </ac:grpSpMkLst>
        </pc:grpChg>
        <pc:grpChg chg="add del mod">
          <ac:chgData name="Cannell, Michael B" userId="df291291-9ac9-42c2-a976-062f6e2ad9da" providerId="ADAL" clId="{0C6CEBCA-8919-EC4B-B96D-322FBADA2C91}" dt="2022-09-19T12:24:22.437" v="4117"/>
          <ac:grpSpMkLst>
            <pc:docMk/>
            <pc:sldMk cId="3103182508" sldId="503"/>
            <ac:grpSpMk id="14" creationId="{400A7A24-2464-7926-5757-3ED089106B2B}"/>
          </ac:grpSpMkLst>
        </pc:grpChg>
        <pc:grpChg chg="add mod">
          <ac:chgData name="Cannell, Michael B" userId="df291291-9ac9-42c2-a976-062f6e2ad9da" providerId="ADAL" clId="{0C6CEBCA-8919-EC4B-B96D-322FBADA2C91}" dt="2022-09-19T12:24:24.265" v="4118"/>
          <ac:grpSpMkLst>
            <pc:docMk/>
            <pc:sldMk cId="3103182508" sldId="503"/>
            <ac:grpSpMk id="20" creationId="{DACB37FA-2FD3-1D39-154A-BC32A6D772EB}"/>
          </ac:grpSpMkLst>
        </pc:grpChg>
        <pc:picChg chg="mod">
          <ac:chgData name="Cannell, Michael B" userId="df291291-9ac9-42c2-a976-062f6e2ad9da" providerId="ADAL" clId="{0C6CEBCA-8919-EC4B-B96D-322FBADA2C91}" dt="2022-09-19T12:21:44.983" v="4091"/>
          <ac:picMkLst>
            <pc:docMk/>
            <pc:sldMk cId="3103182508" sldId="503"/>
            <ac:picMk id="6" creationId="{275148E5-EDDF-9B54-FC80-16297F69729E}"/>
          </ac:picMkLst>
        </pc:picChg>
        <pc:picChg chg="mod">
          <ac:chgData name="Cannell, Michael B" userId="df291291-9ac9-42c2-a976-062f6e2ad9da" providerId="ADAL" clId="{0C6CEBCA-8919-EC4B-B96D-322FBADA2C91}" dt="2022-09-19T12:24:18.966" v="4116"/>
          <ac:picMkLst>
            <pc:docMk/>
            <pc:sldMk cId="3103182508" sldId="503"/>
            <ac:picMk id="16" creationId="{2B2E6309-4DF2-B0DD-CAFB-963EF7BF2104}"/>
          </ac:picMkLst>
        </pc:picChg>
        <pc:picChg chg="mod">
          <ac:chgData name="Cannell, Michael B" userId="df291291-9ac9-42c2-a976-062f6e2ad9da" providerId="ADAL" clId="{0C6CEBCA-8919-EC4B-B96D-322FBADA2C91}" dt="2022-09-19T12:24:24.265" v="4118"/>
          <ac:picMkLst>
            <pc:docMk/>
            <pc:sldMk cId="3103182508" sldId="503"/>
            <ac:picMk id="22" creationId="{60857393-1F5B-18FC-0142-523F4AFD9622}"/>
          </ac:picMkLst>
        </pc:picChg>
      </pc:sldChg>
      <pc:sldChg chg="add del">
        <pc:chgData name="Cannell, Michael B" userId="df291291-9ac9-42c2-a976-062f6e2ad9da" providerId="ADAL" clId="{0C6CEBCA-8919-EC4B-B96D-322FBADA2C91}" dt="2022-09-09T21:46:16.023" v="1497" actId="2696"/>
        <pc:sldMkLst>
          <pc:docMk/>
          <pc:sldMk cId="4285632241" sldId="503"/>
        </pc:sldMkLst>
      </pc:sldChg>
      <pc:sldChg chg="addSp delSp modSp add del mod modNotesTx">
        <pc:chgData name="Cannell, Michael B" userId="df291291-9ac9-42c2-a976-062f6e2ad9da" providerId="ADAL" clId="{0C6CEBCA-8919-EC4B-B96D-322FBADA2C91}" dt="2022-09-19T12:39:38.821" v="4400" actId="2711"/>
        <pc:sldMkLst>
          <pc:docMk/>
          <pc:sldMk cId="3677802968" sldId="504"/>
        </pc:sldMkLst>
        <pc:spChg chg="del">
          <ac:chgData name="Cannell, Michael B" userId="df291291-9ac9-42c2-a976-062f6e2ad9da" providerId="ADAL" clId="{0C6CEBCA-8919-EC4B-B96D-322FBADA2C91}" dt="2022-09-19T12:24:46.803" v="4122" actId="478"/>
          <ac:spMkLst>
            <pc:docMk/>
            <pc:sldMk cId="3677802968" sldId="504"/>
            <ac:spMk id="2" creationId="{7E7077CB-36A6-134B-B59F-F766F4741DE5}"/>
          </ac:spMkLst>
        </pc:spChg>
        <pc:spChg chg="del">
          <ac:chgData name="Cannell, Michael B" userId="df291291-9ac9-42c2-a976-062f6e2ad9da" providerId="ADAL" clId="{0C6CEBCA-8919-EC4B-B96D-322FBADA2C91}" dt="2022-09-19T12:24:46.803" v="4122" actId="478"/>
          <ac:spMkLst>
            <pc:docMk/>
            <pc:sldMk cId="3677802968" sldId="504"/>
            <ac:spMk id="3" creationId="{9C32B7C0-2904-B141-B622-8858AA1354EB}"/>
          </ac:spMkLst>
        </pc:spChg>
        <pc:spChg chg="mod">
          <ac:chgData name="Cannell, Michael B" userId="df291291-9ac9-42c2-a976-062f6e2ad9da" providerId="ADAL" clId="{0C6CEBCA-8919-EC4B-B96D-322FBADA2C91}" dt="2022-09-19T12:22:04.554" v="4093"/>
          <ac:spMkLst>
            <pc:docMk/>
            <pc:sldMk cId="3677802968" sldId="504"/>
            <ac:spMk id="5" creationId="{93C92372-2211-40C0-05B9-997521E73102}"/>
          </ac:spMkLst>
        </pc:spChg>
        <pc:spChg chg="mod">
          <ac:chgData name="Cannell, Michael B" userId="df291291-9ac9-42c2-a976-062f6e2ad9da" providerId="ADAL" clId="{0C6CEBCA-8919-EC4B-B96D-322FBADA2C91}" dt="2022-09-19T12:22:04.554" v="4093"/>
          <ac:spMkLst>
            <pc:docMk/>
            <pc:sldMk cId="3677802968" sldId="504"/>
            <ac:spMk id="7" creationId="{6FC861DD-6160-1A72-1072-413105F6EEE2}"/>
          </ac:spMkLst>
        </pc:spChg>
        <pc:spChg chg="mod">
          <ac:chgData name="Cannell, Michael B" userId="df291291-9ac9-42c2-a976-062f6e2ad9da" providerId="ADAL" clId="{0C6CEBCA-8919-EC4B-B96D-322FBADA2C91}" dt="2022-09-19T12:22:04.554" v="4093"/>
          <ac:spMkLst>
            <pc:docMk/>
            <pc:sldMk cId="3677802968" sldId="504"/>
            <ac:spMk id="8" creationId="{021773E9-FF93-FCFA-BF4D-08FC7719A28A}"/>
          </ac:spMkLst>
        </pc:spChg>
        <pc:spChg chg="add del mod">
          <ac:chgData name="Cannell, Michael B" userId="df291291-9ac9-42c2-a976-062f6e2ad9da" providerId="ADAL" clId="{0C6CEBCA-8919-EC4B-B96D-322FBADA2C91}" dt="2022-09-19T12:24:50.153" v="4123" actId="478"/>
          <ac:spMkLst>
            <pc:docMk/>
            <pc:sldMk cId="3677802968" sldId="504"/>
            <ac:spMk id="10" creationId="{CCB87F41-0F9F-15F7-2FE5-E752FC25B3A7}"/>
          </ac:spMkLst>
        </pc:spChg>
        <pc:spChg chg="add del mod">
          <ac:chgData name="Cannell, Michael B" userId="df291291-9ac9-42c2-a976-062f6e2ad9da" providerId="ADAL" clId="{0C6CEBCA-8919-EC4B-B96D-322FBADA2C91}" dt="2022-09-19T12:24:54.255" v="4124" actId="478"/>
          <ac:spMkLst>
            <pc:docMk/>
            <pc:sldMk cId="3677802968" sldId="504"/>
            <ac:spMk id="12" creationId="{350D9D41-30BF-303B-64CA-0E7D70F1A2F4}"/>
          </ac:spMkLst>
        </pc:spChg>
        <pc:spChg chg="add mod">
          <ac:chgData name="Cannell, Michael B" userId="df291291-9ac9-42c2-a976-062f6e2ad9da" providerId="ADAL" clId="{0C6CEBCA-8919-EC4B-B96D-322FBADA2C91}" dt="2022-09-19T12:39:38.821" v="4400" actId="2711"/>
          <ac:spMkLst>
            <pc:docMk/>
            <pc:sldMk cId="3677802968" sldId="504"/>
            <ac:spMk id="13" creationId="{0C38858D-72B6-10D8-238E-C9088D15095C}"/>
          </ac:spMkLst>
        </pc:spChg>
        <pc:spChg chg="mod">
          <ac:chgData name="Cannell, Michael B" userId="df291291-9ac9-42c2-a976-062f6e2ad9da" providerId="ADAL" clId="{0C6CEBCA-8919-EC4B-B96D-322FBADA2C91}" dt="2022-09-19T12:39:38.821" v="4400" actId="2711"/>
          <ac:spMkLst>
            <pc:docMk/>
            <pc:sldMk cId="3677802968" sldId="504"/>
            <ac:spMk id="15" creationId="{0863AE60-F656-C2C6-508F-59DA2FFF51D5}"/>
          </ac:spMkLst>
        </pc:spChg>
        <pc:spChg chg="mod">
          <ac:chgData name="Cannell, Michael B" userId="df291291-9ac9-42c2-a976-062f6e2ad9da" providerId="ADAL" clId="{0C6CEBCA-8919-EC4B-B96D-322FBADA2C91}" dt="2022-09-19T12:39:38.821" v="4400" actId="2711"/>
          <ac:spMkLst>
            <pc:docMk/>
            <pc:sldMk cId="3677802968" sldId="504"/>
            <ac:spMk id="17" creationId="{4B37EEC5-8827-C543-80DE-6D8D090A37A2}"/>
          </ac:spMkLst>
        </pc:spChg>
        <pc:spChg chg="mod">
          <ac:chgData name="Cannell, Michael B" userId="df291291-9ac9-42c2-a976-062f6e2ad9da" providerId="ADAL" clId="{0C6CEBCA-8919-EC4B-B96D-322FBADA2C91}" dt="2022-09-19T12:39:38.821" v="4400" actId="2711"/>
          <ac:spMkLst>
            <pc:docMk/>
            <pc:sldMk cId="3677802968" sldId="504"/>
            <ac:spMk id="18" creationId="{F287F7AF-5248-832B-68ED-BFD5C16A8BAC}"/>
          </ac:spMkLst>
        </pc:spChg>
        <pc:grpChg chg="add del mod">
          <ac:chgData name="Cannell, Michael B" userId="df291291-9ac9-42c2-a976-062f6e2ad9da" providerId="ADAL" clId="{0C6CEBCA-8919-EC4B-B96D-322FBADA2C91}" dt="2022-09-19T12:24:46.803" v="4122" actId="478"/>
          <ac:grpSpMkLst>
            <pc:docMk/>
            <pc:sldMk cId="3677802968" sldId="504"/>
            <ac:grpSpMk id="4" creationId="{63AC97B5-1917-144A-A2BD-B31DF47DD254}"/>
          </ac:grpSpMkLst>
        </pc:grpChg>
        <pc:grpChg chg="add mod">
          <ac:chgData name="Cannell, Michael B" userId="df291291-9ac9-42c2-a976-062f6e2ad9da" providerId="ADAL" clId="{0C6CEBCA-8919-EC4B-B96D-322FBADA2C91}" dt="2022-09-19T12:24:55.329" v="4125"/>
          <ac:grpSpMkLst>
            <pc:docMk/>
            <pc:sldMk cId="3677802968" sldId="504"/>
            <ac:grpSpMk id="14" creationId="{B5AF55A1-1234-64A7-F8B3-F01E11C30B6E}"/>
          </ac:grpSpMkLst>
        </pc:grpChg>
        <pc:picChg chg="mod">
          <ac:chgData name="Cannell, Michael B" userId="df291291-9ac9-42c2-a976-062f6e2ad9da" providerId="ADAL" clId="{0C6CEBCA-8919-EC4B-B96D-322FBADA2C91}" dt="2022-09-19T12:22:04.554" v="4093"/>
          <ac:picMkLst>
            <pc:docMk/>
            <pc:sldMk cId="3677802968" sldId="504"/>
            <ac:picMk id="6" creationId="{D7BF90D2-10D9-1D06-56EA-9701A801EB65}"/>
          </ac:picMkLst>
        </pc:picChg>
        <pc:picChg chg="mod">
          <ac:chgData name="Cannell, Michael B" userId="df291291-9ac9-42c2-a976-062f6e2ad9da" providerId="ADAL" clId="{0C6CEBCA-8919-EC4B-B96D-322FBADA2C91}" dt="2022-09-19T12:24:55.329" v="4125"/>
          <ac:picMkLst>
            <pc:docMk/>
            <pc:sldMk cId="3677802968" sldId="504"/>
            <ac:picMk id="16" creationId="{CC46084B-4556-11DF-DE79-5750D7CAAC35}"/>
          </ac:picMkLst>
        </pc:picChg>
      </pc:sldChg>
      <pc:sldChg chg="add del">
        <pc:chgData name="Cannell, Michael B" userId="df291291-9ac9-42c2-a976-062f6e2ad9da" providerId="ADAL" clId="{0C6CEBCA-8919-EC4B-B96D-322FBADA2C91}" dt="2022-09-09T21:46:16.023" v="1497" actId="2696"/>
        <pc:sldMkLst>
          <pc:docMk/>
          <pc:sldMk cId="4164551896" sldId="504"/>
        </pc:sldMkLst>
      </pc:sldChg>
      <pc:sldChg chg="add del">
        <pc:chgData name="Cannell, Michael B" userId="df291291-9ac9-42c2-a976-062f6e2ad9da" providerId="ADAL" clId="{0C6CEBCA-8919-EC4B-B96D-322FBADA2C91}" dt="2022-09-09T21:46:16.023" v="1497" actId="2696"/>
        <pc:sldMkLst>
          <pc:docMk/>
          <pc:sldMk cId="966283281" sldId="505"/>
        </pc:sldMkLst>
      </pc:sldChg>
      <pc:sldChg chg="addSp delSp modSp add del mod addCm modNotesTx">
        <pc:chgData name="Cannell, Michael B" userId="df291291-9ac9-42c2-a976-062f6e2ad9da" providerId="ADAL" clId="{0C6CEBCA-8919-EC4B-B96D-322FBADA2C91}" dt="2022-09-19T12:39:48.037" v="4401" actId="2711"/>
        <pc:sldMkLst>
          <pc:docMk/>
          <pc:sldMk cId="1332884384" sldId="505"/>
        </pc:sldMkLst>
        <pc:spChg chg="del">
          <ac:chgData name="Cannell, Michael B" userId="df291291-9ac9-42c2-a976-062f6e2ad9da" providerId="ADAL" clId="{0C6CEBCA-8919-EC4B-B96D-322FBADA2C91}" dt="2022-09-19T12:22:18.663" v="4095" actId="478"/>
          <ac:spMkLst>
            <pc:docMk/>
            <pc:sldMk cId="1332884384" sldId="505"/>
            <ac:spMk id="2" creationId="{7E7077CB-36A6-134B-B59F-F766F4741DE5}"/>
          </ac:spMkLst>
        </pc:spChg>
        <pc:spChg chg="mod">
          <ac:chgData name="Cannell, Michael B" userId="df291291-9ac9-42c2-a976-062f6e2ad9da" providerId="ADAL" clId="{0C6CEBCA-8919-EC4B-B96D-322FBADA2C91}" dt="2022-09-19T12:39:48.037" v="4401" actId="2711"/>
          <ac:spMkLst>
            <pc:docMk/>
            <pc:sldMk cId="1332884384" sldId="505"/>
            <ac:spMk id="3" creationId="{9C32B7C0-2904-B141-B622-8858AA1354EB}"/>
          </ac:spMkLst>
        </pc:spChg>
        <pc:spChg chg="mod">
          <ac:chgData name="Cannell, Michael B" userId="df291291-9ac9-42c2-a976-062f6e2ad9da" providerId="ADAL" clId="{0C6CEBCA-8919-EC4B-B96D-322FBADA2C91}" dt="2022-09-19T12:39:48.037" v="4401" actId="2711"/>
          <ac:spMkLst>
            <pc:docMk/>
            <pc:sldMk cId="1332884384" sldId="505"/>
            <ac:spMk id="5" creationId="{F9BF85F9-0152-80E7-0D1D-8F110CDC835E}"/>
          </ac:spMkLst>
        </pc:spChg>
        <pc:spChg chg="mod">
          <ac:chgData name="Cannell, Michael B" userId="df291291-9ac9-42c2-a976-062f6e2ad9da" providerId="ADAL" clId="{0C6CEBCA-8919-EC4B-B96D-322FBADA2C91}" dt="2022-09-19T12:39:48.037" v="4401" actId="2711"/>
          <ac:spMkLst>
            <pc:docMk/>
            <pc:sldMk cId="1332884384" sldId="505"/>
            <ac:spMk id="7" creationId="{F012BB7D-E50D-F9C6-FF74-2A6E0819BC0C}"/>
          </ac:spMkLst>
        </pc:spChg>
        <pc:spChg chg="mod">
          <ac:chgData name="Cannell, Michael B" userId="df291291-9ac9-42c2-a976-062f6e2ad9da" providerId="ADAL" clId="{0C6CEBCA-8919-EC4B-B96D-322FBADA2C91}" dt="2022-09-19T12:39:48.037" v="4401" actId="2711"/>
          <ac:spMkLst>
            <pc:docMk/>
            <pc:sldMk cId="1332884384" sldId="505"/>
            <ac:spMk id="8" creationId="{F1A15897-3E28-96FE-C362-5B4BA125BAE6}"/>
          </ac:spMkLst>
        </pc:spChg>
        <pc:spChg chg="add del mod">
          <ac:chgData name="Cannell, Michael B" userId="df291291-9ac9-42c2-a976-062f6e2ad9da" providerId="ADAL" clId="{0C6CEBCA-8919-EC4B-B96D-322FBADA2C91}" dt="2022-09-19T12:22:20.261" v="4096" actId="478"/>
          <ac:spMkLst>
            <pc:docMk/>
            <pc:sldMk cId="1332884384" sldId="505"/>
            <ac:spMk id="10" creationId="{6B4ED593-2A54-5F70-66D0-0360C32721AF}"/>
          </ac:spMkLst>
        </pc:spChg>
        <pc:grpChg chg="add mod">
          <ac:chgData name="Cannell, Michael B" userId="df291291-9ac9-42c2-a976-062f6e2ad9da" providerId="ADAL" clId="{0C6CEBCA-8919-EC4B-B96D-322FBADA2C91}" dt="2022-09-19T12:23:00.386" v="4104" actId="1076"/>
          <ac:grpSpMkLst>
            <pc:docMk/>
            <pc:sldMk cId="1332884384" sldId="505"/>
            <ac:grpSpMk id="4" creationId="{F44DA118-E123-AB53-947A-749F98081E29}"/>
          </ac:grpSpMkLst>
        </pc:grpChg>
        <pc:picChg chg="mod">
          <ac:chgData name="Cannell, Michael B" userId="df291291-9ac9-42c2-a976-062f6e2ad9da" providerId="ADAL" clId="{0C6CEBCA-8919-EC4B-B96D-322FBADA2C91}" dt="2022-09-19T12:22:06.385" v="4094"/>
          <ac:picMkLst>
            <pc:docMk/>
            <pc:sldMk cId="1332884384" sldId="505"/>
            <ac:picMk id="6" creationId="{768EA07B-BE98-33EE-BEDA-617DD9FFD32C}"/>
          </ac:picMkLst>
        </pc:picChg>
      </pc:sldChg>
      <pc:sldChg chg="add del">
        <pc:chgData name="Cannell, Michael B" userId="df291291-9ac9-42c2-a976-062f6e2ad9da" providerId="ADAL" clId="{0C6CEBCA-8919-EC4B-B96D-322FBADA2C91}" dt="2022-09-09T21:46:16.023" v="1497" actId="2696"/>
        <pc:sldMkLst>
          <pc:docMk/>
          <pc:sldMk cId="771514869" sldId="506"/>
        </pc:sldMkLst>
      </pc:sldChg>
      <pc:sldChg chg="add del">
        <pc:chgData name="Cannell, Michael B" userId="df291291-9ac9-42c2-a976-062f6e2ad9da" providerId="ADAL" clId="{0C6CEBCA-8919-EC4B-B96D-322FBADA2C91}" dt="2022-09-09T21:52:24.892" v="1635"/>
        <pc:sldMkLst>
          <pc:docMk/>
          <pc:sldMk cId="2453925784" sldId="506"/>
        </pc:sldMkLst>
      </pc:sldChg>
      <pc:sldChg chg="add del">
        <pc:chgData name="Cannell, Michael B" userId="df291291-9ac9-42c2-a976-062f6e2ad9da" providerId="ADAL" clId="{0C6CEBCA-8919-EC4B-B96D-322FBADA2C91}" dt="2022-09-09T21:53:45.791" v="1658" actId="2696"/>
        <pc:sldMkLst>
          <pc:docMk/>
          <pc:sldMk cId="3273391468" sldId="506"/>
        </pc:sldMkLst>
      </pc:sldChg>
      <pc:sldChg chg="add del modNotesTx">
        <pc:chgData name="Cannell, Michael B" userId="df291291-9ac9-42c2-a976-062f6e2ad9da" providerId="ADAL" clId="{0C6CEBCA-8919-EC4B-B96D-322FBADA2C91}" dt="2022-09-19T11:50:06.131" v="3662" actId="2696"/>
        <pc:sldMkLst>
          <pc:docMk/>
          <pc:sldMk cId="3714303762" sldId="506"/>
        </pc:sldMkLst>
      </pc:sldChg>
      <pc:sldChg chg="add del">
        <pc:chgData name="Cannell, Michael B" userId="df291291-9ac9-42c2-a976-062f6e2ad9da" providerId="ADAL" clId="{0C6CEBCA-8919-EC4B-B96D-322FBADA2C91}" dt="2022-09-09T21:52:24.892" v="1635"/>
        <pc:sldMkLst>
          <pc:docMk/>
          <pc:sldMk cId="558894436" sldId="507"/>
        </pc:sldMkLst>
      </pc:sldChg>
      <pc:sldChg chg="add del">
        <pc:chgData name="Cannell, Michael B" userId="df291291-9ac9-42c2-a976-062f6e2ad9da" providerId="ADAL" clId="{0C6CEBCA-8919-EC4B-B96D-322FBADA2C91}" dt="2022-09-09T21:53:45.791" v="1658" actId="2696"/>
        <pc:sldMkLst>
          <pc:docMk/>
          <pc:sldMk cId="1867681768" sldId="507"/>
        </pc:sldMkLst>
      </pc:sldChg>
      <pc:sldChg chg="add del modNotesTx">
        <pc:chgData name="Cannell, Michael B" userId="df291291-9ac9-42c2-a976-062f6e2ad9da" providerId="ADAL" clId="{0C6CEBCA-8919-EC4B-B96D-322FBADA2C91}" dt="2022-09-19T11:53:30.579" v="3676" actId="2696"/>
        <pc:sldMkLst>
          <pc:docMk/>
          <pc:sldMk cId="2315340989" sldId="507"/>
        </pc:sldMkLst>
      </pc:sldChg>
      <pc:sldChg chg="add del">
        <pc:chgData name="Cannell, Michael B" userId="df291291-9ac9-42c2-a976-062f6e2ad9da" providerId="ADAL" clId="{0C6CEBCA-8919-EC4B-B96D-322FBADA2C91}" dt="2022-09-09T21:46:16.023" v="1497" actId="2696"/>
        <pc:sldMkLst>
          <pc:docMk/>
          <pc:sldMk cId="4068415221" sldId="507"/>
        </pc:sldMkLst>
      </pc:sldChg>
      <pc:sldChg chg="add del">
        <pc:chgData name="Cannell, Michael B" userId="df291291-9ac9-42c2-a976-062f6e2ad9da" providerId="ADAL" clId="{0C6CEBCA-8919-EC4B-B96D-322FBADA2C91}" dt="2022-09-09T21:52:24.892" v="1635"/>
        <pc:sldMkLst>
          <pc:docMk/>
          <pc:sldMk cId="1051669324" sldId="508"/>
        </pc:sldMkLst>
      </pc:sldChg>
      <pc:sldChg chg="add del">
        <pc:chgData name="Cannell, Michael B" userId="df291291-9ac9-42c2-a976-062f6e2ad9da" providerId="ADAL" clId="{0C6CEBCA-8919-EC4B-B96D-322FBADA2C91}" dt="2022-09-09T21:53:45.791" v="1658" actId="2696"/>
        <pc:sldMkLst>
          <pc:docMk/>
          <pc:sldMk cId="1332076575" sldId="508"/>
        </pc:sldMkLst>
      </pc:sldChg>
      <pc:sldChg chg="modSp add del addCm modCm modNotesTx">
        <pc:chgData name="Cannell, Michael B" userId="df291291-9ac9-42c2-a976-062f6e2ad9da" providerId="ADAL" clId="{0C6CEBCA-8919-EC4B-B96D-322FBADA2C91}" dt="2022-09-19T12:38:44.734" v="4395" actId="2711"/>
        <pc:sldMkLst>
          <pc:docMk/>
          <pc:sldMk cId="1528528935" sldId="508"/>
        </pc:sldMkLst>
        <pc:graphicFrameChg chg="mod">
          <ac:chgData name="Cannell, Michael B" userId="df291291-9ac9-42c2-a976-062f6e2ad9da" providerId="ADAL" clId="{0C6CEBCA-8919-EC4B-B96D-322FBADA2C91}" dt="2022-09-19T12:38:44.734" v="4395" actId="2711"/>
          <ac:graphicFrameMkLst>
            <pc:docMk/>
            <pc:sldMk cId="1528528935" sldId="508"/>
            <ac:graphicFrameMk id="5" creationId="{D709FF4F-E8DD-9A4C-AA4A-F6BBA6A070CE}"/>
          </ac:graphicFrameMkLst>
        </pc:graphicFrameChg>
      </pc:sldChg>
      <pc:sldChg chg="add del">
        <pc:chgData name="Cannell, Michael B" userId="df291291-9ac9-42c2-a976-062f6e2ad9da" providerId="ADAL" clId="{0C6CEBCA-8919-EC4B-B96D-322FBADA2C91}" dt="2022-09-09T21:46:16.023" v="1497" actId="2696"/>
        <pc:sldMkLst>
          <pc:docMk/>
          <pc:sldMk cId="3768086851" sldId="508"/>
        </pc:sldMkLst>
      </pc:sldChg>
      <pc:sldChg chg="modSp new add del mod ord addCm">
        <pc:chgData name="Cannell, Michael B" userId="df291291-9ac9-42c2-a976-062f6e2ad9da" providerId="ADAL" clId="{0C6CEBCA-8919-EC4B-B96D-322FBADA2C91}" dt="2022-09-19T12:46:31.586" v="4441" actId="2696"/>
        <pc:sldMkLst>
          <pc:docMk/>
          <pc:sldMk cId="4145574587" sldId="509"/>
        </pc:sldMkLst>
        <pc:spChg chg="mod">
          <ac:chgData name="Cannell, Michael B" userId="df291291-9ac9-42c2-a976-062f6e2ad9da" providerId="ADAL" clId="{0C6CEBCA-8919-EC4B-B96D-322FBADA2C91}" dt="2022-09-12T16:13:36.527" v="1706" actId="20577"/>
          <ac:spMkLst>
            <pc:docMk/>
            <pc:sldMk cId="4145574587" sldId="509"/>
            <ac:spMk id="2" creationId="{FF50C584-BA02-376C-3ABA-C0E6C63BC13E}"/>
          </ac:spMkLst>
        </pc:spChg>
        <pc:spChg chg="mod">
          <ac:chgData name="Cannell, Michael B" userId="df291291-9ac9-42c2-a976-062f6e2ad9da" providerId="ADAL" clId="{0C6CEBCA-8919-EC4B-B96D-322FBADA2C91}" dt="2022-09-12T16:14:25.311" v="1870" actId="20577"/>
          <ac:spMkLst>
            <pc:docMk/>
            <pc:sldMk cId="4145574587" sldId="509"/>
            <ac:spMk id="3" creationId="{D743547A-6060-9507-8F44-0D46488BBF3E}"/>
          </ac:spMkLst>
        </pc:spChg>
      </pc:sldChg>
      <pc:sldChg chg="add del mod modShow">
        <pc:chgData name="Cannell, Michael B" userId="df291291-9ac9-42c2-a976-062f6e2ad9da" providerId="ADAL" clId="{0C6CEBCA-8919-EC4B-B96D-322FBADA2C91}" dt="2022-09-09T21:45:44.774" v="1495" actId="2696"/>
        <pc:sldMkLst>
          <pc:docMk/>
          <pc:sldMk cId="2707127608" sldId="510"/>
        </pc:sldMkLst>
      </pc:sldChg>
      <pc:sldChg chg="modSp new add del mod modShow">
        <pc:chgData name="Cannell, Michael B" userId="df291291-9ac9-42c2-a976-062f6e2ad9da" providerId="ADAL" clId="{0C6CEBCA-8919-EC4B-B96D-322FBADA2C91}" dt="2022-09-20T13:19:42.590" v="19987" actId="729"/>
        <pc:sldMkLst>
          <pc:docMk/>
          <pc:sldMk cId="3961618156" sldId="510"/>
        </pc:sldMkLst>
        <pc:spChg chg="mod">
          <ac:chgData name="Cannell, Michael B" userId="df291291-9ac9-42c2-a976-062f6e2ad9da" providerId="ADAL" clId="{0C6CEBCA-8919-EC4B-B96D-322FBADA2C91}" dt="2022-09-12T18:34:48.385" v="1959" actId="20577"/>
          <ac:spMkLst>
            <pc:docMk/>
            <pc:sldMk cId="3961618156" sldId="510"/>
            <ac:spMk id="2" creationId="{2F70D553-95D7-7CC5-E598-58F3AEA14A04}"/>
          </ac:spMkLst>
        </pc:spChg>
        <pc:spChg chg="mod">
          <ac:chgData name="Cannell, Michael B" userId="df291291-9ac9-42c2-a976-062f6e2ad9da" providerId="ADAL" clId="{0C6CEBCA-8919-EC4B-B96D-322FBADA2C91}" dt="2022-09-19T21:21:56.999" v="13405" actId="27636"/>
          <ac:spMkLst>
            <pc:docMk/>
            <pc:sldMk cId="3961618156" sldId="510"/>
            <ac:spMk id="3" creationId="{88D8D38A-7833-BC02-24E0-D2B17D32F695}"/>
          </ac:spMkLst>
        </pc:spChg>
      </pc:sldChg>
      <pc:sldChg chg="add del mod modShow">
        <pc:chgData name="Cannell, Michael B" userId="df291291-9ac9-42c2-a976-062f6e2ad9da" providerId="ADAL" clId="{0C6CEBCA-8919-EC4B-B96D-322FBADA2C91}" dt="2022-09-09T21:45:44.774" v="1495" actId="2696"/>
        <pc:sldMkLst>
          <pc:docMk/>
          <pc:sldMk cId="960408545" sldId="511"/>
        </pc:sldMkLst>
      </pc:sldChg>
      <pc:sldChg chg="add del mod modShow">
        <pc:chgData name="Cannell, Michael B" userId="df291291-9ac9-42c2-a976-062f6e2ad9da" providerId="ADAL" clId="{0C6CEBCA-8919-EC4B-B96D-322FBADA2C91}" dt="2022-09-09T21:45:44.774" v="1495" actId="2696"/>
        <pc:sldMkLst>
          <pc:docMk/>
          <pc:sldMk cId="3576180821" sldId="512"/>
        </pc:sldMkLst>
      </pc:sldChg>
      <pc:sldChg chg="addSp delSp modSp add del mod setBg modNotesTx">
        <pc:chgData name="Cannell, Michael B" userId="df291291-9ac9-42c2-a976-062f6e2ad9da" providerId="ADAL" clId="{0C6CEBCA-8919-EC4B-B96D-322FBADA2C91}" dt="2022-09-19T21:14:08.374" v="12665" actId="20577"/>
        <pc:sldMkLst>
          <pc:docMk/>
          <pc:sldMk cId="3765837628" sldId="512"/>
        </pc:sldMkLst>
        <pc:spChg chg="del">
          <ac:chgData name="Cannell, Michael B" userId="df291291-9ac9-42c2-a976-062f6e2ad9da" providerId="ADAL" clId="{0C6CEBCA-8919-EC4B-B96D-322FBADA2C91}" dt="2022-09-19T13:22:02.017" v="6219" actId="478"/>
          <ac:spMkLst>
            <pc:docMk/>
            <pc:sldMk cId="3765837628" sldId="512"/>
            <ac:spMk id="2" creationId="{D724D459-EBC3-04D8-56D0-E5F972ECF713}"/>
          </ac:spMkLst>
        </pc:spChg>
        <pc:spChg chg="mod">
          <ac:chgData name="Cannell, Michael B" userId="df291291-9ac9-42c2-a976-062f6e2ad9da" providerId="ADAL" clId="{0C6CEBCA-8919-EC4B-B96D-322FBADA2C91}" dt="2022-09-19T21:08:19.166" v="12444" actId="20577"/>
          <ac:spMkLst>
            <pc:docMk/>
            <pc:sldMk cId="3765837628" sldId="512"/>
            <ac:spMk id="3" creationId="{C1799E5D-1349-9585-0E4E-160AA8C2226A}"/>
          </ac:spMkLst>
        </pc:spChg>
        <pc:spChg chg="add del mod">
          <ac:chgData name="Cannell, Michael B" userId="df291291-9ac9-42c2-a976-062f6e2ad9da" providerId="ADAL" clId="{0C6CEBCA-8919-EC4B-B96D-322FBADA2C91}" dt="2022-09-19T13:22:05.204" v="6220" actId="478"/>
          <ac:spMkLst>
            <pc:docMk/>
            <pc:sldMk cId="3765837628" sldId="512"/>
            <ac:spMk id="5" creationId="{5D6545CF-4597-7165-950C-B2E2D2BFD960}"/>
          </ac:spMkLst>
        </pc:spChg>
        <pc:spChg chg="add mod">
          <ac:chgData name="Cannell, Michael B" userId="df291291-9ac9-42c2-a976-062f6e2ad9da" providerId="ADAL" clId="{0C6CEBCA-8919-EC4B-B96D-322FBADA2C91}" dt="2022-09-19T13:26:09.884" v="6358" actId="1076"/>
          <ac:spMkLst>
            <pc:docMk/>
            <pc:sldMk cId="3765837628" sldId="512"/>
            <ac:spMk id="8" creationId="{46DC0F32-68D3-E3A3-B3C8-205AE47DBAF7}"/>
          </ac:spMkLst>
        </pc:spChg>
        <pc:spChg chg="add del">
          <ac:chgData name="Cannell, Michael B" userId="df291291-9ac9-42c2-a976-062f6e2ad9da" providerId="ADAL" clId="{0C6CEBCA-8919-EC4B-B96D-322FBADA2C91}" dt="2022-09-19T13:22:29.863" v="6226" actId="26606"/>
          <ac:spMkLst>
            <pc:docMk/>
            <pc:sldMk cId="3765837628" sldId="512"/>
            <ac:spMk id="12" creationId="{46F7435D-E3DB-47B1-BA61-B00ACC83A9DE}"/>
          </ac:spMkLst>
        </pc:spChg>
        <pc:spChg chg="add del">
          <ac:chgData name="Cannell, Michael B" userId="df291291-9ac9-42c2-a976-062f6e2ad9da" providerId="ADAL" clId="{0C6CEBCA-8919-EC4B-B96D-322FBADA2C91}" dt="2022-09-19T13:22:29.863" v="6226" actId="26606"/>
          <ac:spMkLst>
            <pc:docMk/>
            <pc:sldMk cId="3765837628" sldId="512"/>
            <ac:spMk id="14" creationId="{F263A0B5-F8C4-4116-809F-78A768EA79A6}"/>
          </ac:spMkLst>
        </pc:spChg>
        <pc:spChg chg="add del">
          <ac:chgData name="Cannell, Michael B" userId="df291291-9ac9-42c2-a976-062f6e2ad9da" providerId="ADAL" clId="{0C6CEBCA-8919-EC4B-B96D-322FBADA2C91}" dt="2022-09-19T13:22:33.535" v="6228" actId="26606"/>
          <ac:spMkLst>
            <pc:docMk/>
            <pc:sldMk cId="3765837628" sldId="512"/>
            <ac:spMk id="16" creationId="{F821940F-7A1D-4ACC-85B4-A932898ABB37}"/>
          </ac:spMkLst>
        </pc:spChg>
        <pc:spChg chg="add del">
          <ac:chgData name="Cannell, Michael B" userId="df291291-9ac9-42c2-a976-062f6e2ad9da" providerId="ADAL" clId="{0C6CEBCA-8919-EC4B-B96D-322FBADA2C91}" dt="2022-09-19T13:22:33.535" v="6228" actId="26606"/>
          <ac:spMkLst>
            <pc:docMk/>
            <pc:sldMk cId="3765837628" sldId="512"/>
            <ac:spMk id="17" creationId="{16674508-81D3-48CF-96BF-7FC60EAA572A}"/>
          </ac:spMkLst>
        </pc:spChg>
        <pc:spChg chg="add del">
          <ac:chgData name="Cannell, Michael B" userId="df291291-9ac9-42c2-a976-062f6e2ad9da" providerId="ADAL" clId="{0C6CEBCA-8919-EC4B-B96D-322FBADA2C91}" dt="2022-09-19T13:22:38.831" v="6230" actId="26606"/>
          <ac:spMkLst>
            <pc:docMk/>
            <pc:sldMk cId="3765837628" sldId="512"/>
            <ac:spMk id="19" creationId="{743AA782-23D1-4521-8CAD-47662984AA08}"/>
          </ac:spMkLst>
        </pc:spChg>
        <pc:spChg chg="add del">
          <ac:chgData name="Cannell, Michael B" userId="df291291-9ac9-42c2-a976-062f6e2ad9da" providerId="ADAL" clId="{0C6CEBCA-8919-EC4B-B96D-322FBADA2C91}" dt="2022-09-19T13:22:38.831" v="6230" actId="26606"/>
          <ac:spMkLst>
            <pc:docMk/>
            <pc:sldMk cId="3765837628" sldId="512"/>
            <ac:spMk id="20" creationId="{71877DBC-BB60-40F0-AC93-2ACDBAAE60CE}"/>
          </ac:spMkLst>
        </pc:spChg>
        <pc:spChg chg="add del">
          <ac:chgData name="Cannell, Michael B" userId="df291291-9ac9-42c2-a976-062f6e2ad9da" providerId="ADAL" clId="{0C6CEBCA-8919-EC4B-B96D-322FBADA2C91}" dt="2022-09-19T13:22:40.367" v="6232" actId="26606"/>
          <ac:spMkLst>
            <pc:docMk/>
            <pc:sldMk cId="3765837628" sldId="512"/>
            <ac:spMk id="22" creationId="{5E39A796-BE83-48B1-B33F-35C4A32AAB57}"/>
          </ac:spMkLst>
        </pc:spChg>
        <pc:spChg chg="add del">
          <ac:chgData name="Cannell, Michael B" userId="df291291-9ac9-42c2-a976-062f6e2ad9da" providerId="ADAL" clId="{0C6CEBCA-8919-EC4B-B96D-322FBADA2C91}" dt="2022-09-19T13:22:40.367" v="6232" actId="26606"/>
          <ac:spMkLst>
            <pc:docMk/>
            <pc:sldMk cId="3765837628" sldId="512"/>
            <ac:spMk id="23" creationId="{72F84B47-E267-4194-8194-831DB7B5547F}"/>
          </ac:spMkLst>
        </pc:spChg>
        <pc:spChg chg="add">
          <ac:chgData name="Cannell, Michael B" userId="df291291-9ac9-42c2-a976-062f6e2ad9da" providerId="ADAL" clId="{0C6CEBCA-8919-EC4B-B96D-322FBADA2C91}" dt="2022-09-19T13:22:40.370" v="6233" actId="26606"/>
          <ac:spMkLst>
            <pc:docMk/>
            <pc:sldMk cId="3765837628" sldId="512"/>
            <ac:spMk id="25" creationId="{46F7435D-E3DB-47B1-BA61-B00ACC83A9DE}"/>
          </ac:spMkLst>
        </pc:spChg>
        <pc:spChg chg="add">
          <ac:chgData name="Cannell, Michael B" userId="df291291-9ac9-42c2-a976-062f6e2ad9da" providerId="ADAL" clId="{0C6CEBCA-8919-EC4B-B96D-322FBADA2C91}" dt="2022-09-19T13:22:40.370" v="6233" actId="26606"/>
          <ac:spMkLst>
            <pc:docMk/>
            <pc:sldMk cId="3765837628" sldId="512"/>
            <ac:spMk id="26" creationId="{F263A0B5-F8C4-4116-809F-78A768EA79A6}"/>
          </ac:spMkLst>
        </pc:spChg>
        <pc:picChg chg="add mod">
          <ac:chgData name="Cannell, Michael B" userId="df291291-9ac9-42c2-a976-062f6e2ad9da" providerId="ADAL" clId="{0C6CEBCA-8919-EC4B-B96D-322FBADA2C91}" dt="2022-09-19T13:22:40.370" v="6233" actId="26606"/>
          <ac:picMkLst>
            <pc:docMk/>
            <pc:sldMk cId="3765837628" sldId="512"/>
            <ac:picMk id="7" creationId="{49770404-4A79-4AD7-9660-F82EEAFD3C68}"/>
          </ac:picMkLst>
        </pc:picChg>
      </pc:sldChg>
      <pc:sldChg chg="add del mod modShow">
        <pc:chgData name="Cannell, Michael B" userId="df291291-9ac9-42c2-a976-062f6e2ad9da" providerId="ADAL" clId="{0C6CEBCA-8919-EC4B-B96D-322FBADA2C91}" dt="2022-09-09T21:45:44.774" v="1495" actId="2696"/>
        <pc:sldMkLst>
          <pc:docMk/>
          <pc:sldMk cId="3024279144" sldId="513"/>
        </pc:sldMkLst>
      </pc:sldChg>
      <pc:sldChg chg="addSp modSp add del mod modNotesTx">
        <pc:chgData name="Cannell, Michael B" userId="df291291-9ac9-42c2-a976-062f6e2ad9da" providerId="ADAL" clId="{0C6CEBCA-8919-EC4B-B96D-322FBADA2C91}" dt="2022-09-20T11:58:20.364" v="16441" actId="313"/>
        <pc:sldMkLst>
          <pc:docMk/>
          <pc:sldMk cId="3987306432" sldId="513"/>
        </pc:sldMkLst>
        <pc:spChg chg="mod">
          <ac:chgData name="Cannell, Michael B" userId="df291291-9ac9-42c2-a976-062f6e2ad9da" providerId="ADAL" clId="{0C6CEBCA-8919-EC4B-B96D-322FBADA2C91}" dt="2022-09-20T11:45:08.532" v="14948" actId="20577"/>
          <ac:spMkLst>
            <pc:docMk/>
            <pc:sldMk cId="3987306432" sldId="513"/>
            <ac:spMk id="3" creationId="{C1799E5D-1349-9585-0E4E-160AA8C2226A}"/>
          </ac:spMkLst>
        </pc:spChg>
        <pc:spChg chg="add mod">
          <ac:chgData name="Cannell, Michael B" userId="df291291-9ac9-42c2-a976-062f6e2ad9da" providerId="ADAL" clId="{0C6CEBCA-8919-EC4B-B96D-322FBADA2C91}" dt="2022-09-20T11:00:30.324" v="14381" actId="20577"/>
          <ac:spMkLst>
            <pc:docMk/>
            <pc:sldMk cId="3987306432" sldId="513"/>
            <ac:spMk id="4" creationId="{D5289395-E28F-FB14-5C43-AFCAB370AA29}"/>
          </ac:spMkLst>
        </pc:spChg>
      </pc:sldChg>
      <pc:sldChg chg="add del mod modShow">
        <pc:chgData name="Cannell, Michael B" userId="df291291-9ac9-42c2-a976-062f6e2ad9da" providerId="ADAL" clId="{0C6CEBCA-8919-EC4B-B96D-322FBADA2C91}" dt="2022-09-09T21:45:44.774" v="1495" actId="2696"/>
        <pc:sldMkLst>
          <pc:docMk/>
          <pc:sldMk cId="247838895" sldId="514"/>
        </pc:sldMkLst>
      </pc:sldChg>
      <pc:sldChg chg="addSp modSp add del mod modNotesTx">
        <pc:chgData name="Cannell, Michael B" userId="df291291-9ac9-42c2-a976-062f6e2ad9da" providerId="ADAL" clId="{0C6CEBCA-8919-EC4B-B96D-322FBADA2C91}" dt="2022-09-20T12:06:53.826" v="17645" actId="20577"/>
        <pc:sldMkLst>
          <pc:docMk/>
          <pc:sldMk cId="3932856019" sldId="514"/>
        </pc:sldMkLst>
        <pc:spChg chg="mod">
          <ac:chgData name="Cannell, Michael B" userId="df291291-9ac9-42c2-a976-062f6e2ad9da" providerId="ADAL" clId="{0C6CEBCA-8919-EC4B-B96D-322FBADA2C91}" dt="2022-09-20T11:37:30.569" v="14668" actId="27636"/>
          <ac:spMkLst>
            <pc:docMk/>
            <pc:sldMk cId="3932856019" sldId="514"/>
            <ac:spMk id="3" creationId="{C1799E5D-1349-9585-0E4E-160AA8C2226A}"/>
          </ac:spMkLst>
        </pc:spChg>
        <pc:spChg chg="add mod">
          <ac:chgData name="Cannell, Michael B" userId="df291291-9ac9-42c2-a976-062f6e2ad9da" providerId="ADAL" clId="{0C6CEBCA-8919-EC4B-B96D-322FBADA2C91}" dt="2022-09-20T10:59:59.079" v="14306" actId="20577"/>
          <ac:spMkLst>
            <pc:docMk/>
            <pc:sldMk cId="3932856019" sldId="514"/>
            <ac:spMk id="4" creationId="{26306E5D-6992-7D02-5E5F-3362BA9B284A}"/>
          </ac:spMkLst>
        </pc:spChg>
      </pc:sldChg>
      <pc:sldChg chg="add del modNotesTx">
        <pc:chgData name="Cannell, Michael B" userId="df291291-9ac9-42c2-a976-062f6e2ad9da" providerId="ADAL" clId="{0C6CEBCA-8919-EC4B-B96D-322FBADA2C91}" dt="2022-09-19T16:25:03.207" v="7226" actId="2696"/>
        <pc:sldMkLst>
          <pc:docMk/>
          <pc:sldMk cId="1739203626" sldId="515"/>
        </pc:sldMkLst>
      </pc:sldChg>
      <pc:sldChg chg="add del mod modShow">
        <pc:chgData name="Cannell, Michael B" userId="df291291-9ac9-42c2-a976-062f6e2ad9da" providerId="ADAL" clId="{0C6CEBCA-8919-EC4B-B96D-322FBADA2C91}" dt="2022-09-09T21:45:44.774" v="1495" actId="2696"/>
        <pc:sldMkLst>
          <pc:docMk/>
          <pc:sldMk cId="3877179382" sldId="515"/>
        </pc:sldMkLst>
      </pc:sldChg>
      <pc:sldChg chg="addSp delSp modSp add del mod addCm delCm modNotesTx">
        <pc:chgData name="Cannell, Michael B" userId="df291291-9ac9-42c2-a976-062f6e2ad9da" providerId="ADAL" clId="{0C6CEBCA-8919-EC4B-B96D-322FBADA2C91}" dt="2022-09-19T21:18:56.430" v="13117" actId="20577"/>
        <pc:sldMkLst>
          <pc:docMk/>
          <pc:sldMk cId="4044062009" sldId="516"/>
        </pc:sldMkLst>
        <pc:spChg chg="add del mod">
          <ac:chgData name="Cannell, Michael B" userId="df291291-9ac9-42c2-a976-062f6e2ad9da" providerId="ADAL" clId="{0C6CEBCA-8919-EC4B-B96D-322FBADA2C91}" dt="2022-09-19T16:25:32.246" v="7230" actId="478"/>
          <ac:spMkLst>
            <pc:docMk/>
            <pc:sldMk cId="4044062009" sldId="516"/>
            <ac:spMk id="4" creationId="{661EC1BD-98A0-B15C-4EF6-EC5CF4531495}"/>
          </ac:spMkLst>
        </pc:spChg>
        <pc:spChg chg="mod">
          <ac:chgData name="Cannell, Michael B" userId="df291291-9ac9-42c2-a976-062f6e2ad9da" providerId="ADAL" clId="{0C6CEBCA-8919-EC4B-B96D-322FBADA2C91}" dt="2022-09-19T17:42:04.286" v="9262" actId="20577"/>
          <ac:spMkLst>
            <pc:docMk/>
            <pc:sldMk cId="4044062009" sldId="516"/>
            <ac:spMk id="7" creationId="{B04B5FAD-FDD9-30CC-5D1C-BEB61A2A39A8}"/>
          </ac:spMkLst>
        </pc:spChg>
        <pc:spChg chg="mod">
          <ac:chgData name="Cannell, Michael B" userId="df291291-9ac9-42c2-a976-062f6e2ad9da" providerId="ADAL" clId="{0C6CEBCA-8919-EC4B-B96D-322FBADA2C91}" dt="2022-09-19T17:53:22.954" v="10138" actId="20577"/>
          <ac:spMkLst>
            <pc:docMk/>
            <pc:sldMk cId="4044062009" sldId="516"/>
            <ac:spMk id="8" creationId="{F0AEC61A-366E-C316-9549-B424FE97DC81}"/>
          </ac:spMkLst>
        </pc:spChg>
        <pc:spChg chg="mod">
          <ac:chgData name="Cannell, Michael B" userId="df291291-9ac9-42c2-a976-062f6e2ad9da" providerId="ADAL" clId="{0C6CEBCA-8919-EC4B-B96D-322FBADA2C91}" dt="2022-09-19T17:53:30.014" v="10142" actId="20577"/>
          <ac:spMkLst>
            <pc:docMk/>
            <pc:sldMk cId="4044062009" sldId="516"/>
            <ac:spMk id="9" creationId="{517F9297-7465-7172-5EF7-63AA614E2D8B}"/>
          </ac:spMkLst>
        </pc:spChg>
        <pc:spChg chg="mod">
          <ac:chgData name="Cannell, Michael B" userId="df291291-9ac9-42c2-a976-062f6e2ad9da" providerId="ADAL" clId="{0C6CEBCA-8919-EC4B-B96D-322FBADA2C91}" dt="2022-09-19T17:53:34.348" v="10147" actId="20577"/>
          <ac:spMkLst>
            <pc:docMk/>
            <pc:sldMk cId="4044062009" sldId="516"/>
            <ac:spMk id="10" creationId="{D0C6B1AB-7AA9-2045-4671-D9A6C79C37D4}"/>
          </ac:spMkLst>
        </pc:spChg>
        <pc:spChg chg="mod">
          <ac:chgData name="Cannell, Michael B" userId="df291291-9ac9-42c2-a976-062f6e2ad9da" providerId="ADAL" clId="{0C6CEBCA-8919-EC4B-B96D-322FBADA2C91}" dt="2022-09-19T17:53:39.267" v="10152" actId="20577"/>
          <ac:spMkLst>
            <pc:docMk/>
            <pc:sldMk cId="4044062009" sldId="516"/>
            <ac:spMk id="11" creationId="{DEABC989-14C6-9547-3725-5DC237AA82AD}"/>
          </ac:spMkLst>
        </pc:spChg>
        <pc:spChg chg="mod">
          <ac:chgData name="Cannell, Michael B" userId="df291291-9ac9-42c2-a976-062f6e2ad9da" providerId="ADAL" clId="{0C6CEBCA-8919-EC4B-B96D-322FBADA2C91}" dt="2022-09-19T17:53:44.839" v="10157" actId="20577"/>
          <ac:spMkLst>
            <pc:docMk/>
            <pc:sldMk cId="4044062009" sldId="516"/>
            <ac:spMk id="12" creationId="{C02CA5BF-AC1B-4CF6-8442-4D7861D88235}"/>
          </ac:spMkLst>
        </pc:spChg>
        <pc:spChg chg="mod">
          <ac:chgData name="Cannell, Michael B" userId="df291291-9ac9-42c2-a976-062f6e2ad9da" providerId="ADAL" clId="{0C6CEBCA-8919-EC4B-B96D-322FBADA2C91}" dt="2022-09-19T17:26:35.593" v="8949" actId="164"/>
          <ac:spMkLst>
            <pc:docMk/>
            <pc:sldMk cId="4044062009" sldId="516"/>
            <ac:spMk id="13" creationId="{AEC6ACAF-E8A7-5686-414D-C3BE22DDB7C0}"/>
          </ac:spMkLst>
        </pc:spChg>
        <pc:spChg chg="mod">
          <ac:chgData name="Cannell, Michael B" userId="df291291-9ac9-42c2-a976-062f6e2ad9da" providerId="ADAL" clId="{0C6CEBCA-8919-EC4B-B96D-322FBADA2C91}" dt="2022-09-19T17:26:35.593" v="8949" actId="164"/>
          <ac:spMkLst>
            <pc:docMk/>
            <pc:sldMk cId="4044062009" sldId="516"/>
            <ac:spMk id="14" creationId="{EA7C0330-C6B4-8A45-BE0C-93359C2653DB}"/>
          </ac:spMkLst>
        </pc:spChg>
        <pc:spChg chg="mod">
          <ac:chgData name="Cannell, Michael B" userId="df291291-9ac9-42c2-a976-062f6e2ad9da" providerId="ADAL" clId="{0C6CEBCA-8919-EC4B-B96D-322FBADA2C91}" dt="2022-09-19T17:26:35.593" v="8949" actId="164"/>
          <ac:spMkLst>
            <pc:docMk/>
            <pc:sldMk cId="4044062009" sldId="516"/>
            <ac:spMk id="16" creationId="{A41CB5D5-1135-795B-F3D6-2014AF6BBB5F}"/>
          </ac:spMkLst>
        </pc:spChg>
        <pc:spChg chg="mod">
          <ac:chgData name="Cannell, Michael B" userId="df291291-9ac9-42c2-a976-062f6e2ad9da" providerId="ADAL" clId="{0C6CEBCA-8919-EC4B-B96D-322FBADA2C91}" dt="2022-09-19T17:26:35.593" v="8949" actId="164"/>
          <ac:spMkLst>
            <pc:docMk/>
            <pc:sldMk cId="4044062009" sldId="516"/>
            <ac:spMk id="17" creationId="{81B52CEB-C865-7303-97D4-38BA135DCBF1}"/>
          </ac:spMkLst>
        </pc:spChg>
        <pc:spChg chg="mod">
          <ac:chgData name="Cannell, Michael B" userId="df291291-9ac9-42c2-a976-062f6e2ad9da" providerId="ADAL" clId="{0C6CEBCA-8919-EC4B-B96D-322FBADA2C91}" dt="2022-09-19T17:26:35.593" v="8949" actId="164"/>
          <ac:spMkLst>
            <pc:docMk/>
            <pc:sldMk cId="4044062009" sldId="516"/>
            <ac:spMk id="18" creationId="{AE05A2DD-280F-6DFF-1EE4-1BCD881EB68B}"/>
          </ac:spMkLst>
        </pc:spChg>
        <pc:spChg chg="add del mod">
          <ac:chgData name="Cannell, Michael B" userId="df291291-9ac9-42c2-a976-062f6e2ad9da" providerId="ADAL" clId="{0C6CEBCA-8919-EC4B-B96D-322FBADA2C91}" dt="2022-09-19T17:26:38.114" v="8954" actId="20577"/>
          <ac:spMkLst>
            <pc:docMk/>
            <pc:sldMk cId="4044062009" sldId="516"/>
            <ac:spMk id="19" creationId="{9AB5D993-568C-941C-6FC5-DFEABDC545DE}"/>
          </ac:spMkLst>
        </pc:spChg>
        <pc:spChg chg="mod">
          <ac:chgData name="Cannell, Michael B" userId="df291291-9ac9-42c2-a976-062f6e2ad9da" providerId="ADAL" clId="{0C6CEBCA-8919-EC4B-B96D-322FBADA2C91}" dt="2022-09-19T17:26:35.593" v="8949" actId="164"/>
          <ac:spMkLst>
            <pc:docMk/>
            <pc:sldMk cId="4044062009" sldId="516"/>
            <ac:spMk id="22" creationId="{B6F7D0D0-1C09-A1BF-9979-87FB29AC42EF}"/>
          </ac:spMkLst>
        </pc:spChg>
        <pc:spChg chg="mod">
          <ac:chgData name="Cannell, Michael B" userId="df291291-9ac9-42c2-a976-062f6e2ad9da" providerId="ADAL" clId="{0C6CEBCA-8919-EC4B-B96D-322FBADA2C91}" dt="2022-09-19T17:26:35.593" v="8949" actId="164"/>
          <ac:spMkLst>
            <pc:docMk/>
            <pc:sldMk cId="4044062009" sldId="516"/>
            <ac:spMk id="23" creationId="{E05E5324-271E-3FBE-9D1C-1BAC9C3C176D}"/>
          </ac:spMkLst>
        </pc:spChg>
        <pc:spChg chg="mod">
          <ac:chgData name="Cannell, Michael B" userId="df291291-9ac9-42c2-a976-062f6e2ad9da" providerId="ADAL" clId="{0C6CEBCA-8919-EC4B-B96D-322FBADA2C91}" dt="2022-09-19T17:26:35.593" v="8949" actId="164"/>
          <ac:spMkLst>
            <pc:docMk/>
            <pc:sldMk cId="4044062009" sldId="516"/>
            <ac:spMk id="24" creationId="{E0940DFA-7D08-2C26-4B63-BE99D1C8ABBE}"/>
          </ac:spMkLst>
        </pc:spChg>
        <pc:spChg chg="mod">
          <ac:chgData name="Cannell, Michael B" userId="df291291-9ac9-42c2-a976-062f6e2ad9da" providerId="ADAL" clId="{0C6CEBCA-8919-EC4B-B96D-322FBADA2C91}" dt="2022-09-19T17:26:35.593" v="8949" actId="164"/>
          <ac:spMkLst>
            <pc:docMk/>
            <pc:sldMk cId="4044062009" sldId="516"/>
            <ac:spMk id="25" creationId="{9F2DD090-D47D-F1C1-21CB-7E682D5CAC4E}"/>
          </ac:spMkLst>
        </pc:spChg>
        <pc:spChg chg="add del mod">
          <ac:chgData name="Cannell, Michael B" userId="df291291-9ac9-42c2-a976-062f6e2ad9da" providerId="ADAL" clId="{0C6CEBCA-8919-EC4B-B96D-322FBADA2C91}" dt="2022-09-19T17:26:36.740" v="8951" actId="478"/>
          <ac:spMkLst>
            <pc:docMk/>
            <pc:sldMk cId="4044062009" sldId="516"/>
            <ac:spMk id="30" creationId="{B22CE1D7-EFB4-D292-841B-5B38FAA94466}"/>
          </ac:spMkLst>
        </pc:spChg>
        <pc:spChg chg="add del mod">
          <ac:chgData name="Cannell, Michael B" userId="df291291-9ac9-42c2-a976-062f6e2ad9da" providerId="ADAL" clId="{0C6CEBCA-8919-EC4B-B96D-322FBADA2C91}" dt="2022-09-19T18:15:40.378" v="10596" actId="478"/>
          <ac:spMkLst>
            <pc:docMk/>
            <pc:sldMk cId="4044062009" sldId="516"/>
            <ac:spMk id="33" creationId="{68921ADF-B918-7C80-8086-EC8C69757D32}"/>
          </ac:spMkLst>
        </pc:spChg>
        <pc:spChg chg="add del mod">
          <ac:chgData name="Cannell, Michael B" userId="df291291-9ac9-42c2-a976-062f6e2ad9da" providerId="ADAL" clId="{0C6CEBCA-8919-EC4B-B96D-322FBADA2C91}" dt="2022-09-19T18:15:42.139" v="10597" actId="478"/>
          <ac:spMkLst>
            <pc:docMk/>
            <pc:sldMk cId="4044062009" sldId="516"/>
            <ac:spMk id="34" creationId="{1E33823D-5793-1FBA-5447-4EBE2A3C0205}"/>
          </ac:spMkLst>
        </pc:spChg>
        <pc:grpChg chg="add mod">
          <ac:chgData name="Cannell, Michael B" userId="df291291-9ac9-42c2-a976-062f6e2ad9da" providerId="ADAL" clId="{0C6CEBCA-8919-EC4B-B96D-322FBADA2C91}" dt="2022-09-19T17:26:35.593" v="8949" actId="164"/>
          <ac:grpSpMkLst>
            <pc:docMk/>
            <pc:sldMk cId="4044062009" sldId="516"/>
            <ac:grpSpMk id="32" creationId="{41D9E5DB-014D-4979-1688-8A8F0BBF86A8}"/>
          </ac:grpSpMkLst>
        </pc:grpChg>
        <pc:picChg chg="add del mod">
          <ac:chgData name="Cannell, Michael B" userId="df291291-9ac9-42c2-a976-062f6e2ad9da" providerId="ADAL" clId="{0C6CEBCA-8919-EC4B-B96D-322FBADA2C91}" dt="2022-09-19T16:28:17.853" v="7242" actId="478"/>
          <ac:picMkLst>
            <pc:docMk/>
            <pc:sldMk cId="4044062009" sldId="516"/>
            <ac:picMk id="15" creationId="{F687AF54-DC53-5AE2-ADE3-2ABB16629889}"/>
          </ac:picMkLst>
        </pc:picChg>
        <pc:picChg chg="add mod">
          <ac:chgData name="Cannell, Michael B" userId="df291291-9ac9-42c2-a976-062f6e2ad9da" providerId="ADAL" clId="{0C6CEBCA-8919-EC4B-B96D-322FBADA2C91}" dt="2022-09-19T17:26:35.593" v="8949" actId="164"/>
          <ac:picMkLst>
            <pc:docMk/>
            <pc:sldMk cId="4044062009" sldId="516"/>
            <ac:picMk id="21" creationId="{9589EFD3-DE02-E36F-1BB9-CBB7B348EE57}"/>
          </ac:picMkLst>
        </pc:picChg>
        <pc:picChg chg="add mod">
          <ac:chgData name="Cannell, Michael B" userId="df291291-9ac9-42c2-a976-062f6e2ad9da" providerId="ADAL" clId="{0C6CEBCA-8919-EC4B-B96D-322FBADA2C91}" dt="2022-09-19T17:26:35.593" v="8949" actId="164"/>
          <ac:picMkLst>
            <pc:docMk/>
            <pc:sldMk cId="4044062009" sldId="516"/>
            <ac:picMk id="26" creationId="{E37F9975-CD77-FA29-7DBA-9B7948AE5BA6}"/>
          </ac:picMkLst>
        </pc:picChg>
        <pc:picChg chg="add mod">
          <ac:chgData name="Cannell, Michael B" userId="df291291-9ac9-42c2-a976-062f6e2ad9da" providerId="ADAL" clId="{0C6CEBCA-8919-EC4B-B96D-322FBADA2C91}" dt="2022-09-19T17:26:35.593" v="8949" actId="164"/>
          <ac:picMkLst>
            <pc:docMk/>
            <pc:sldMk cId="4044062009" sldId="516"/>
            <ac:picMk id="27" creationId="{D9F8E807-D215-F668-F6A2-CA3FEF76FF12}"/>
          </ac:picMkLst>
        </pc:picChg>
        <pc:picChg chg="add mod">
          <ac:chgData name="Cannell, Michael B" userId="df291291-9ac9-42c2-a976-062f6e2ad9da" providerId="ADAL" clId="{0C6CEBCA-8919-EC4B-B96D-322FBADA2C91}" dt="2022-09-19T17:26:35.593" v="8949" actId="164"/>
          <ac:picMkLst>
            <pc:docMk/>
            <pc:sldMk cId="4044062009" sldId="516"/>
            <ac:picMk id="28" creationId="{57F2EC17-60A4-F63B-2213-ACC25AE4B402}"/>
          </ac:picMkLst>
        </pc:picChg>
        <pc:cxnChg chg="mod">
          <ac:chgData name="Cannell, Michael B" userId="df291291-9ac9-42c2-a976-062f6e2ad9da" providerId="ADAL" clId="{0C6CEBCA-8919-EC4B-B96D-322FBADA2C91}" dt="2022-09-19T17:26:35.593" v="8949" actId="164"/>
          <ac:cxnSpMkLst>
            <pc:docMk/>
            <pc:sldMk cId="4044062009" sldId="516"/>
            <ac:cxnSpMk id="3" creationId="{82841B5A-1A52-A9FD-658A-739E1B08FE03}"/>
          </ac:cxnSpMkLst>
        </pc:cxnChg>
        <pc:cxnChg chg="mod">
          <ac:chgData name="Cannell, Michael B" userId="df291291-9ac9-42c2-a976-062f6e2ad9da" providerId="ADAL" clId="{0C6CEBCA-8919-EC4B-B96D-322FBADA2C91}" dt="2022-09-19T17:26:35.593" v="8949" actId="164"/>
          <ac:cxnSpMkLst>
            <pc:docMk/>
            <pc:sldMk cId="4044062009" sldId="516"/>
            <ac:cxnSpMk id="5" creationId="{DAD04491-881A-B525-2992-254F3DE30DC6}"/>
          </ac:cxnSpMkLst>
        </pc:cxnChg>
      </pc:sldChg>
      <pc:sldChg chg="addSp delSp modSp add del mod modNotesTx">
        <pc:chgData name="Cannell, Michael B" userId="df291291-9ac9-42c2-a976-062f6e2ad9da" providerId="ADAL" clId="{0C6CEBCA-8919-EC4B-B96D-322FBADA2C91}" dt="2022-09-19T21:23:52.042" v="13429" actId="20577"/>
        <pc:sldMkLst>
          <pc:docMk/>
          <pc:sldMk cId="2664354963" sldId="517"/>
        </pc:sldMkLst>
        <pc:spChg chg="add del">
          <ac:chgData name="Cannell, Michael B" userId="df291291-9ac9-42c2-a976-062f6e2ad9da" providerId="ADAL" clId="{0C6CEBCA-8919-EC4B-B96D-322FBADA2C91}" dt="2022-09-19T16:29:50.970" v="7371" actId="22"/>
          <ac:spMkLst>
            <pc:docMk/>
            <pc:sldMk cId="2664354963" sldId="517"/>
            <ac:spMk id="4" creationId="{714D2D17-7343-8668-6777-30C3E5389E23}"/>
          </ac:spMkLst>
        </pc:spChg>
        <pc:spChg chg="add del mod">
          <ac:chgData name="Cannell, Michael B" userId="df291291-9ac9-42c2-a976-062f6e2ad9da" providerId="ADAL" clId="{0C6CEBCA-8919-EC4B-B96D-322FBADA2C91}" dt="2022-09-19T17:26:33.130" v="8946" actId="478"/>
          <ac:spMkLst>
            <pc:docMk/>
            <pc:sldMk cId="2664354963" sldId="517"/>
            <ac:spMk id="19" creationId="{9AB5D993-568C-941C-6FC5-DFEABDC545DE}"/>
          </ac:spMkLst>
        </pc:spChg>
        <pc:spChg chg="add del mod">
          <ac:chgData name="Cannell, Michael B" userId="df291291-9ac9-42c2-a976-062f6e2ad9da" providerId="ADAL" clId="{0C6CEBCA-8919-EC4B-B96D-322FBADA2C91}" dt="2022-09-19T17:26:33.130" v="8946" actId="478"/>
          <ac:spMkLst>
            <pc:docMk/>
            <pc:sldMk cId="2664354963" sldId="517"/>
            <ac:spMk id="27" creationId="{E46DA56B-2009-3670-39F7-551B6903B88A}"/>
          </ac:spMkLst>
        </pc:spChg>
        <pc:spChg chg="add del mod">
          <ac:chgData name="Cannell, Michael B" userId="df291291-9ac9-42c2-a976-062f6e2ad9da" providerId="ADAL" clId="{0C6CEBCA-8919-EC4B-B96D-322FBADA2C91}" dt="2022-09-19T18:17:18.511" v="10631" actId="478"/>
          <ac:spMkLst>
            <pc:docMk/>
            <pc:sldMk cId="2664354963" sldId="517"/>
            <ac:spMk id="28" creationId="{886FCA3F-8BDA-1F80-C7C9-6DBE586FA047}"/>
          </ac:spMkLst>
        </pc:spChg>
        <pc:spChg chg="add del mod">
          <ac:chgData name="Cannell, Michael B" userId="df291291-9ac9-42c2-a976-062f6e2ad9da" providerId="ADAL" clId="{0C6CEBCA-8919-EC4B-B96D-322FBADA2C91}" dt="2022-09-19T18:17:20.419" v="10632" actId="478"/>
          <ac:spMkLst>
            <pc:docMk/>
            <pc:sldMk cId="2664354963" sldId="517"/>
            <ac:spMk id="29" creationId="{5B7324B5-5237-53B8-706C-4708D410A0A8}"/>
          </ac:spMkLst>
        </pc:spChg>
        <pc:picChg chg="add mod">
          <ac:chgData name="Cannell, Michael B" userId="df291291-9ac9-42c2-a976-062f6e2ad9da" providerId="ADAL" clId="{0C6CEBCA-8919-EC4B-B96D-322FBADA2C91}" dt="2022-09-19T16:30:37.976" v="7383" actId="12788"/>
          <ac:picMkLst>
            <pc:docMk/>
            <pc:sldMk cId="2664354963" sldId="517"/>
            <ac:picMk id="6" creationId="{E4217789-6FAC-479D-237D-C1210744B180}"/>
          </ac:picMkLst>
        </pc:picChg>
        <pc:picChg chg="add mod">
          <ac:chgData name="Cannell, Michael B" userId="df291291-9ac9-42c2-a976-062f6e2ad9da" providerId="ADAL" clId="{0C6CEBCA-8919-EC4B-B96D-322FBADA2C91}" dt="2022-09-19T16:30:37.976" v="7383" actId="12788"/>
          <ac:picMkLst>
            <pc:docMk/>
            <pc:sldMk cId="2664354963" sldId="517"/>
            <ac:picMk id="15" creationId="{E8CC01EB-D93B-5E07-1928-29A5086050D9}"/>
          </ac:picMkLst>
        </pc:picChg>
        <pc:picChg chg="add mod">
          <ac:chgData name="Cannell, Michael B" userId="df291291-9ac9-42c2-a976-062f6e2ad9da" providerId="ADAL" clId="{0C6CEBCA-8919-EC4B-B96D-322FBADA2C91}" dt="2022-09-19T16:30:37.976" v="7383" actId="12788"/>
          <ac:picMkLst>
            <pc:docMk/>
            <pc:sldMk cId="2664354963" sldId="517"/>
            <ac:picMk id="20" creationId="{16723B55-56CB-F322-A34E-D881A7ADFB6B}"/>
          </ac:picMkLst>
        </pc:picChg>
        <pc:picChg chg="add mod">
          <ac:chgData name="Cannell, Michael B" userId="df291291-9ac9-42c2-a976-062f6e2ad9da" providerId="ADAL" clId="{0C6CEBCA-8919-EC4B-B96D-322FBADA2C91}" dt="2022-09-19T16:30:37.976" v="7383" actId="12788"/>
          <ac:picMkLst>
            <pc:docMk/>
            <pc:sldMk cId="2664354963" sldId="517"/>
            <ac:picMk id="21" creationId="{9E00D6FA-F7C3-4376-B846-3C9A87CD9D86}"/>
          </ac:picMkLst>
        </pc:picChg>
      </pc:sldChg>
      <pc:sldChg chg="add del">
        <pc:chgData name="Cannell, Michael B" userId="df291291-9ac9-42c2-a976-062f6e2ad9da" providerId="ADAL" clId="{0C6CEBCA-8919-EC4B-B96D-322FBADA2C91}" dt="2022-09-20T13:19:30.042" v="19985" actId="2696"/>
        <pc:sldMkLst>
          <pc:docMk/>
          <pc:sldMk cId="4090510521" sldId="518"/>
        </pc:sldMkLst>
      </pc:sldChg>
      <pc:sldChg chg="add del">
        <pc:chgData name="Cannell, Michael B" userId="df291291-9ac9-42c2-a976-062f6e2ad9da" providerId="ADAL" clId="{0C6CEBCA-8919-EC4B-B96D-322FBADA2C91}" dt="2022-09-20T11:45:45.854" v="14950" actId="2696"/>
        <pc:sldMkLst>
          <pc:docMk/>
          <pc:sldMk cId="3325591542" sldId="521"/>
        </pc:sldMkLst>
      </pc:sldChg>
      <pc:sldChg chg="modSp add del mod">
        <pc:chgData name="Cannell, Michael B" userId="df291291-9ac9-42c2-a976-062f6e2ad9da" providerId="ADAL" clId="{0C6CEBCA-8919-EC4B-B96D-322FBADA2C91}" dt="2022-09-20T11:45:48.186" v="14951" actId="2696"/>
        <pc:sldMkLst>
          <pc:docMk/>
          <pc:sldMk cId="1138787479" sldId="522"/>
        </pc:sldMkLst>
        <pc:spChg chg="mod">
          <ac:chgData name="Cannell, Michael B" userId="df291291-9ac9-42c2-a976-062f6e2ad9da" providerId="ADAL" clId="{0C6CEBCA-8919-EC4B-B96D-322FBADA2C91}" dt="2022-09-19T21:22:17.203" v="13410" actId="27636"/>
          <ac:spMkLst>
            <pc:docMk/>
            <pc:sldMk cId="1138787479" sldId="522"/>
            <ac:spMk id="3" creationId="{6CFAB032-BE1B-7846-8CCA-A54CE1371396}"/>
          </ac:spMkLst>
        </pc:spChg>
        <pc:spChg chg="mod">
          <ac:chgData name="Cannell, Michael B" userId="df291291-9ac9-42c2-a976-062f6e2ad9da" providerId="ADAL" clId="{0C6CEBCA-8919-EC4B-B96D-322FBADA2C91}" dt="2022-09-19T21:22:17.221" v="13411" actId="27636"/>
          <ac:spMkLst>
            <pc:docMk/>
            <pc:sldMk cId="1138787479" sldId="522"/>
            <ac:spMk id="4" creationId="{0E483A77-5904-4A49-91FE-C440B8726E23}"/>
          </ac:spMkLst>
        </pc:spChg>
      </pc:sldChg>
      <pc:sldChg chg="add del modNotesTx">
        <pc:chgData name="Cannell, Michael B" userId="df291291-9ac9-42c2-a976-062f6e2ad9da" providerId="ADAL" clId="{0C6CEBCA-8919-EC4B-B96D-322FBADA2C91}" dt="2022-09-20T11:49:23.070" v="15467" actId="20577"/>
        <pc:sldMkLst>
          <pc:docMk/>
          <pc:sldMk cId="2624725966" sldId="523"/>
        </pc:sldMkLst>
      </pc:sldChg>
      <pc:sldChg chg="addSp modSp add del mod addCm modCm modNotesTx">
        <pc:chgData name="Cannell, Michael B" userId="df291291-9ac9-42c2-a976-062f6e2ad9da" providerId="ADAL" clId="{0C6CEBCA-8919-EC4B-B96D-322FBADA2C91}" dt="2022-09-20T11:36:38.613" v="14664" actId="27636"/>
        <pc:sldMkLst>
          <pc:docMk/>
          <pc:sldMk cId="2859539727" sldId="524"/>
        </pc:sldMkLst>
        <pc:spChg chg="mod">
          <ac:chgData name="Cannell, Michael B" userId="df291291-9ac9-42c2-a976-062f6e2ad9da" providerId="ADAL" clId="{0C6CEBCA-8919-EC4B-B96D-322FBADA2C91}" dt="2022-09-20T11:36:38.613" v="14664" actId="27636"/>
          <ac:spMkLst>
            <pc:docMk/>
            <pc:sldMk cId="2859539727" sldId="524"/>
            <ac:spMk id="3" creationId="{C1799E5D-1349-9585-0E4E-160AA8C2226A}"/>
          </ac:spMkLst>
        </pc:spChg>
        <pc:spChg chg="add mod">
          <ac:chgData name="Cannell, Michael B" userId="df291291-9ac9-42c2-a976-062f6e2ad9da" providerId="ADAL" clId="{0C6CEBCA-8919-EC4B-B96D-322FBADA2C91}" dt="2022-09-20T10:57:34.291" v="14277" actId="14100"/>
          <ac:spMkLst>
            <pc:docMk/>
            <pc:sldMk cId="2859539727" sldId="524"/>
            <ac:spMk id="4" creationId="{3EED1A9D-F79B-A105-398C-D797C4E84FEB}"/>
          </ac:spMkLst>
        </pc:spChg>
      </pc:sldChg>
      <pc:sldChg chg="add del modNotesTx">
        <pc:chgData name="Cannell, Michael B" userId="df291291-9ac9-42c2-a976-062f6e2ad9da" providerId="ADAL" clId="{0C6CEBCA-8919-EC4B-B96D-322FBADA2C91}" dt="2022-09-20T11:51:25.975" v="15876" actId="20577"/>
        <pc:sldMkLst>
          <pc:docMk/>
          <pc:sldMk cId="798517446" sldId="525"/>
        </pc:sldMkLst>
      </pc:sldChg>
      <pc:sldChg chg="modSp add del mod modNotesTx">
        <pc:chgData name="Cannell, Michael B" userId="df291291-9ac9-42c2-a976-062f6e2ad9da" providerId="ADAL" clId="{0C6CEBCA-8919-EC4B-B96D-322FBADA2C91}" dt="2022-09-20T11:52:28.354" v="15988" actId="1076"/>
        <pc:sldMkLst>
          <pc:docMk/>
          <pc:sldMk cId="1691578382" sldId="526"/>
        </pc:sldMkLst>
        <pc:spChg chg="mod">
          <ac:chgData name="Cannell, Michael B" userId="df291291-9ac9-42c2-a976-062f6e2ad9da" providerId="ADAL" clId="{0C6CEBCA-8919-EC4B-B96D-322FBADA2C91}" dt="2022-09-20T11:52:28.354" v="15988" actId="1076"/>
          <ac:spMkLst>
            <pc:docMk/>
            <pc:sldMk cId="1691578382" sldId="526"/>
            <ac:spMk id="2" creationId="{B4905582-E9D5-BC12-882C-00CE63A6636D}"/>
          </ac:spMkLst>
        </pc:spChg>
      </pc:sldChg>
      <pc:sldChg chg="add del">
        <pc:chgData name="Cannell, Michael B" userId="df291291-9ac9-42c2-a976-062f6e2ad9da" providerId="ADAL" clId="{0C6CEBCA-8919-EC4B-B96D-322FBADA2C91}" dt="2022-09-20T11:53:07.209" v="15989" actId="2696"/>
        <pc:sldMkLst>
          <pc:docMk/>
          <pc:sldMk cId="3695290725" sldId="527"/>
        </pc:sldMkLst>
      </pc:sldChg>
      <pc:sldChg chg="add del mod modShow">
        <pc:chgData name="Cannell, Michael B" userId="df291291-9ac9-42c2-a976-062f6e2ad9da" providerId="ADAL" clId="{0C6CEBCA-8919-EC4B-B96D-322FBADA2C91}" dt="2022-09-20T11:55:15.616" v="16208" actId="729"/>
        <pc:sldMkLst>
          <pc:docMk/>
          <pc:sldMk cId="773072017" sldId="528"/>
        </pc:sldMkLst>
      </pc:sldChg>
      <pc:sldChg chg="addSp modSp add del mod modShow addCm modNotesTx">
        <pc:chgData name="Cannell, Michael B" userId="df291291-9ac9-42c2-a976-062f6e2ad9da" providerId="ADAL" clId="{0C6CEBCA-8919-EC4B-B96D-322FBADA2C91}" dt="2022-09-20T11:55:07.300" v="16206" actId="729"/>
        <pc:sldMkLst>
          <pc:docMk/>
          <pc:sldMk cId="3627003873" sldId="529"/>
        </pc:sldMkLst>
        <pc:spChg chg="mod">
          <ac:chgData name="Cannell, Michael B" userId="df291291-9ac9-42c2-a976-062f6e2ad9da" providerId="ADAL" clId="{0C6CEBCA-8919-EC4B-B96D-322FBADA2C91}" dt="2022-09-19T21:21:56.381" v="13398" actId="27636"/>
          <ac:spMkLst>
            <pc:docMk/>
            <pc:sldMk cId="3627003873" sldId="529"/>
            <ac:spMk id="3" creationId="{DA139F69-F6A0-331D-AE77-2C2E4FA14620}"/>
          </ac:spMkLst>
        </pc:spChg>
        <pc:spChg chg="add mod">
          <ac:chgData name="Cannell, Michael B" userId="df291291-9ac9-42c2-a976-062f6e2ad9da" providerId="ADAL" clId="{0C6CEBCA-8919-EC4B-B96D-322FBADA2C91}" dt="2022-09-20T11:53:35.070" v="15990"/>
          <ac:spMkLst>
            <pc:docMk/>
            <pc:sldMk cId="3627003873" sldId="529"/>
            <ac:spMk id="4" creationId="{6116A8AE-0C23-1B89-90D1-9460907AF9F0}"/>
          </ac:spMkLst>
        </pc:spChg>
      </pc:sldChg>
      <pc:sldChg chg="modSp add del mod modShow">
        <pc:chgData name="Cannell, Michael B" userId="df291291-9ac9-42c2-a976-062f6e2ad9da" providerId="ADAL" clId="{0C6CEBCA-8919-EC4B-B96D-322FBADA2C91}" dt="2022-09-20T11:55:11.834" v="16207" actId="729"/>
        <pc:sldMkLst>
          <pc:docMk/>
          <pc:sldMk cId="2935379316" sldId="530"/>
        </pc:sldMkLst>
        <pc:spChg chg="mod">
          <ac:chgData name="Cannell, Michael B" userId="df291291-9ac9-42c2-a976-062f6e2ad9da" providerId="ADAL" clId="{0C6CEBCA-8919-EC4B-B96D-322FBADA2C91}" dt="2022-09-19T21:21:56.662" v="13399" actId="27636"/>
          <ac:spMkLst>
            <pc:docMk/>
            <pc:sldMk cId="2935379316" sldId="530"/>
            <ac:spMk id="3" creationId="{4F22D5B2-F295-56E6-4A05-D3A1FA75DD2A}"/>
          </ac:spMkLst>
        </pc:spChg>
      </pc:sldChg>
      <pc:sldChg chg="modSp add del mod modShow">
        <pc:chgData name="Cannell, Michael B" userId="df291291-9ac9-42c2-a976-062f6e2ad9da" providerId="ADAL" clId="{0C6CEBCA-8919-EC4B-B96D-322FBADA2C91}" dt="2022-09-20T11:55:20.864" v="16209" actId="729"/>
        <pc:sldMkLst>
          <pc:docMk/>
          <pc:sldMk cId="3102695254" sldId="531"/>
        </pc:sldMkLst>
        <pc:spChg chg="mod">
          <ac:chgData name="Cannell, Michael B" userId="df291291-9ac9-42c2-a976-062f6e2ad9da" providerId="ADAL" clId="{0C6CEBCA-8919-EC4B-B96D-322FBADA2C91}" dt="2022-09-19T21:21:56.701" v="13400" actId="27636"/>
          <ac:spMkLst>
            <pc:docMk/>
            <pc:sldMk cId="3102695254" sldId="531"/>
            <ac:spMk id="3" creationId="{8AD464CC-02E5-DC6B-FB20-A2183F2A6609}"/>
          </ac:spMkLst>
        </pc:spChg>
      </pc:sldChg>
      <pc:sldChg chg="add del mod modShow">
        <pc:chgData name="Cannell, Michael B" userId="df291291-9ac9-42c2-a976-062f6e2ad9da" providerId="ADAL" clId="{0C6CEBCA-8919-EC4B-B96D-322FBADA2C91}" dt="2022-09-20T11:55:24.617" v="16210" actId="729"/>
        <pc:sldMkLst>
          <pc:docMk/>
          <pc:sldMk cId="1667306345" sldId="532"/>
        </pc:sldMkLst>
      </pc:sldChg>
      <pc:sldChg chg="add del mod modShow">
        <pc:chgData name="Cannell, Michael B" userId="df291291-9ac9-42c2-a976-062f6e2ad9da" providerId="ADAL" clId="{0C6CEBCA-8919-EC4B-B96D-322FBADA2C91}" dt="2022-09-20T11:55:30.749" v="16211" actId="729"/>
        <pc:sldMkLst>
          <pc:docMk/>
          <pc:sldMk cId="3384997913" sldId="533"/>
        </pc:sldMkLst>
      </pc:sldChg>
      <pc:sldChg chg="modSp add del mod modShow">
        <pc:chgData name="Cannell, Michael B" userId="df291291-9ac9-42c2-a976-062f6e2ad9da" providerId="ADAL" clId="{0C6CEBCA-8919-EC4B-B96D-322FBADA2C91}" dt="2022-09-20T11:55:35.949" v="16212" actId="729"/>
        <pc:sldMkLst>
          <pc:docMk/>
          <pc:sldMk cId="1478427708" sldId="534"/>
        </pc:sldMkLst>
        <pc:spChg chg="mod">
          <ac:chgData name="Cannell, Michael B" userId="df291291-9ac9-42c2-a976-062f6e2ad9da" providerId="ADAL" clId="{0C6CEBCA-8919-EC4B-B96D-322FBADA2C91}" dt="2022-09-19T21:21:56.742" v="13401" actId="27636"/>
          <ac:spMkLst>
            <pc:docMk/>
            <pc:sldMk cId="1478427708" sldId="534"/>
            <ac:spMk id="3" creationId="{D4CD59DA-3157-1881-6C5A-6D6E33DAB4D1}"/>
          </ac:spMkLst>
        </pc:spChg>
      </pc:sldChg>
      <pc:sldChg chg="addSp modSp add del mod">
        <pc:chgData name="Cannell, Michael B" userId="df291291-9ac9-42c2-a976-062f6e2ad9da" providerId="ADAL" clId="{0C6CEBCA-8919-EC4B-B96D-322FBADA2C91}" dt="2022-09-20T12:50:13.746" v="18895" actId="20577"/>
        <pc:sldMkLst>
          <pc:docMk/>
          <pc:sldMk cId="2577712235" sldId="535"/>
        </pc:sldMkLst>
        <pc:spChg chg="mod">
          <ac:chgData name="Cannell, Michael B" userId="df291291-9ac9-42c2-a976-062f6e2ad9da" providerId="ADAL" clId="{0C6CEBCA-8919-EC4B-B96D-322FBADA2C91}" dt="2022-09-20T12:50:13.746" v="18895" actId="20577"/>
          <ac:spMkLst>
            <pc:docMk/>
            <pc:sldMk cId="2577712235" sldId="535"/>
            <ac:spMk id="3" creationId="{E8D50500-9DAA-A655-8AD3-3A85F06978B9}"/>
          </ac:spMkLst>
        </pc:spChg>
        <pc:spChg chg="add mod">
          <ac:chgData name="Cannell, Michael B" userId="df291291-9ac9-42c2-a976-062f6e2ad9da" providerId="ADAL" clId="{0C6CEBCA-8919-EC4B-B96D-322FBADA2C91}" dt="2022-09-20T12:27:54.183" v="18359" actId="20577"/>
          <ac:spMkLst>
            <pc:docMk/>
            <pc:sldMk cId="2577712235" sldId="535"/>
            <ac:spMk id="4" creationId="{23D87FB9-4E0E-6228-E36C-460B79FE10FF}"/>
          </ac:spMkLst>
        </pc:spChg>
      </pc:sldChg>
      <pc:sldChg chg="addSp delSp modSp add del mod addCm modNotesTx">
        <pc:chgData name="Cannell, Michael B" userId="df291291-9ac9-42c2-a976-062f6e2ad9da" providerId="ADAL" clId="{0C6CEBCA-8919-EC4B-B96D-322FBADA2C91}" dt="2022-09-20T13:18:57.489" v="19972"/>
        <pc:sldMkLst>
          <pc:docMk/>
          <pc:sldMk cId="4233152865" sldId="536"/>
        </pc:sldMkLst>
        <pc:spChg chg="mod">
          <ac:chgData name="Cannell, Michael B" userId="df291291-9ac9-42c2-a976-062f6e2ad9da" providerId="ADAL" clId="{0C6CEBCA-8919-EC4B-B96D-322FBADA2C91}" dt="2022-09-20T13:09:18.361" v="19605" actId="20577"/>
          <ac:spMkLst>
            <pc:docMk/>
            <pc:sldMk cId="4233152865" sldId="536"/>
            <ac:spMk id="3" creationId="{A24BB79D-D6DD-9081-6BEC-9D94685EAE48}"/>
          </ac:spMkLst>
        </pc:spChg>
        <pc:spChg chg="add del">
          <ac:chgData name="Cannell, Michael B" userId="df291291-9ac9-42c2-a976-062f6e2ad9da" providerId="ADAL" clId="{0C6CEBCA-8919-EC4B-B96D-322FBADA2C91}" dt="2022-09-20T13:18:51.627" v="19971" actId="22"/>
          <ac:spMkLst>
            <pc:docMk/>
            <pc:sldMk cId="4233152865" sldId="536"/>
            <ac:spMk id="5" creationId="{83D159E4-2A43-8750-A13A-FEEA7C9140E8}"/>
          </ac:spMkLst>
        </pc:spChg>
        <pc:spChg chg="add mod">
          <ac:chgData name="Cannell, Michael B" userId="df291291-9ac9-42c2-a976-062f6e2ad9da" providerId="ADAL" clId="{0C6CEBCA-8919-EC4B-B96D-322FBADA2C91}" dt="2022-09-20T13:18:57.489" v="19972"/>
          <ac:spMkLst>
            <pc:docMk/>
            <pc:sldMk cId="4233152865" sldId="536"/>
            <ac:spMk id="6" creationId="{0C2F54E5-8A1E-DB4A-0378-2DA9E10738D4}"/>
          </ac:spMkLst>
        </pc:spChg>
      </pc:sldChg>
      <pc:sldChg chg="addSp modSp add del mod ord modNotesTx">
        <pc:chgData name="Cannell, Michael B" userId="df291291-9ac9-42c2-a976-062f6e2ad9da" providerId="ADAL" clId="{0C6CEBCA-8919-EC4B-B96D-322FBADA2C91}" dt="2022-09-20T13:10:28.834" v="19631"/>
        <pc:sldMkLst>
          <pc:docMk/>
          <pc:sldMk cId="3374499611" sldId="537"/>
        </pc:sldMkLst>
        <pc:spChg chg="mod">
          <ac:chgData name="Cannell, Michael B" userId="df291291-9ac9-42c2-a976-062f6e2ad9da" providerId="ADAL" clId="{0C6CEBCA-8919-EC4B-B96D-322FBADA2C91}" dt="2022-09-20T12:49:12.017" v="18888" actId="20577"/>
          <ac:spMkLst>
            <pc:docMk/>
            <pc:sldMk cId="3374499611" sldId="537"/>
            <ac:spMk id="3" creationId="{12CAB45B-B259-B820-8351-CC6CA45CF5D8}"/>
          </ac:spMkLst>
        </pc:spChg>
        <pc:spChg chg="add mod">
          <ac:chgData name="Cannell, Michael B" userId="df291291-9ac9-42c2-a976-062f6e2ad9da" providerId="ADAL" clId="{0C6CEBCA-8919-EC4B-B96D-322FBADA2C91}" dt="2022-09-20T13:10:28.834" v="19631"/>
          <ac:spMkLst>
            <pc:docMk/>
            <pc:sldMk cId="3374499611" sldId="537"/>
            <ac:spMk id="4" creationId="{E8267E92-EFD3-80E4-A0C9-53C4090C7654}"/>
          </ac:spMkLst>
        </pc:spChg>
      </pc:sldChg>
      <pc:sldChg chg="addSp modSp add del mod">
        <pc:chgData name="Cannell, Michael B" userId="df291291-9ac9-42c2-a976-062f6e2ad9da" providerId="ADAL" clId="{0C6CEBCA-8919-EC4B-B96D-322FBADA2C91}" dt="2022-09-20T13:14:07.278" v="19710" actId="20577"/>
        <pc:sldMkLst>
          <pc:docMk/>
          <pc:sldMk cId="99315833" sldId="538"/>
        </pc:sldMkLst>
        <pc:spChg chg="mod">
          <ac:chgData name="Cannell, Michael B" userId="df291291-9ac9-42c2-a976-062f6e2ad9da" providerId="ADAL" clId="{0C6CEBCA-8919-EC4B-B96D-322FBADA2C91}" dt="2022-09-20T13:14:07.278" v="19710" actId="20577"/>
          <ac:spMkLst>
            <pc:docMk/>
            <pc:sldMk cId="99315833" sldId="538"/>
            <ac:spMk id="3" creationId="{F729F5FA-1E4D-5D1F-A55C-A012499C2590}"/>
          </ac:spMkLst>
        </pc:spChg>
        <pc:spChg chg="add mod">
          <ac:chgData name="Cannell, Michael B" userId="df291291-9ac9-42c2-a976-062f6e2ad9da" providerId="ADAL" clId="{0C6CEBCA-8919-EC4B-B96D-322FBADA2C91}" dt="2022-09-20T13:13:59.290" v="19709"/>
          <ac:spMkLst>
            <pc:docMk/>
            <pc:sldMk cId="99315833" sldId="538"/>
            <ac:spMk id="4" creationId="{BA1FA097-62E0-978A-62CE-FB540F5EA382}"/>
          </ac:spMkLst>
        </pc:spChg>
      </pc:sldChg>
      <pc:sldChg chg="addSp modSp add del ord modNotesTx">
        <pc:chgData name="Cannell, Michael B" userId="df291291-9ac9-42c2-a976-062f6e2ad9da" providerId="ADAL" clId="{0C6CEBCA-8919-EC4B-B96D-322FBADA2C91}" dt="2022-09-20T13:18:58.976" v="19973"/>
        <pc:sldMkLst>
          <pc:docMk/>
          <pc:sldMk cId="1519513027" sldId="539"/>
        </pc:sldMkLst>
        <pc:spChg chg="add mod">
          <ac:chgData name="Cannell, Michael B" userId="df291291-9ac9-42c2-a976-062f6e2ad9da" providerId="ADAL" clId="{0C6CEBCA-8919-EC4B-B96D-322FBADA2C91}" dt="2022-09-20T13:18:58.976" v="19973"/>
          <ac:spMkLst>
            <pc:docMk/>
            <pc:sldMk cId="1519513027" sldId="539"/>
            <ac:spMk id="3" creationId="{15041617-4B26-A2DB-EB6D-AB14808A6A3F}"/>
          </ac:spMkLst>
        </pc:spChg>
      </pc:sldChg>
      <pc:sldChg chg="modSp add mod addCm">
        <pc:chgData name="Cannell, Michael B" userId="df291291-9ac9-42c2-a976-062f6e2ad9da" providerId="ADAL" clId="{0C6CEBCA-8919-EC4B-B96D-322FBADA2C91}" dt="2022-09-20T13:24:50.862" v="20162"/>
        <pc:sldMkLst>
          <pc:docMk/>
          <pc:sldMk cId="364084682" sldId="540"/>
        </pc:sldMkLst>
        <pc:spChg chg="mod">
          <ac:chgData name="Cannell, Michael B" userId="df291291-9ac9-42c2-a976-062f6e2ad9da" providerId="ADAL" clId="{0C6CEBCA-8919-EC4B-B96D-322FBADA2C91}" dt="2022-09-20T13:24:38.575" v="20161" actId="20577"/>
          <ac:spMkLst>
            <pc:docMk/>
            <pc:sldMk cId="364084682" sldId="540"/>
            <ac:spMk id="3" creationId="{8968ED64-4A51-1970-254C-C109AFCC9240}"/>
          </ac:spMkLst>
        </pc:spChg>
      </pc:sldChg>
      <pc:sldChg chg="addSp modSp add del">
        <pc:chgData name="Cannell, Michael B" userId="df291291-9ac9-42c2-a976-062f6e2ad9da" providerId="ADAL" clId="{0C6CEBCA-8919-EC4B-B96D-322FBADA2C91}" dt="2022-09-20T13:21:02.507" v="20006" actId="2696"/>
        <pc:sldMkLst>
          <pc:docMk/>
          <pc:sldMk cId="2786239345" sldId="540"/>
        </pc:sldMkLst>
        <pc:spChg chg="add mod">
          <ac:chgData name="Cannell, Michael B" userId="df291291-9ac9-42c2-a976-062f6e2ad9da" providerId="ADAL" clId="{0C6CEBCA-8919-EC4B-B96D-322FBADA2C91}" dt="2022-09-20T13:19:03.253" v="19974"/>
          <ac:spMkLst>
            <pc:docMk/>
            <pc:sldMk cId="2786239345" sldId="540"/>
            <ac:spMk id="4" creationId="{A4339504-ABE4-9DA5-24F5-C9D7BFDE7545}"/>
          </ac:spMkLst>
        </pc:spChg>
      </pc:sldChg>
      <pc:sldChg chg="addSp modSp add del mod">
        <pc:chgData name="Cannell, Michael B" userId="df291291-9ac9-42c2-a976-062f6e2ad9da" providerId="ADAL" clId="{0C6CEBCA-8919-EC4B-B96D-322FBADA2C91}" dt="2022-09-20T13:22:25.708" v="20044" actId="20577"/>
        <pc:sldMkLst>
          <pc:docMk/>
          <pc:sldMk cId="2399453296" sldId="541"/>
        </pc:sldMkLst>
        <pc:spChg chg="mod">
          <ac:chgData name="Cannell, Michael B" userId="df291291-9ac9-42c2-a976-062f6e2ad9da" providerId="ADAL" clId="{0C6CEBCA-8919-EC4B-B96D-322FBADA2C91}" dt="2022-09-20T13:22:25.708" v="20044" actId="20577"/>
          <ac:spMkLst>
            <pc:docMk/>
            <pc:sldMk cId="2399453296" sldId="541"/>
            <ac:spMk id="3" creationId="{FDF8EF05-9155-2330-7DF5-D80788C0276A}"/>
          </ac:spMkLst>
        </pc:spChg>
        <pc:spChg chg="add mod">
          <ac:chgData name="Cannell, Michael B" userId="df291291-9ac9-42c2-a976-062f6e2ad9da" providerId="ADAL" clId="{0C6CEBCA-8919-EC4B-B96D-322FBADA2C91}" dt="2022-09-20T13:19:06.377" v="19975"/>
          <ac:spMkLst>
            <pc:docMk/>
            <pc:sldMk cId="2399453296" sldId="541"/>
            <ac:spMk id="4" creationId="{57DA828B-F96F-D52D-33F8-BF184AD36BA4}"/>
          </ac:spMkLst>
        </pc:spChg>
      </pc:sldChg>
      <pc:sldChg chg="addSp modSp add del mod">
        <pc:chgData name="Cannell, Michael B" userId="df291291-9ac9-42c2-a976-062f6e2ad9da" providerId="ADAL" clId="{0C6CEBCA-8919-EC4B-B96D-322FBADA2C91}" dt="2022-09-20T13:19:15.587" v="19978"/>
        <pc:sldMkLst>
          <pc:docMk/>
          <pc:sldMk cId="339299914" sldId="542"/>
        </pc:sldMkLst>
        <pc:spChg chg="mod">
          <ac:chgData name="Cannell, Michael B" userId="df291291-9ac9-42c2-a976-062f6e2ad9da" providerId="ADAL" clId="{0C6CEBCA-8919-EC4B-B96D-322FBADA2C91}" dt="2022-09-19T21:21:56.833" v="13403" actId="27636"/>
          <ac:spMkLst>
            <pc:docMk/>
            <pc:sldMk cId="339299914" sldId="542"/>
            <ac:spMk id="3" creationId="{63D32B1F-1164-604D-3A68-BE3DF3040DE5}"/>
          </ac:spMkLst>
        </pc:spChg>
        <pc:spChg chg="add mod">
          <ac:chgData name="Cannell, Michael B" userId="df291291-9ac9-42c2-a976-062f6e2ad9da" providerId="ADAL" clId="{0C6CEBCA-8919-EC4B-B96D-322FBADA2C91}" dt="2022-09-20T13:19:15.587" v="19978"/>
          <ac:spMkLst>
            <pc:docMk/>
            <pc:sldMk cId="339299914" sldId="542"/>
            <ac:spMk id="4" creationId="{ECDEEBC4-9578-730A-7B95-5A1C5E83F74E}"/>
          </ac:spMkLst>
        </pc:spChg>
      </pc:sldChg>
      <pc:sldChg chg="addSp modSp add del mod">
        <pc:chgData name="Cannell, Michael B" userId="df291291-9ac9-42c2-a976-062f6e2ad9da" providerId="ADAL" clId="{0C6CEBCA-8919-EC4B-B96D-322FBADA2C91}" dt="2022-09-20T13:19:17.442" v="19979"/>
        <pc:sldMkLst>
          <pc:docMk/>
          <pc:sldMk cId="864482508" sldId="543"/>
        </pc:sldMkLst>
        <pc:spChg chg="mod">
          <ac:chgData name="Cannell, Michael B" userId="df291291-9ac9-42c2-a976-062f6e2ad9da" providerId="ADAL" clId="{0C6CEBCA-8919-EC4B-B96D-322FBADA2C91}" dt="2022-09-19T21:21:56.913" v="13404" actId="27636"/>
          <ac:spMkLst>
            <pc:docMk/>
            <pc:sldMk cId="864482508" sldId="543"/>
            <ac:spMk id="3" creationId="{8E01E652-8E90-FC28-06EE-95E0C4CD740D}"/>
          </ac:spMkLst>
        </pc:spChg>
        <pc:spChg chg="add mod">
          <ac:chgData name="Cannell, Michael B" userId="df291291-9ac9-42c2-a976-062f6e2ad9da" providerId="ADAL" clId="{0C6CEBCA-8919-EC4B-B96D-322FBADA2C91}" dt="2022-09-20T13:19:17.442" v="19979"/>
          <ac:spMkLst>
            <pc:docMk/>
            <pc:sldMk cId="864482508" sldId="543"/>
            <ac:spMk id="4" creationId="{F2F9B361-FCF3-2F49-93A1-3FE93C28858F}"/>
          </ac:spMkLst>
        </pc:spChg>
      </pc:sldChg>
      <pc:sldChg chg="addSp modSp add del mod">
        <pc:chgData name="Cannell, Michael B" userId="df291291-9ac9-42c2-a976-062f6e2ad9da" providerId="ADAL" clId="{0C6CEBCA-8919-EC4B-B96D-322FBADA2C91}" dt="2022-09-20T13:26:53.427" v="20254" actId="313"/>
        <pc:sldMkLst>
          <pc:docMk/>
          <pc:sldMk cId="3899755228" sldId="544"/>
        </pc:sldMkLst>
        <pc:spChg chg="mod">
          <ac:chgData name="Cannell, Michael B" userId="df291291-9ac9-42c2-a976-062f6e2ad9da" providerId="ADAL" clId="{0C6CEBCA-8919-EC4B-B96D-322FBADA2C91}" dt="2022-09-20T13:26:53.427" v="20254" actId="313"/>
          <ac:spMkLst>
            <pc:docMk/>
            <pc:sldMk cId="3899755228" sldId="544"/>
            <ac:spMk id="3" creationId="{167AA03B-CAD8-355B-8AA2-3789AE0FF1F6}"/>
          </ac:spMkLst>
        </pc:spChg>
        <pc:spChg chg="add mod">
          <ac:chgData name="Cannell, Michael B" userId="df291291-9ac9-42c2-a976-062f6e2ad9da" providerId="ADAL" clId="{0C6CEBCA-8919-EC4B-B96D-322FBADA2C91}" dt="2022-09-20T13:19:13.299" v="19977"/>
          <ac:spMkLst>
            <pc:docMk/>
            <pc:sldMk cId="3899755228" sldId="544"/>
            <ac:spMk id="4" creationId="{B3CC804D-4DBC-5F85-871A-44BF171BA033}"/>
          </ac:spMkLst>
        </pc:spChg>
      </pc:sldChg>
      <pc:sldChg chg="addSp modSp add del">
        <pc:chgData name="Cannell, Michael B" userId="df291291-9ac9-42c2-a976-062f6e2ad9da" providerId="ADAL" clId="{0C6CEBCA-8919-EC4B-B96D-322FBADA2C91}" dt="2022-09-20T13:19:22.553" v="19982"/>
        <pc:sldMkLst>
          <pc:docMk/>
          <pc:sldMk cId="3401771583" sldId="545"/>
        </pc:sldMkLst>
        <pc:spChg chg="add mod">
          <ac:chgData name="Cannell, Michael B" userId="df291291-9ac9-42c2-a976-062f6e2ad9da" providerId="ADAL" clId="{0C6CEBCA-8919-EC4B-B96D-322FBADA2C91}" dt="2022-09-20T13:19:22.553" v="19982"/>
          <ac:spMkLst>
            <pc:docMk/>
            <pc:sldMk cId="3401771583" sldId="545"/>
            <ac:spMk id="4" creationId="{637FE63D-7474-6BE6-8BB9-2F369E8960B2}"/>
          </ac:spMkLst>
        </pc:spChg>
      </pc:sldChg>
      <pc:sldChg chg="addSp modSp add del">
        <pc:chgData name="Cannell, Michael B" userId="df291291-9ac9-42c2-a976-062f6e2ad9da" providerId="ADAL" clId="{0C6CEBCA-8919-EC4B-B96D-322FBADA2C91}" dt="2022-09-20T13:19:18.770" v="19980"/>
        <pc:sldMkLst>
          <pc:docMk/>
          <pc:sldMk cId="1873141520" sldId="546"/>
        </pc:sldMkLst>
        <pc:spChg chg="add mod">
          <ac:chgData name="Cannell, Michael B" userId="df291291-9ac9-42c2-a976-062f6e2ad9da" providerId="ADAL" clId="{0C6CEBCA-8919-EC4B-B96D-322FBADA2C91}" dt="2022-09-20T13:19:18.770" v="19980"/>
          <ac:spMkLst>
            <pc:docMk/>
            <pc:sldMk cId="1873141520" sldId="546"/>
            <ac:spMk id="4" creationId="{FBB3D07A-9A54-3085-688C-34E3A868B747}"/>
          </ac:spMkLst>
        </pc:spChg>
      </pc:sldChg>
      <pc:sldChg chg="add del">
        <pc:chgData name="Cannell, Michael B" userId="df291291-9ac9-42c2-a976-062f6e2ad9da" providerId="ADAL" clId="{0C6CEBCA-8919-EC4B-B96D-322FBADA2C91}" dt="2022-09-19T12:24:37.375" v="4121" actId="2696"/>
        <pc:sldMkLst>
          <pc:docMk/>
          <pc:sldMk cId="2792923461" sldId="547"/>
        </pc:sldMkLst>
      </pc:sldChg>
      <pc:sldChg chg="addSp modSp add del">
        <pc:chgData name="Cannell, Michael B" userId="df291291-9ac9-42c2-a976-062f6e2ad9da" providerId="ADAL" clId="{0C6CEBCA-8919-EC4B-B96D-322FBADA2C91}" dt="2022-09-20T13:19:20.694" v="19981"/>
        <pc:sldMkLst>
          <pc:docMk/>
          <pc:sldMk cId="164120314" sldId="548"/>
        </pc:sldMkLst>
        <pc:spChg chg="add mod">
          <ac:chgData name="Cannell, Michael B" userId="df291291-9ac9-42c2-a976-062f6e2ad9da" providerId="ADAL" clId="{0C6CEBCA-8919-EC4B-B96D-322FBADA2C91}" dt="2022-09-20T13:19:20.694" v="19981"/>
          <ac:spMkLst>
            <pc:docMk/>
            <pc:sldMk cId="164120314" sldId="548"/>
            <ac:spMk id="4" creationId="{8275E89A-2CF2-0602-17F5-9C7ECF317537}"/>
          </ac:spMkLst>
        </pc:spChg>
      </pc:sldChg>
      <pc:sldChg chg="add del">
        <pc:chgData name="Cannell, Michael B" userId="df291291-9ac9-42c2-a976-062f6e2ad9da" providerId="ADAL" clId="{0C6CEBCA-8919-EC4B-B96D-322FBADA2C91}" dt="2022-09-19T16:08:10.073" v="6827" actId="2696"/>
        <pc:sldMkLst>
          <pc:docMk/>
          <pc:sldMk cId="2708957381" sldId="549"/>
        </pc:sldMkLst>
      </pc:sldChg>
      <pc:sldChg chg="add del">
        <pc:chgData name="Cannell, Michael B" userId="df291291-9ac9-42c2-a976-062f6e2ad9da" providerId="ADAL" clId="{0C6CEBCA-8919-EC4B-B96D-322FBADA2C91}" dt="2022-09-20T13:19:37.481" v="19986" actId="2696"/>
        <pc:sldMkLst>
          <pc:docMk/>
          <pc:sldMk cId="3930118168" sldId="550"/>
        </pc:sldMkLst>
      </pc:sldChg>
      <pc:sldChg chg="addSp modSp add del">
        <pc:chgData name="Cannell, Michael B" userId="df291291-9ac9-42c2-a976-062f6e2ad9da" providerId="ADAL" clId="{0C6CEBCA-8919-EC4B-B96D-322FBADA2C91}" dt="2022-09-20T13:19:24.709" v="19983"/>
        <pc:sldMkLst>
          <pc:docMk/>
          <pc:sldMk cId="758753972" sldId="551"/>
        </pc:sldMkLst>
        <pc:spChg chg="add mod">
          <ac:chgData name="Cannell, Michael B" userId="df291291-9ac9-42c2-a976-062f6e2ad9da" providerId="ADAL" clId="{0C6CEBCA-8919-EC4B-B96D-322FBADA2C91}" dt="2022-09-20T13:19:24.709" v="19983"/>
          <ac:spMkLst>
            <pc:docMk/>
            <pc:sldMk cId="758753972" sldId="551"/>
            <ac:spMk id="4" creationId="{5AC80DC7-4025-E85A-4A17-023217DBBEC7}"/>
          </ac:spMkLst>
        </pc:spChg>
      </pc:sldChg>
      <pc:sldChg chg="addSp modSp add del">
        <pc:chgData name="Cannell, Michael B" userId="df291291-9ac9-42c2-a976-062f6e2ad9da" providerId="ADAL" clId="{0C6CEBCA-8919-EC4B-B96D-322FBADA2C91}" dt="2022-09-20T13:19:26.709" v="19984"/>
        <pc:sldMkLst>
          <pc:docMk/>
          <pc:sldMk cId="3650225400" sldId="552"/>
        </pc:sldMkLst>
        <pc:spChg chg="add mod">
          <ac:chgData name="Cannell, Michael B" userId="df291291-9ac9-42c2-a976-062f6e2ad9da" providerId="ADAL" clId="{0C6CEBCA-8919-EC4B-B96D-322FBADA2C91}" dt="2022-09-20T13:19:26.709" v="19984"/>
          <ac:spMkLst>
            <pc:docMk/>
            <pc:sldMk cId="3650225400" sldId="552"/>
            <ac:spMk id="4" creationId="{9111052C-1C65-6998-DCB3-03ACCCE9B8A1}"/>
          </ac:spMkLst>
        </pc:spChg>
      </pc:sldChg>
      <pc:sldChg chg="addSp delSp modSp add del mod setBg modNotesTx">
        <pc:chgData name="Cannell, Michael B" userId="df291291-9ac9-42c2-a976-062f6e2ad9da" providerId="ADAL" clId="{0C6CEBCA-8919-EC4B-B96D-322FBADA2C91}" dt="2022-09-19T12:24:37.375" v="4121" actId="2696"/>
        <pc:sldMkLst>
          <pc:docMk/>
          <pc:sldMk cId="104509245" sldId="553"/>
        </pc:sldMkLst>
        <pc:spChg chg="add mod">
          <ac:chgData name="Cannell, Michael B" userId="df291291-9ac9-42c2-a976-062f6e2ad9da" providerId="ADAL" clId="{0C6CEBCA-8919-EC4B-B96D-322FBADA2C91}" dt="2022-09-18T20:24:31.550" v="2030"/>
          <ac:spMkLst>
            <pc:docMk/>
            <pc:sldMk cId="104509245" sldId="553"/>
            <ac:spMk id="2" creationId="{FC78D91A-793E-C040-39A4-F930B43C5519}"/>
          </ac:spMkLst>
        </pc:spChg>
        <pc:spChg chg="add mod">
          <ac:chgData name="Cannell, Michael B" userId="df291291-9ac9-42c2-a976-062f6e2ad9da" providerId="ADAL" clId="{0C6CEBCA-8919-EC4B-B96D-322FBADA2C91}" dt="2022-09-18T20:24:31.550" v="2030"/>
          <ac:spMkLst>
            <pc:docMk/>
            <pc:sldMk cId="104509245" sldId="553"/>
            <ac:spMk id="3" creationId="{F3BB138F-97B7-B40F-2276-8801E8BC892A}"/>
          </ac:spMkLst>
        </pc:spChg>
        <pc:spChg chg="add mod">
          <ac:chgData name="Cannell, Michael B" userId="df291291-9ac9-42c2-a976-062f6e2ad9da" providerId="ADAL" clId="{0C6CEBCA-8919-EC4B-B96D-322FBADA2C91}" dt="2022-09-18T20:24:31.550" v="2030"/>
          <ac:spMkLst>
            <pc:docMk/>
            <pc:sldMk cId="104509245" sldId="553"/>
            <ac:spMk id="5" creationId="{B674025C-67D7-9E27-79A7-9A4FB3B72EBE}"/>
          </ac:spMkLst>
        </pc:spChg>
        <pc:spChg chg="mod">
          <ac:chgData name="Cannell, Michael B" userId="df291291-9ac9-42c2-a976-062f6e2ad9da" providerId="ADAL" clId="{0C6CEBCA-8919-EC4B-B96D-322FBADA2C91}" dt="2022-09-18T20:25:00.726" v="2036" actId="14100"/>
          <ac:spMkLst>
            <pc:docMk/>
            <pc:sldMk cId="104509245" sldId="553"/>
            <ac:spMk id="7" creationId="{C607C46B-1F80-FE96-C16A-E6DD7AB720AE}"/>
          </ac:spMkLst>
        </pc:spChg>
        <pc:spChg chg="mod">
          <ac:chgData name="Cannell, Michael B" userId="df291291-9ac9-42c2-a976-062f6e2ad9da" providerId="ADAL" clId="{0C6CEBCA-8919-EC4B-B96D-322FBADA2C91}" dt="2022-09-18T20:24:45.760" v="2032" actId="1076"/>
          <ac:spMkLst>
            <pc:docMk/>
            <pc:sldMk cId="104509245" sldId="553"/>
            <ac:spMk id="8" creationId="{7BA08853-069C-A321-772F-CDFBA5B681DF}"/>
          </ac:spMkLst>
        </pc:spChg>
        <pc:spChg chg="mod">
          <ac:chgData name="Cannell, Michael B" userId="df291291-9ac9-42c2-a976-062f6e2ad9da" providerId="ADAL" clId="{0C6CEBCA-8919-EC4B-B96D-322FBADA2C91}" dt="2022-09-18T20:24:45.760" v="2032" actId="1076"/>
          <ac:spMkLst>
            <pc:docMk/>
            <pc:sldMk cId="104509245" sldId="553"/>
            <ac:spMk id="9" creationId="{81A7AC2D-1664-493D-E5BD-B149BCE967B1}"/>
          </ac:spMkLst>
        </pc:spChg>
        <pc:spChg chg="mod">
          <ac:chgData name="Cannell, Michael B" userId="df291291-9ac9-42c2-a976-062f6e2ad9da" providerId="ADAL" clId="{0C6CEBCA-8919-EC4B-B96D-322FBADA2C91}" dt="2022-09-18T20:02:17.926" v="2019" actId="1076"/>
          <ac:spMkLst>
            <pc:docMk/>
            <pc:sldMk cId="104509245" sldId="553"/>
            <ac:spMk id="10" creationId="{B01ABD8A-BE8C-5A4D-436E-8CAEA88ED7EC}"/>
          </ac:spMkLst>
        </pc:spChg>
        <pc:spChg chg="del">
          <ac:chgData name="Cannell, Michael B" userId="df291291-9ac9-42c2-a976-062f6e2ad9da" providerId="ADAL" clId="{0C6CEBCA-8919-EC4B-B96D-322FBADA2C91}" dt="2022-09-18T20:24:30.876" v="2029" actId="478"/>
          <ac:spMkLst>
            <pc:docMk/>
            <pc:sldMk cId="104509245" sldId="553"/>
            <ac:spMk id="11" creationId="{007AB49C-0C5F-F0DF-1204-32E9B946CA6E}"/>
          </ac:spMkLst>
        </pc:spChg>
        <pc:spChg chg="add mod">
          <ac:chgData name="Cannell, Michael B" userId="df291291-9ac9-42c2-a976-062f6e2ad9da" providerId="ADAL" clId="{0C6CEBCA-8919-EC4B-B96D-322FBADA2C91}" dt="2022-09-18T20:24:31.550" v="2030"/>
          <ac:spMkLst>
            <pc:docMk/>
            <pc:sldMk cId="104509245" sldId="553"/>
            <ac:spMk id="13" creationId="{45A26B01-DCD9-F6A7-BAD9-EA750A19DB15}"/>
          </ac:spMkLst>
        </pc:spChg>
        <pc:spChg chg="add mod">
          <ac:chgData name="Cannell, Michael B" userId="df291291-9ac9-42c2-a976-062f6e2ad9da" providerId="ADAL" clId="{0C6CEBCA-8919-EC4B-B96D-322FBADA2C91}" dt="2022-09-18T20:24:31.550" v="2030"/>
          <ac:spMkLst>
            <pc:docMk/>
            <pc:sldMk cId="104509245" sldId="553"/>
            <ac:spMk id="14" creationId="{494C42A7-E224-414A-FF0B-CA30E1E46550}"/>
          </ac:spMkLst>
        </pc:spChg>
        <pc:spChg chg="del">
          <ac:chgData name="Cannell, Michael B" userId="df291291-9ac9-42c2-a976-062f6e2ad9da" providerId="ADAL" clId="{0C6CEBCA-8919-EC4B-B96D-322FBADA2C91}" dt="2022-09-18T20:24:26.586" v="2026" actId="478"/>
          <ac:spMkLst>
            <pc:docMk/>
            <pc:sldMk cId="104509245" sldId="553"/>
            <ac:spMk id="18" creationId="{511C6FC9-92F3-7228-1C03-34349EC9651A}"/>
          </ac:spMkLst>
        </pc:spChg>
        <pc:spChg chg="del">
          <ac:chgData name="Cannell, Michael B" userId="df291291-9ac9-42c2-a976-062f6e2ad9da" providerId="ADAL" clId="{0C6CEBCA-8919-EC4B-B96D-322FBADA2C91}" dt="2022-09-18T20:24:25.325" v="2025" actId="478"/>
          <ac:spMkLst>
            <pc:docMk/>
            <pc:sldMk cId="104509245" sldId="553"/>
            <ac:spMk id="19" creationId="{2E50A9BD-24A4-84B9-BC41-E85F31D0F179}"/>
          </ac:spMkLst>
        </pc:spChg>
        <pc:spChg chg="del">
          <ac:chgData name="Cannell, Michael B" userId="df291291-9ac9-42c2-a976-062f6e2ad9da" providerId="ADAL" clId="{0C6CEBCA-8919-EC4B-B96D-322FBADA2C91}" dt="2022-09-18T20:24:29.723" v="2028" actId="478"/>
          <ac:spMkLst>
            <pc:docMk/>
            <pc:sldMk cId="104509245" sldId="553"/>
            <ac:spMk id="20" creationId="{A541C43F-CB65-7DA6-0848-CBA57FA39408}"/>
          </ac:spMkLst>
        </pc:spChg>
        <pc:spChg chg="del">
          <ac:chgData name="Cannell, Michael B" userId="df291291-9ac9-42c2-a976-062f6e2ad9da" providerId="ADAL" clId="{0C6CEBCA-8919-EC4B-B96D-322FBADA2C91}" dt="2022-09-18T20:24:28.459" v="2027" actId="478"/>
          <ac:spMkLst>
            <pc:docMk/>
            <pc:sldMk cId="104509245" sldId="553"/>
            <ac:spMk id="21" creationId="{115B2A3D-DEB6-8856-B194-0322095DE94D}"/>
          </ac:spMkLst>
        </pc:spChg>
      </pc:sldChg>
      <pc:sldChg chg="modSp add del mod chgLayout modNotesTx">
        <pc:chgData name="Cannell, Michael B" userId="df291291-9ac9-42c2-a976-062f6e2ad9da" providerId="ADAL" clId="{0C6CEBCA-8919-EC4B-B96D-322FBADA2C91}" dt="2022-09-19T12:24:37.375" v="4121" actId="2696"/>
        <pc:sldMkLst>
          <pc:docMk/>
          <pc:sldMk cId="279953005" sldId="554"/>
        </pc:sldMkLst>
        <pc:spChg chg="mod">
          <ac:chgData name="Cannell, Michael B" userId="df291291-9ac9-42c2-a976-062f6e2ad9da" providerId="ADAL" clId="{0C6CEBCA-8919-EC4B-B96D-322FBADA2C91}" dt="2022-09-18T20:26:08.682" v="2083" actId="20577"/>
          <ac:spMkLst>
            <pc:docMk/>
            <pc:sldMk cId="279953005" sldId="554"/>
            <ac:spMk id="45" creationId="{3936ED21-459D-F852-9238-427E9CC7F287}"/>
          </ac:spMkLst>
        </pc:spChg>
      </pc:sldChg>
      <pc:sldChg chg="new del">
        <pc:chgData name="Cannell, Michael B" userId="df291291-9ac9-42c2-a976-062f6e2ad9da" providerId="ADAL" clId="{0C6CEBCA-8919-EC4B-B96D-322FBADA2C91}" dt="2022-09-18T20:26:43.927" v="2086" actId="680"/>
        <pc:sldMkLst>
          <pc:docMk/>
          <pc:sldMk cId="1344594483" sldId="555"/>
        </pc:sldMkLst>
      </pc:sldChg>
      <pc:sldChg chg="addSp delSp modSp add del mod modNotesTx">
        <pc:chgData name="Cannell, Michael B" userId="df291291-9ac9-42c2-a976-062f6e2ad9da" providerId="ADAL" clId="{0C6CEBCA-8919-EC4B-B96D-322FBADA2C91}" dt="2022-09-18T20:27:42.606" v="2106" actId="2890"/>
        <pc:sldMkLst>
          <pc:docMk/>
          <pc:sldMk cId="1577112754" sldId="555"/>
        </pc:sldMkLst>
        <pc:spChg chg="add del mod">
          <ac:chgData name="Cannell, Michael B" userId="df291291-9ac9-42c2-a976-062f6e2ad9da" providerId="ADAL" clId="{0C6CEBCA-8919-EC4B-B96D-322FBADA2C91}" dt="2022-09-18T20:27:39.362" v="2102"/>
          <ac:spMkLst>
            <pc:docMk/>
            <pc:sldMk cId="1577112754" sldId="555"/>
            <ac:spMk id="2" creationId="{851228DE-0ED1-5F4B-5EF6-B8DB71C708C9}"/>
          </ac:spMkLst>
        </pc:spChg>
        <pc:grpChg chg="add del">
          <ac:chgData name="Cannell, Michael B" userId="df291291-9ac9-42c2-a976-062f6e2ad9da" providerId="ADAL" clId="{0C6CEBCA-8919-EC4B-B96D-322FBADA2C91}" dt="2022-09-18T20:27:42.126" v="2105" actId="478"/>
          <ac:grpSpMkLst>
            <pc:docMk/>
            <pc:sldMk cId="1577112754" sldId="555"/>
            <ac:grpSpMk id="47" creationId="{574D43C3-749A-4FB5-DAF8-96F9A10D5CDD}"/>
          </ac:grpSpMkLst>
        </pc:grpChg>
        <pc:grpChg chg="add del">
          <ac:chgData name="Cannell, Michael B" userId="df291291-9ac9-42c2-a976-062f6e2ad9da" providerId="ADAL" clId="{0C6CEBCA-8919-EC4B-B96D-322FBADA2C91}" dt="2022-09-18T20:27:41.105" v="2104" actId="478"/>
          <ac:grpSpMkLst>
            <pc:docMk/>
            <pc:sldMk cId="1577112754" sldId="555"/>
            <ac:grpSpMk id="48" creationId="{2C8E2D2F-B9E8-9E6B-A506-6BDE078694E9}"/>
          </ac:grpSpMkLst>
        </pc:grpChg>
      </pc:sldChg>
      <pc:sldChg chg="addSp delSp modSp new add del mod ord modNotesTx">
        <pc:chgData name="Cannell, Michael B" userId="df291291-9ac9-42c2-a976-062f6e2ad9da" providerId="ADAL" clId="{0C6CEBCA-8919-EC4B-B96D-322FBADA2C91}" dt="2022-09-19T13:26:58.191" v="6364"/>
        <pc:sldMkLst>
          <pc:docMk/>
          <pc:sldMk cId="2004318059" sldId="555"/>
        </pc:sldMkLst>
        <pc:spChg chg="del">
          <ac:chgData name="Cannell, Michael B" userId="df291291-9ac9-42c2-a976-062f6e2ad9da" providerId="ADAL" clId="{0C6CEBCA-8919-EC4B-B96D-322FBADA2C91}" dt="2022-09-18T20:30:35.346" v="2133" actId="478"/>
          <ac:spMkLst>
            <pc:docMk/>
            <pc:sldMk cId="2004318059" sldId="555"/>
            <ac:spMk id="2" creationId="{AA0A74FB-207B-7F7C-5F92-8BD350B25F67}"/>
          </ac:spMkLst>
        </pc:spChg>
        <pc:spChg chg="del mod">
          <ac:chgData name="Cannell, Michael B" userId="df291291-9ac9-42c2-a976-062f6e2ad9da" providerId="ADAL" clId="{0C6CEBCA-8919-EC4B-B96D-322FBADA2C91}" dt="2022-09-18T20:30:37.646" v="2134" actId="478"/>
          <ac:spMkLst>
            <pc:docMk/>
            <pc:sldMk cId="2004318059" sldId="555"/>
            <ac:spMk id="3" creationId="{8472D141-AF08-C68B-AFD5-C6BD2099D5AB}"/>
          </ac:spMkLst>
        </pc:spChg>
        <pc:spChg chg="mod">
          <ac:chgData name="Cannell, Michael B" userId="df291291-9ac9-42c2-a976-062f6e2ad9da" providerId="ADAL" clId="{0C6CEBCA-8919-EC4B-B96D-322FBADA2C91}" dt="2022-09-18T20:30:28.151" v="2131"/>
          <ac:spMkLst>
            <pc:docMk/>
            <pc:sldMk cId="2004318059" sldId="555"/>
            <ac:spMk id="6" creationId="{804FEA4B-D97D-A3D4-E134-0097E846A2AD}"/>
          </ac:spMkLst>
        </pc:spChg>
        <pc:spChg chg="mod">
          <ac:chgData name="Cannell, Michael B" userId="df291291-9ac9-42c2-a976-062f6e2ad9da" providerId="ADAL" clId="{0C6CEBCA-8919-EC4B-B96D-322FBADA2C91}" dt="2022-09-18T20:30:28.151" v="2131"/>
          <ac:spMkLst>
            <pc:docMk/>
            <pc:sldMk cId="2004318059" sldId="555"/>
            <ac:spMk id="7" creationId="{6D437D2D-59FB-1340-E6B8-384C00618696}"/>
          </ac:spMkLst>
        </pc:spChg>
        <pc:spChg chg="mod">
          <ac:chgData name="Cannell, Michael B" userId="df291291-9ac9-42c2-a976-062f6e2ad9da" providerId="ADAL" clId="{0C6CEBCA-8919-EC4B-B96D-322FBADA2C91}" dt="2022-09-18T20:30:28.151" v="2131"/>
          <ac:spMkLst>
            <pc:docMk/>
            <pc:sldMk cId="2004318059" sldId="555"/>
            <ac:spMk id="8" creationId="{A47B88DE-712F-53C9-9EAB-9F39354B169E}"/>
          </ac:spMkLst>
        </pc:spChg>
        <pc:spChg chg="add mod">
          <ac:chgData name="Cannell, Michael B" userId="df291291-9ac9-42c2-a976-062f6e2ad9da" providerId="ADAL" clId="{0C6CEBCA-8919-EC4B-B96D-322FBADA2C91}" dt="2022-09-19T12:31:20.653" v="4132" actId="207"/>
          <ac:spMkLst>
            <pc:docMk/>
            <pc:sldMk cId="2004318059" sldId="555"/>
            <ac:spMk id="9" creationId="{EF75034E-01F8-ECD9-652F-11B442BCB305}"/>
          </ac:spMkLst>
        </pc:spChg>
        <pc:spChg chg="add del mod">
          <ac:chgData name="Cannell, Michael B" userId="df291291-9ac9-42c2-a976-062f6e2ad9da" providerId="ADAL" clId="{0C6CEBCA-8919-EC4B-B96D-322FBADA2C91}" dt="2022-09-19T13:26:57.678" v="6363" actId="478"/>
          <ac:spMkLst>
            <pc:docMk/>
            <pc:sldMk cId="2004318059" sldId="555"/>
            <ac:spMk id="10" creationId="{56593937-7EAC-EBF9-7E1E-0FE57E4C2F5D}"/>
          </ac:spMkLst>
        </pc:spChg>
        <pc:spChg chg="add mod">
          <ac:chgData name="Cannell, Michael B" userId="df291291-9ac9-42c2-a976-062f6e2ad9da" providerId="ADAL" clId="{0C6CEBCA-8919-EC4B-B96D-322FBADA2C91}" dt="2022-09-19T13:26:58.191" v="6364"/>
          <ac:spMkLst>
            <pc:docMk/>
            <pc:sldMk cId="2004318059" sldId="555"/>
            <ac:spMk id="11" creationId="{C251D944-73C9-AFCE-1413-1D0D6B98FE09}"/>
          </ac:spMkLst>
        </pc:spChg>
        <pc:grpChg chg="add mod">
          <ac:chgData name="Cannell, Michael B" userId="df291291-9ac9-42c2-a976-062f6e2ad9da" providerId="ADAL" clId="{0C6CEBCA-8919-EC4B-B96D-322FBADA2C91}" dt="2022-09-18T20:31:39.940" v="2143" actId="1076"/>
          <ac:grpSpMkLst>
            <pc:docMk/>
            <pc:sldMk cId="2004318059" sldId="555"/>
            <ac:grpSpMk id="4" creationId="{46089760-E50A-E7B7-2A10-94107777D231}"/>
          </ac:grpSpMkLst>
        </pc:grpChg>
        <pc:picChg chg="mod">
          <ac:chgData name="Cannell, Michael B" userId="df291291-9ac9-42c2-a976-062f6e2ad9da" providerId="ADAL" clId="{0C6CEBCA-8919-EC4B-B96D-322FBADA2C91}" dt="2022-09-18T20:30:28.151" v="2131"/>
          <ac:picMkLst>
            <pc:docMk/>
            <pc:sldMk cId="2004318059" sldId="555"/>
            <ac:picMk id="5" creationId="{BECDDC94-0098-1838-0D62-F310A25AEE71}"/>
          </ac:picMkLst>
        </pc:picChg>
      </pc:sldChg>
      <pc:sldChg chg="addSp modSp add del mod modNotesTx">
        <pc:chgData name="Cannell, Michael B" userId="df291291-9ac9-42c2-a976-062f6e2ad9da" providerId="ADAL" clId="{0C6CEBCA-8919-EC4B-B96D-322FBADA2C91}" dt="2022-09-19T12:31:43.637" v="4134" actId="207"/>
        <pc:sldMkLst>
          <pc:docMk/>
          <pc:sldMk cId="4082172174" sldId="556"/>
        </pc:sldMkLst>
        <pc:spChg chg="add mod">
          <ac:chgData name="Cannell, Michael B" userId="df291291-9ac9-42c2-a976-062f6e2ad9da" providerId="ADAL" clId="{0C6CEBCA-8919-EC4B-B96D-322FBADA2C91}" dt="2022-09-18T20:46:16.675" v="3572" actId="208"/>
          <ac:spMkLst>
            <pc:docMk/>
            <pc:sldMk cId="4082172174" sldId="556"/>
            <ac:spMk id="2" creationId="{8EA88540-51C0-511C-D282-B4684B761BFA}"/>
          </ac:spMkLst>
        </pc:spChg>
        <pc:spChg chg="mod">
          <ac:chgData name="Cannell, Michael B" userId="df291291-9ac9-42c2-a976-062f6e2ad9da" providerId="ADAL" clId="{0C6CEBCA-8919-EC4B-B96D-322FBADA2C91}" dt="2022-09-19T12:31:43.637" v="4134" actId="207"/>
          <ac:spMkLst>
            <pc:docMk/>
            <pc:sldMk cId="4082172174" sldId="556"/>
            <ac:spMk id="9" creationId="{EF75034E-01F8-ECD9-652F-11B442BCB305}"/>
          </ac:spMkLst>
        </pc:spChg>
      </pc:sldChg>
      <pc:sldChg chg="addSp delSp modSp add del mod modNotesTx">
        <pc:chgData name="Cannell, Michael B" userId="df291291-9ac9-42c2-a976-062f6e2ad9da" providerId="ADAL" clId="{0C6CEBCA-8919-EC4B-B96D-322FBADA2C91}" dt="2022-09-19T12:24:37.375" v="4121" actId="2696"/>
        <pc:sldMkLst>
          <pc:docMk/>
          <pc:sldMk cId="1008919079" sldId="557"/>
        </pc:sldMkLst>
        <pc:spChg chg="add del mod">
          <ac:chgData name="Cannell, Michael B" userId="df291291-9ac9-42c2-a976-062f6e2ad9da" providerId="ADAL" clId="{0C6CEBCA-8919-EC4B-B96D-322FBADA2C91}" dt="2022-09-18T20:47:50.938" v="3582" actId="478"/>
          <ac:spMkLst>
            <pc:docMk/>
            <pc:sldMk cId="1008919079" sldId="557"/>
            <ac:spMk id="3" creationId="{FA69F02A-8505-2B0A-8D8C-BC6F066CC9BA}"/>
          </ac:spMkLst>
        </pc:spChg>
        <pc:spChg chg="del">
          <ac:chgData name="Cannell, Michael B" userId="df291291-9ac9-42c2-a976-062f6e2ad9da" providerId="ADAL" clId="{0C6CEBCA-8919-EC4B-B96D-322FBADA2C91}" dt="2022-09-18T20:47:48.415" v="3581" actId="478"/>
          <ac:spMkLst>
            <pc:docMk/>
            <pc:sldMk cId="1008919079" sldId="557"/>
            <ac:spMk id="9" creationId="{EF75034E-01F8-ECD9-652F-11B442BCB305}"/>
          </ac:spMkLst>
        </pc:spChg>
        <pc:spChg chg="mod">
          <ac:chgData name="Cannell, Michael B" userId="df291291-9ac9-42c2-a976-062f6e2ad9da" providerId="ADAL" clId="{0C6CEBCA-8919-EC4B-B96D-322FBADA2C91}" dt="2022-09-18T20:57:55.055" v="3583"/>
          <ac:spMkLst>
            <pc:docMk/>
            <pc:sldMk cId="1008919079" sldId="557"/>
            <ac:spMk id="11" creationId="{3207E4F6-DBCA-0E4A-77C0-0FEDA81B56CD}"/>
          </ac:spMkLst>
        </pc:spChg>
        <pc:spChg chg="mod">
          <ac:chgData name="Cannell, Michael B" userId="df291291-9ac9-42c2-a976-062f6e2ad9da" providerId="ADAL" clId="{0C6CEBCA-8919-EC4B-B96D-322FBADA2C91}" dt="2022-09-18T20:57:55.055" v="3583"/>
          <ac:spMkLst>
            <pc:docMk/>
            <pc:sldMk cId="1008919079" sldId="557"/>
            <ac:spMk id="12" creationId="{8DEA7B9F-CBEA-6FE7-3717-76E8672DD220}"/>
          </ac:spMkLst>
        </pc:spChg>
        <pc:spChg chg="mod">
          <ac:chgData name="Cannell, Michael B" userId="df291291-9ac9-42c2-a976-062f6e2ad9da" providerId="ADAL" clId="{0C6CEBCA-8919-EC4B-B96D-322FBADA2C91}" dt="2022-09-18T20:57:55.055" v="3583"/>
          <ac:spMkLst>
            <pc:docMk/>
            <pc:sldMk cId="1008919079" sldId="557"/>
            <ac:spMk id="13" creationId="{9C923B75-4B2D-FD32-7869-EB07D1EE91BC}"/>
          </ac:spMkLst>
        </pc:spChg>
        <pc:spChg chg="mod">
          <ac:chgData name="Cannell, Michael B" userId="df291291-9ac9-42c2-a976-062f6e2ad9da" providerId="ADAL" clId="{0C6CEBCA-8919-EC4B-B96D-322FBADA2C91}" dt="2022-09-18T20:57:55.055" v="3583"/>
          <ac:spMkLst>
            <pc:docMk/>
            <pc:sldMk cId="1008919079" sldId="557"/>
            <ac:spMk id="17" creationId="{14A92F25-1473-8D7C-6FE3-1DD050639EBA}"/>
          </ac:spMkLst>
        </pc:spChg>
        <pc:spChg chg="mod">
          <ac:chgData name="Cannell, Michael B" userId="df291291-9ac9-42c2-a976-062f6e2ad9da" providerId="ADAL" clId="{0C6CEBCA-8919-EC4B-B96D-322FBADA2C91}" dt="2022-09-18T20:57:55.055" v="3583"/>
          <ac:spMkLst>
            <pc:docMk/>
            <pc:sldMk cId="1008919079" sldId="557"/>
            <ac:spMk id="18" creationId="{8D9F6655-7CA1-D7ED-B8FF-E825D252BC89}"/>
          </ac:spMkLst>
        </pc:spChg>
        <pc:spChg chg="mod">
          <ac:chgData name="Cannell, Michael B" userId="df291291-9ac9-42c2-a976-062f6e2ad9da" providerId="ADAL" clId="{0C6CEBCA-8919-EC4B-B96D-322FBADA2C91}" dt="2022-09-18T20:57:55.055" v="3583"/>
          <ac:spMkLst>
            <pc:docMk/>
            <pc:sldMk cId="1008919079" sldId="557"/>
            <ac:spMk id="19" creationId="{97E02A04-9A09-7C81-8F9E-792F623C705C}"/>
          </ac:spMkLst>
        </pc:spChg>
        <pc:spChg chg="add mod">
          <ac:chgData name="Cannell, Michael B" userId="df291291-9ac9-42c2-a976-062f6e2ad9da" providerId="ADAL" clId="{0C6CEBCA-8919-EC4B-B96D-322FBADA2C91}" dt="2022-09-18T20:59:26.251" v="3588" actId="1076"/>
          <ac:spMkLst>
            <pc:docMk/>
            <pc:sldMk cId="1008919079" sldId="557"/>
            <ac:spMk id="20" creationId="{2F673749-269D-26EA-B8C1-616B216317D0}"/>
          </ac:spMkLst>
        </pc:spChg>
        <pc:spChg chg="mod">
          <ac:chgData name="Cannell, Michael B" userId="df291291-9ac9-42c2-a976-062f6e2ad9da" providerId="ADAL" clId="{0C6CEBCA-8919-EC4B-B96D-322FBADA2C91}" dt="2022-09-19T11:49:17.284" v="3659" actId="208"/>
          <ac:spMkLst>
            <pc:docMk/>
            <pc:sldMk cId="1008919079" sldId="557"/>
            <ac:spMk id="23" creationId="{D5321CB5-30FF-8B8E-5D48-3218541771E8}"/>
          </ac:spMkLst>
        </pc:spChg>
        <pc:spChg chg="mod">
          <ac:chgData name="Cannell, Michael B" userId="df291291-9ac9-42c2-a976-062f6e2ad9da" providerId="ADAL" clId="{0C6CEBCA-8919-EC4B-B96D-322FBADA2C91}" dt="2022-09-19T11:49:21.347" v="3660" actId="208"/>
          <ac:spMkLst>
            <pc:docMk/>
            <pc:sldMk cId="1008919079" sldId="557"/>
            <ac:spMk id="24" creationId="{43C74C5F-1B1B-5593-8CE6-5E195F9F0C4B}"/>
          </ac:spMkLst>
        </pc:spChg>
        <pc:spChg chg="mod">
          <ac:chgData name="Cannell, Michael B" userId="df291291-9ac9-42c2-a976-062f6e2ad9da" providerId="ADAL" clId="{0C6CEBCA-8919-EC4B-B96D-322FBADA2C91}" dt="2022-09-18T20:59:21.047" v="3587"/>
          <ac:spMkLst>
            <pc:docMk/>
            <pc:sldMk cId="1008919079" sldId="557"/>
            <ac:spMk id="25" creationId="{0A5FEDBF-7638-4677-FEEF-B875547193F5}"/>
          </ac:spMkLst>
        </pc:spChg>
        <pc:spChg chg="mod">
          <ac:chgData name="Cannell, Michael B" userId="df291291-9ac9-42c2-a976-062f6e2ad9da" providerId="ADAL" clId="{0C6CEBCA-8919-EC4B-B96D-322FBADA2C91}" dt="2022-09-18T20:59:21.047" v="3587"/>
          <ac:spMkLst>
            <pc:docMk/>
            <pc:sldMk cId="1008919079" sldId="557"/>
            <ac:spMk id="29" creationId="{336C005F-B25C-5944-9863-3BFE37BF0BF6}"/>
          </ac:spMkLst>
        </pc:spChg>
        <pc:spChg chg="mod">
          <ac:chgData name="Cannell, Michael B" userId="df291291-9ac9-42c2-a976-062f6e2ad9da" providerId="ADAL" clId="{0C6CEBCA-8919-EC4B-B96D-322FBADA2C91}" dt="2022-09-18T20:59:21.047" v="3587"/>
          <ac:spMkLst>
            <pc:docMk/>
            <pc:sldMk cId="1008919079" sldId="557"/>
            <ac:spMk id="30" creationId="{7C7AE86A-DA3B-B997-658C-5232A5F52781}"/>
          </ac:spMkLst>
        </pc:spChg>
        <pc:spChg chg="mod">
          <ac:chgData name="Cannell, Michael B" userId="df291291-9ac9-42c2-a976-062f6e2ad9da" providerId="ADAL" clId="{0C6CEBCA-8919-EC4B-B96D-322FBADA2C91}" dt="2022-09-18T20:59:21.047" v="3587"/>
          <ac:spMkLst>
            <pc:docMk/>
            <pc:sldMk cId="1008919079" sldId="557"/>
            <ac:spMk id="31" creationId="{0597A4D4-CEF2-4835-037B-4287CF5A2079}"/>
          </ac:spMkLst>
        </pc:spChg>
        <pc:spChg chg="add del mod">
          <ac:chgData name="Cannell, Michael B" userId="df291291-9ac9-42c2-a976-062f6e2ad9da" providerId="ADAL" clId="{0C6CEBCA-8919-EC4B-B96D-322FBADA2C91}" dt="2022-09-18T23:43:46.541" v="3598" actId="478"/>
          <ac:spMkLst>
            <pc:docMk/>
            <pc:sldMk cId="1008919079" sldId="557"/>
            <ac:spMk id="32" creationId="{CA22BCFD-47B0-099C-7F92-182840B6D2CD}"/>
          </ac:spMkLst>
        </pc:spChg>
        <pc:spChg chg="add del">
          <ac:chgData name="Cannell, Michael B" userId="df291291-9ac9-42c2-a976-062f6e2ad9da" providerId="ADAL" clId="{0C6CEBCA-8919-EC4B-B96D-322FBADA2C91}" dt="2022-09-18T23:43:57.181" v="3600" actId="11529"/>
          <ac:spMkLst>
            <pc:docMk/>
            <pc:sldMk cId="1008919079" sldId="557"/>
            <ac:spMk id="33" creationId="{7A888F81-5258-0AE4-412A-D5F766D8AF5A}"/>
          </ac:spMkLst>
        </pc:spChg>
        <pc:spChg chg="add mod">
          <ac:chgData name="Cannell, Michael B" userId="df291291-9ac9-42c2-a976-062f6e2ad9da" providerId="ADAL" clId="{0C6CEBCA-8919-EC4B-B96D-322FBADA2C91}" dt="2022-09-19T11:48:03.299" v="3653" actId="1076"/>
          <ac:spMkLst>
            <pc:docMk/>
            <pc:sldMk cId="1008919079" sldId="557"/>
            <ac:spMk id="34" creationId="{0CD47C0E-471C-3126-BA00-BF4A3454CD7F}"/>
          </ac:spMkLst>
        </pc:spChg>
        <pc:spChg chg="add del mod">
          <ac:chgData name="Cannell, Michael B" userId="df291291-9ac9-42c2-a976-062f6e2ad9da" providerId="ADAL" clId="{0C6CEBCA-8919-EC4B-B96D-322FBADA2C91}" dt="2022-09-19T11:47:16.275" v="3649" actId="767"/>
          <ac:spMkLst>
            <pc:docMk/>
            <pc:sldMk cId="1008919079" sldId="557"/>
            <ac:spMk id="35" creationId="{FC8BC1E1-3E84-7C27-64CA-6082536EC95F}"/>
          </ac:spMkLst>
        </pc:spChg>
        <pc:spChg chg="add mod">
          <ac:chgData name="Cannell, Michael B" userId="df291291-9ac9-42c2-a976-062f6e2ad9da" providerId="ADAL" clId="{0C6CEBCA-8919-EC4B-B96D-322FBADA2C91}" dt="2022-09-19T11:48:11.734" v="3655" actId="1076"/>
          <ac:spMkLst>
            <pc:docMk/>
            <pc:sldMk cId="1008919079" sldId="557"/>
            <ac:spMk id="36" creationId="{F8A99D4E-EE46-DBEF-0DCA-D7377B1244BF}"/>
          </ac:spMkLst>
        </pc:spChg>
        <pc:grpChg chg="mod">
          <ac:chgData name="Cannell, Michael B" userId="df291291-9ac9-42c2-a976-062f6e2ad9da" providerId="ADAL" clId="{0C6CEBCA-8919-EC4B-B96D-322FBADA2C91}" dt="2022-09-19T11:46:45.051" v="3642" actId="14100"/>
          <ac:grpSpMkLst>
            <pc:docMk/>
            <pc:sldMk cId="1008919079" sldId="557"/>
            <ac:grpSpMk id="4" creationId="{46089760-E50A-E7B7-2A10-94107777D231}"/>
          </ac:grpSpMkLst>
        </pc:grpChg>
        <pc:grpChg chg="add del mod">
          <ac:chgData name="Cannell, Michael B" userId="df291291-9ac9-42c2-a976-062f6e2ad9da" providerId="ADAL" clId="{0C6CEBCA-8919-EC4B-B96D-322FBADA2C91}" dt="2022-09-18T20:58:01.006" v="3586"/>
          <ac:grpSpMkLst>
            <pc:docMk/>
            <pc:sldMk cId="1008919079" sldId="557"/>
            <ac:grpSpMk id="10" creationId="{D2800464-A9AF-7D95-3B16-F1848EFE8D7F}"/>
          </ac:grpSpMkLst>
        </pc:grpChg>
        <pc:grpChg chg="add del mod">
          <ac:chgData name="Cannell, Michael B" userId="df291291-9ac9-42c2-a976-062f6e2ad9da" providerId="ADAL" clId="{0C6CEBCA-8919-EC4B-B96D-322FBADA2C91}" dt="2022-09-18T20:58:01.006" v="3586"/>
          <ac:grpSpMkLst>
            <pc:docMk/>
            <pc:sldMk cId="1008919079" sldId="557"/>
            <ac:grpSpMk id="14" creationId="{46481BE4-680F-AF2D-7236-A772E49FBD60}"/>
          </ac:grpSpMkLst>
        </pc:grpChg>
        <pc:grpChg chg="mod">
          <ac:chgData name="Cannell, Michael B" userId="df291291-9ac9-42c2-a976-062f6e2ad9da" providerId="ADAL" clId="{0C6CEBCA-8919-EC4B-B96D-322FBADA2C91}" dt="2022-09-18T20:57:55.055" v="3583"/>
          <ac:grpSpMkLst>
            <pc:docMk/>
            <pc:sldMk cId="1008919079" sldId="557"/>
            <ac:grpSpMk id="15" creationId="{B4724C69-4C2A-E2FA-B2C9-2285200F8707}"/>
          </ac:grpSpMkLst>
        </pc:grpChg>
        <pc:grpChg chg="add mod">
          <ac:chgData name="Cannell, Michael B" userId="df291291-9ac9-42c2-a976-062f6e2ad9da" providerId="ADAL" clId="{0C6CEBCA-8919-EC4B-B96D-322FBADA2C91}" dt="2022-09-19T11:46:51.451" v="3643" actId="14100"/>
          <ac:grpSpMkLst>
            <pc:docMk/>
            <pc:sldMk cId="1008919079" sldId="557"/>
            <ac:grpSpMk id="22" creationId="{4C65FDAC-9279-1434-2609-30F3710D07F2}"/>
          </ac:grpSpMkLst>
        </pc:grpChg>
        <pc:grpChg chg="add mod">
          <ac:chgData name="Cannell, Michael B" userId="df291291-9ac9-42c2-a976-062f6e2ad9da" providerId="ADAL" clId="{0C6CEBCA-8919-EC4B-B96D-322FBADA2C91}" dt="2022-09-19T11:46:57.192" v="3644" actId="14100"/>
          <ac:grpSpMkLst>
            <pc:docMk/>
            <pc:sldMk cId="1008919079" sldId="557"/>
            <ac:grpSpMk id="26" creationId="{2C94557F-84DB-8832-4274-E8096B81BE96}"/>
          </ac:grpSpMkLst>
        </pc:grpChg>
        <pc:grpChg chg="mod">
          <ac:chgData name="Cannell, Michael B" userId="df291291-9ac9-42c2-a976-062f6e2ad9da" providerId="ADAL" clId="{0C6CEBCA-8919-EC4B-B96D-322FBADA2C91}" dt="2022-09-18T20:59:21.047" v="3587"/>
          <ac:grpSpMkLst>
            <pc:docMk/>
            <pc:sldMk cId="1008919079" sldId="557"/>
            <ac:grpSpMk id="27" creationId="{D7A9B13E-2BAF-B1B8-84A3-007C09CB3CD8}"/>
          </ac:grpSpMkLst>
        </pc:grpChg>
        <pc:graphicFrameChg chg="add mod modGraphic">
          <ac:chgData name="Cannell, Michael B" userId="df291291-9ac9-42c2-a976-062f6e2ad9da" providerId="ADAL" clId="{0C6CEBCA-8919-EC4B-B96D-322FBADA2C91}" dt="2022-09-19T11:49:37.722" v="3661" actId="207"/>
          <ac:graphicFrameMkLst>
            <pc:docMk/>
            <pc:sldMk cId="1008919079" sldId="557"/>
            <ac:graphicFrameMk id="21" creationId="{5A129FC5-92D5-CE1E-3B2D-A32C21190448}"/>
          </ac:graphicFrameMkLst>
        </pc:graphicFrameChg>
        <pc:picChg chg="mod">
          <ac:chgData name="Cannell, Michael B" userId="df291291-9ac9-42c2-a976-062f6e2ad9da" providerId="ADAL" clId="{0C6CEBCA-8919-EC4B-B96D-322FBADA2C91}" dt="2022-09-18T20:57:55.055" v="3583"/>
          <ac:picMkLst>
            <pc:docMk/>
            <pc:sldMk cId="1008919079" sldId="557"/>
            <ac:picMk id="16" creationId="{71CD7A57-54EF-7295-B0B8-D7F662D2BE98}"/>
          </ac:picMkLst>
        </pc:picChg>
        <pc:picChg chg="mod">
          <ac:chgData name="Cannell, Michael B" userId="df291291-9ac9-42c2-a976-062f6e2ad9da" providerId="ADAL" clId="{0C6CEBCA-8919-EC4B-B96D-322FBADA2C91}" dt="2022-09-18T20:59:21.047" v="3587"/>
          <ac:picMkLst>
            <pc:docMk/>
            <pc:sldMk cId="1008919079" sldId="557"/>
            <ac:picMk id="28" creationId="{7E2CB8E7-1446-C167-CA05-2668D47566D1}"/>
          </ac:picMkLst>
        </pc:picChg>
      </pc:sldChg>
      <pc:sldChg chg="modSp add del mod modNotesTx">
        <pc:chgData name="Cannell, Michael B" userId="df291291-9ac9-42c2-a976-062f6e2ad9da" providerId="ADAL" clId="{0C6CEBCA-8919-EC4B-B96D-322FBADA2C91}" dt="2022-09-19T12:58:17.856" v="4788" actId="2696"/>
        <pc:sldMkLst>
          <pc:docMk/>
          <pc:sldMk cId="1617453275" sldId="558"/>
        </pc:sldMkLst>
        <pc:spChg chg="mod">
          <ac:chgData name="Cannell, Michael B" userId="df291291-9ac9-42c2-a976-062f6e2ad9da" providerId="ADAL" clId="{0C6CEBCA-8919-EC4B-B96D-322FBADA2C91}" dt="2022-09-19T12:56:46.233" v="4774" actId="20577"/>
          <ac:spMkLst>
            <pc:docMk/>
            <pc:sldMk cId="1617453275" sldId="558"/>
            <ac:spMk id="2" creationId="{E96815C6-4340-1A46-BFC3-51C914C9BC93}"/>
          </ac:spMkLst>
        </pc:spChg>
        <pc:spChg chg="mod">
          <ac:chgData name="Cannell, Michael B" userId="df291291-9ac9-42c2-a976-062f6e2ad9da" providerId="ADAL" clId="{0C6CEBCA-8919-EC4B-B96D-322FBADA2C91}" dt="2022-09-19T12:57:00.545" v="4779" actId="403"/>
          <ac:spMkLst>
            <pc:docMk/>
            <pc:sldMk cId="1617453275" sldId="558"/>
            <ac:spMk id="3" creationId="{10004FF8-CA41-1247-B5CE-56FEBCE1E169}"/>
          </ac:spMkLst>
        </pc:spChg>
      </pc:sldChg>
      <pc:sldChg chg="add del">
        <pc:chgData name="Cannell, Michael B" userId="df291291-9ac9-42c2-a976-062f6e2ad9da" providerId="ADAL" clId="{0C6CEBCA-8919-EC4B-B96D-322FBADA2C91}" dt="2022-09-19T12:58:28.559" v="4789" actId="2696"/>
        <pc:sldMkLst>
          <pc:docMk/>
          <pc:sldMk cId="1069910483" sldId="559"/>
        </pc:sldMkLst>
      </pc:sldChg>
      <pc:sldChg chg="modSp add mod modNotesTx">
        <pc:chgData name="Cannell, Michael B" userId="df291291-9ac9-42c2-a976-062f6e2ad9da" providerId="ADAL" clId="{0C6CEBCA-8919-EC4B-B96D-322FBADA2C91}" dt="2022-09-19T13:26:44.433" v="6362" actId="1076"/>
        <pc:sldMkLst>
          <pc:docMk/>
          <pc:sldMk cId="1330803651" sldId="560"/>
        </pc:sldMkLst>
        <pc:spChg chg="mod">
          <ac:chgData name="Cannell, Michael B" userId="df291291-9ac9-42c2-a976-062f6e2ad9da" providerId="ADAL" clId="{0C6CEBCA-8919-EC4B-B96D-322FBADA2C91}" dt="2022-09-19T12:57:27.931" v="4781" actId="207"/>
          <ac:spMkLst>
            <pc:docMk/>
            <pc:sldMk cId="1330803651" sldId="560"/>
            <ac:spMk id="3" creationId="{9FE5BE53-F190-4647-9E0B-A786E871DF3A}"/>
          </ac:spMkLst>
        </pc:spChg>
        <pc:spChg chg="mod">
          <ac:chgData name="Cannell, Michael B" userId="df291291-9ac9-42c2-a976-062f6e2ad9da" providerId="ADAL" clId="{0C6CEBCA-8919-EC4B-B96D-322FBADA2C91}" dt="2022-09-19T13:26:44.433" v="6362" actId="1076"/>
          <ac:spMkLst>
            <pc:docMk/>
            <pc:sldMk cId="1330803651" sldId="560"/>
            <ac:spMk id="4" creationId="{6854B708-8702-3343-2B18-20141B8873B6}"/>
          </ac:spMkLst>
        </pc:spChg>
      </pc:sldChg>
      <pc:sldChg chg="modSp add del mod modNotesTx">
        <pc:chgData name="Cannell, Michael B" userId="df291291-9ac9-42c2-a976-062f6e2ad9da" providerId="ADAL" clId="{0C6CEBCA-8919-EC4B-B96D-322FBADA2C91}" dt="2022-09-19T16:45:13.310" v="7621" actId="2696"/>
        <pc:sldMkLst>
          <pc:docMk/>
          <pc:sldMk cId="4249394315" sldId="561"/>
        </pc:sldMkLst>
        <pc:spChg chg="mod">
          <ac:chgData name="Cannell, Michael B" userId="df291291-9ac9-42c2-a976-062f6e2ad9da" providerId="ADAL" clId="{0C6CEBCA-8919-EC4B-B96D-322FBADA2C91}" dt="2022-09-19T16:43:46.116" v="7614" actId="20577"/>
          <ac:spMkLst>
            <pc:docMk/>
            <pc:sldMk cId="4249394315" sldId="561"/>
            <ac:spMk id="3" creationId="{9FE5BE53-F190-4647-9E0B-A786E871DF3A}"/>
          </ac:spMkLst>
        </pc:spChg>
        <pc:spChg chg="mod">
          <ac:chgData name="Cannell, Michael B" userId="df291291-9ac9-42c2-a976-062f6e2ad9da" providerId="ADAL" clId="{0C6CEBCA-8919-EC4B-B96D-322FBADA2C91}" dt="2022-09-19T13:26:25.732" v="6360" actId="1076"/>
          <ac:spMkLst>
            <pc:docMk/>
            <pc:sldMk cId="4249394315" sldId="561"/>
            <ac:spMk id="4" creationId="{6854B708-8702-3343-2B18-20141B8873B6}"/>
          </ac:spMkLst>
        </pc:spChg>
      </pc:sldChg>
      <pc:sldChg chg="modSp new del mod">
        <pc:chgData name="Cannell, Michael B" userId="df291291-9ac9-42c2-a976-062f6e2ad9da" providerId="ADAL" clId="{0C6CEBCA-8919-EC4B-B96D-322FBADA2C91}" dt="2022-09-19T16:08:20.267" v="6828" actId="2696"/>
        <pc:sldMkLst>
          <pc:docMk/>
          <pc:sldMk cId="1711636239" sldId="562"/>
        </pc:sldMkLst>
        <pc:spChg chg="mod">
          <ac:chgData name="Cannell, Michael B" userId="df291291-9ac9-42c2-a976-062f6e2ad9da" providerId="ADAL" clId="{0C6CEBCA-8919-EC4B-B96D-322FBADA2C91}" dt="2022-09-19T16:03:15.477" v="6752" actId="20577"/>
          <ac:spMkLst>
            <pc:docMk/>
            <pc:sldMk cId="1711636239" sldId="562"/>
            <ac:spMk id="2" creationId="{C91F741E-A0A8-3326-D641-FE70D95E8457}"/>
          </ac:spMkLst>
        </pc:spChg>
      </pc:sldChg>
      <pc:sldChg chg="modSp add mod addCm delCm">
        <pc:chgData name="Cannell, Michael B" userId="df291291-9ac9-42c2-a976-062f6e2ad9da" providerId="ADAL" clId="{0C6CEBCA-8919-EC4B-B96D-322FBADA2C91}" dt="2022-09-20T11:35:57.334" v="14653" actId="20577"/>
        <pc:sldMkLst>
          <pc:docMk/>
          <pc:sldMk cId="4005653384" sldId="563"/>
        </pc:sldMkLst>
        <pc:spChg chg="mod">
          <ac:chgData name="Cannell, Michael B" userId="df291291-9ac9-42c2-a976-062f6e2ad9da" providerId="ADAL" clId="{0C6CEBCA-8919-EC4B-B96D-322FBADA2C91}" dt="2022-09-20T11:35:57.334" v="14653" actId="20577"/>
          <ac:spMkLst>
            <pc:docMk/>
            <pc:sldMk cId="4005653384" sldId="563"/>
            <ac:spMk id="2" creationId="{6ED55847-6EFA-1BF6-020F-D1E02BF63210}"/>
          </ac:spMkLst>
        </pc:spChg>
        <pc:graphicFrameChg chg="mod modGraphic">
          <ac:chgData name="Cannell, Michael B" userId="df291291-9ac9-42c2-a976-062f6e2ad9da" providerId="ADAL" clId="{0C6CEBCA-8919-EC4B-B96D-322FBADA2C91}" dt="2022-09-20T11:33:12.573" v="14609" actId="20577"/>
          <ac:graphicFrameMkLst>
            <pc:docMk/>
            <pc:sldMk cId="4005653384" sldId="563"/>
            <ac:graphicFrameMk id="4" creationId="{F7638C69-3D70-335C-3FEC-BD4B4033EBA4}"/>
          </ac:graphicFrameMkLst>
        </pc:graphicFrameChg>
      </pc:sldChg>
      <pc:sldChg chg="modSp add mod">
        <pc:chgData name="Cannell, Michael B" userId="df291291-9ac9-42c2-a976-062f6e2ad9da" providerId="ADAL" clId="{0C6CEBCA-8919-EC4B-B96D-322FBADA2C91}" dt="2022-09-20T13:20:30.526" v="20005" actId="122"/>
        <pc:sldMkLst>
          <pc:docMk/>
          <pc:sldMk cId="2875028101" sldId="564"/>
        </pc:sldMkLst>
        <pc:graphicFrameChg chg="modGraphic">
          <ac:chgData name="Cannell, Michael B" userId="df291291-9ac9-42c2-a976-062f6e2ad9da" providerId="ADAL" clId="{0C6CEBCA-8919-EC4B-B96D-322FBADA2C91}" dt="2022-09-20T13:20:30.526" v="20005" actId="122"/>
          <ac:graphicFrameMkLst>
            <pc:docMk/>
            <pc:sldMk cId="2875028101" sldId="564"/>
            <ac:graphicFrameMk id="4" creationId="{F7638C69-3D70-335C-3FEC-BD4B4033EBA4}"/>
          </ac:graphicFrameMkLst>
        </pc:graphicFrameChg>
      </pc:sldChg>
      <pc:sldChg chg="add del">
        <pc:chgData name="Cannell, Michael B" userId="df291291-9ac9-42c2-a976-062f6e2ad9da" providerId="ADAL" clId="{0C6CEBCA-8919-EC4B-B96D-322FBADA2C91}" dt="2022-09-19T16:46:05.132" v="7628" actId="2696"/>
        <pc:sldMkLst>
          <pc:docMk/>
          <pc:sldMk cId="291624273" sldId="565"/>
        </pc:sldMkLst>
      </pc:sldChg>
      <pc:sldChg chg="modSp add mod ord modNotesTx">
        <pc:chgData name="Cannell, Michael B" userId="df291291-9ac9-42c2-a976-062f6e2ad9da" providerId="ADAL" clId="{0C6CEBCA-8919-EC4B-B96D-322FBADA2C91}" dt="2022-09-19T16:45:48.089" v="7627" actId="20577"/>
        <pc:sldMkLst>
          <pc:docMk/>
          <pc:sldMk cId="1608667279" sldId="566"/>
        </pc:sldMkLst>
        <pc:spChg chg="mod">
          <ac:chgData name="Cannell, Michael B" userId="df291291-9ac9-42c2-a976-062f6e2ad9da" providerId="ADAL" clId="{0C6CEBCA-8919-EC4B-B96D-322FBADA2C91}" dt="2022-09-19T16:45:48.089" v="7627" actId="20577"/>
          <ac:spMkLst>
            <pc:docMk/>
            <pc:sldMk cId="1608667279" sldId="566"/>
            <ac:spMk id="3" creationId="{C1799E5D-1349-9585-0E4E-160AA8C2226A}"/>
          </ac:spMkLst>
        </pc:spChg>
      </pc:sldChg>
      <pc:sldChg chg="modSp add mod modNotesTx">
        <pc:chgData name="Cannell, Michael B" userId="df291291-9ac9-42c2-a976-062f6e2ad9da" providerId="ADAL" clId="{0C6CEBCA-8919-EC4B-B96D-322FBADA2C91}" dt="2022-09-19T17:15:33.605" v="8341" actId="20577"/>
        <pc:sldMkLst>
          <pc:docMk/>
          <pc:sldMk cId="4272442912" sldId="567"/>
        </pc:sldMkLst>
        <pc:spChg chg="mod">
          <ac:chgData name="Cannell, Michael B" userId="df291291-9ac9-42c2-a976-062f6e2ad9da" providerId="ADAL" clId="{0C6CEBCA-8919-EC4B-B96D-322FBADA2C91}" dt="2022-09-19T16:48:12.813" v="7945" actId="207"/>
          <ac:spMkLst>
            <pc:docMk/>
            <pc:sldMk cId="4272442912" sldId="567"/>
            <ac:spMk id="3" creationId="{C1799E5D-1349-9585-0E4E-160AA8C2226A}"/>
          </ac:spMkLst>
        </pc:spChg>
      </pc:sldChg>
      <pc:sldChg chg="addSp modSp add mod modNotesTx">
        <pc:chgData name="Cannell, Michael B" userId="df291291-9ac9-42c2-a976-062f6e2ad9da" providerId="ADAL" clId="{0C6CEBCA-8919-EC4B-B96D-322FBADA2C91}" dt="2022-09-19T20:29:19.792" v="11898" actId="20577"/>
        <pc:sldMkLst>
          <pc:docMk/>
          <pc:sldMk cId="3389233899" sldId="568"/>
        </pc:sldMkLst>
        <pc:spChg chg="add mod">
          <ac:chgData name="Cannell, Michael B" userId="df291291-9ac9-42c2-a976-062f6e2ad9da" providerId="ADAL" clId="{0C6CEBCA-8919-EC4B-B96D-322FBADA2C91}" dt="2022-09-19T20:21:06.093" v="10956" actId="207"/>
          <ac:spMkLst>
            <pc:docMk/>
            <pc:sldMk cId="3389233899" sldId="568"/>
            <ac:spMk id="2" creationId="{B0AAFDF7-A64C-5828-5BB8-0117DD8F8456}"/>
          </ac:spMkLst>
        </pc:spChg>
        <pc:spChg chg="mod">
          <ac:chgData name="Cannell, Michael B" userId="df291291-9ac9-42c2-a976-062f6e2ad9da" providerId="ADAL" clId="{0C6CEBCA-8919-EC4B-B96D-322FBADA2C91}" dt="2022-09-19T20:20:46.774" v="10952" actId="14100"/>
          <ac:spMkLst>
            <pc:docMk/>
            <pc:sldMk cId="3389233899" sldId="568"/>
            <ac:spMk id="23" creationId="{E05E5324-271E-3FBE-9D1C-1BAC9C3C176D}"/>
          </ac:spMkLst>
        </pc:spChg>
        <pc:picChg chg="add mod">
          <ac:chgData name="Cannell, Michael B" userId="df291291-9ac9-42c2-a976-062f6e2ad9da" providerId="ADAL" clId="{0C6CEBCA-8919-EC4B-B96D-322FBADA2C91}" dt="2022-09-19T20:21:45.475" v="10959" actId="1076"/>
          <ac:picMkLst>
            <pc:docMk/>
            <pc:sldMk cId="3389233899" sldId="568"/>
            <ac:picMk id="26" creationId="{C76D400B-BBBA-2885-2A8D-3BC920692618}"/>
          </ac:picMkLst>
        </pc:picChg>
      </pc:sldChg>
      <pc:sldChg chg="modSp new del mod">
        <pc:chgData name="Cannell, Michael B" userId="df291291-9ac9-42c2-a976-062f6e2ad9da" providerId="ADAL" clId="{0C6CEBCA-8919-EC4B-B96D-322FBADA2C91}" dt="2022-09-19T21:21:21.014" v="13394" actId="2696"/>
        <pc:sldMkLst>
          <pc:docMk/>
          <pc:sldMk cId="105504241" sldId="569"/>
        </pc:sldMkLst>
        <pc:spChg chg="mod">
          <ac:chgData name="Cannell, Michael B" userId="df291291-9ac9-42c2-a976-062f6e2ad9da" providerId="ADAL" clId="{0C6CEBCA-8919-EC4B-B96D-322FBADA2C91}" dt="2022-09-19T21:20:56.200" v="13393" actId="20577"/>
          <ac:spMkLst>
            <pc:docMk/>
            <pc:sldMk cId="105504241" sldId="569"/>
            <ac:spMk id="2" creationId="{13A0D1EA-9D19-14AA-72AB-7D4B3DB7DE87}"/>
          </ac:spMkLst>
        </pc:spChg>
      </pc:sldChg>
      <pc:sldChg chg="modSp new mod addCm">
        <pc:chgData name="Cannell, Michael B" userId="df291291-9ac9-42c2-a976-062f6e2ad9da" providerId="ADAL" clId="{0C6CEBCA-8919-EC4B-B96D-322FBADA2C91}" dt="2022-09-19T21:26:11.447" v="13499" actId="20577"/>
        <pc:sldMkLst>
          <pc:docMk/>
          <pc:sldMk cId="3617486208" sldId="569"/>
        </pc:sldMkLst>
        <pc:spChg chg="mod">
          <ac:chgData name="Cannell, Michael B" userId="df291291-9ac9-42c2-a976-062f6e2ad9da" providerId="ADAL" clId="{0C6CEBCA-8919-EC4B-B96D-322FBADA2C91}" dt="2022-09-19T21:23:40.625" v="13427" actId="20577"/>
          <ac:spMkLst>
            <pc:docMk/>
            <pc:sldMk cId="3617486208" sldId="569"/>
            <ac:spMk id="2" creationId="{10290351-6475-1570-994C-5E2AEE70D451}"/>
          </ac:spMkLst>
        </pc:spChg>
        <pc:spChg chg="mod">
          <ac:chgData name="Cannell, Michael B" userId="df291291-9ac9-42c2-a976-062f6e2ad9da" providerId="ADAL" clId="{0C6CEBCA-8919-EC4B-B96D-322FBADA2C91}" dt="2022-09-19T21:26:11.447" v="13499" actId="20577"/>
          <ac:spMkLst>
            <pc:docMk/>
            <pc:sldMk cId="3617486208" sldId="569"/>
            <ac:spMk id="3" creationId="{C7CD9690-A0CA-2475-41CB-BAA4B7D28748}"/>
          </ac:spMkLst>
        </pc:spChg>
      </pc:sldChg>
      <pc:sldChg chg="modSp add del mod">
        <pc:chgData name="Cannell, Michael B" userId="df291291-9ac9-42c2-a976-062f6e2ad9da" providerId="ADAL" clId="{0C6CEBCA-8919-EC4B-B96D-322FBADA2C91}" dt="2022-09-20T11:35:45.466" v="14639" actId="2696"/>
        <pc:sldMkLst>
          <pc:docMk/>
          <pc:sldMk cId="2790655209" sldId="570"/>
        </pc:sldMkLst>
        <pc:graphicFrameChg chg="modGraphic">
          <ac:chgData name="Cannell, Michael B" userId="df291291-9ac9-42c2-a976-062f6e2ad9da" providerId="ADAL" clId="{0C6CEBCA-8919-EC4B-B96D-322FBADA2C91}" dt="2022-09-20T11:01:52.545" v="14386" actId="6549"/>
          <ac:graphicFrameMkLst>
            <pc:docMk/>
            <pc:sldMk cId="2790655209" sldId="570"/>
            <ac:graphicFrameMk id="4" creationId="{F7638C69-3D70-335C-3FEC-BD4B4033EBA4}"/>
          </ac:graphicFrameMkLst>
        </pc:graphicFrameChg>
      </pc:sldChg>
      <pc:sldChg chg="modSp add mod">
        <pc:chgData name="Cannell, Michael B" userId="df291291-9ac9-42c2-a976-062f6e2ad9da" providerId="ADAL" clId="{0C6CEBCA-8919-EC4B-B96D-322FBADA2C91}" dt="2022-09-20T11:38:55.528" v="14684" actId="14734"/>
        <pc:sldMkLst>
          <pc:docMk/>
          <pc:sldMk cId="3244986347" sldId="571"/>
        </pc:sldMkLst>
        <pc:spChg chg="mod">
          <ac:chgData name="Cannell, Michael B" userId="df291291-9ac9-42c2-a976-062f6e2ad9da" providerId="ADAL" clId="{0C6CEBCA-8919-EC4B-B96D-322FBADA2C91}" dt="2022-09-20T11:36:05.699" v="14654"/>
          <ac:spMkLst>
            <pc:docMk/>
            <pc:sldMk cId="3244986347" sldId="571"/>
            <ac:spMk id="2" creationId="{6ED55847-6EFA-1BF6-020F-D1E02BF63210}"/>
          </ac:spMkLst>
        </pc:spChg>
        <pc:graphicFrameChg chg="mod modGraphic">
          <ac:chgData name="Cannell, Michael B" userId="df291291-9ac9-42c2-a976-062f6e2ad9da" providerId="ADAL" clId="{0C6CEBCA-8919-EC4B-B96D-322FBADA2C91}" dt="2022-09-20T11:38:55.528" v="14684" actId="14734"/>
          <ac:graphicFrameMkLst>
            <pc:docMk/>
            <pc:sldMk cId="3244986347" sldId="571"/>
            <ac:graphicFrameMk id="4" creationId="{F7638C69-3D70-335C-3FEC-BD4B4033EBA4}"/>
          </ac:graphicFrameMkLst>
        </pc:graphicFrameChg>
      </pc:sldChg>
      <pc:sldChg chg="modSp add mod">
        <pc:chgData name="Cannell, Michael B" userId="df291291-9ac9-42c2-a976-062f6e2ad9da" providerId="ADAL" clId="{0C6CEBCA-8919-EC4B-B96D-322FBADA2C91}" dt="2022-09-20T11:45:30.490" v="14949" actId="2165"/>
        <pc:sldMkLst>
          <pc:docMk/>
          <pc:sldMk cId="2876691806" sldId="572"/>
        </pc:sldMkLst>
        <pc:spChg chg="mod">
          <ac:chgData name="Cannell, Michael B" userId="df291291-9ac9-42c2-a976-062f6e2ad9da" providerId="ADAL" clId="{0C6CEBCA-8919-EC4B-B96D-322FBADA2C91}" dt="2022-09-20T11:36:08.377" v="14655"/>
          <ac:spMkLst>
            <pc:docMk/>
            <pc:sldMk cId="2876691806" sldId="572"/>
            <ac:spMk id="2" creationId="{6ED55847-6EFA-1BF6-020F-D1E02BF63210}"/>
          </ac:spMkLst>
        </pc:spChg>
        <pc:graphicFrameChg chg="mod modGraphic">
          <ac:chgData name="Cannell, Michael B" userId="df291291-9ac9-42c2-a976-062f6e2ad9da" providerId="ADAL" clId="{0C6CEBCA-8919-EC4B-B96D-322FBADA2C91}" dt="2022-09-20T11:45:30.490" v="14949" actId="2165"/>
          <ac:graphicFrameMkLst>
            <pc:docMk/>
            <pc:sldMk cId="2876691806" sldId="572"/>
            <ac:graphicFrameMk id="4" creationId="{F7638C69-3D70-335C-3FEC-BD4B4033EBA4}"/>
          </ac:graphicFrameMkLst>
        </pc:graphicFrameChg>
      </pc:sldChg>
      <pc:sldChg chg="modSp add mod modNotesTx">
        <pc:chgData name="Cannell, Michael B" userId="df291291-9ac9-42c2-a976-062f6e2ad9da" providerId="ADAL" clId="{0C6CEBCA-8919-EC4B-B96D-322FBADA2C91}" dt="2022-09-20T11:48:48.456" v="15408"/>
        <pc:sldMkLst>
          <pc:docMk/>
          <pc:sldMk cId="944481683" sldId="573"/>
        </pc:sldMkLst>
        <pc:graphicFrameChg chg="mod modGraphic">
          <ac:chgData name="Cannell, Michael B" userId="df291291-9ac9-42c2-a976-062f6e2ad9da" providerId="ADAL" clId="{0C6CEBCA-8919-EC4B-B96D-322FBADA2C91}" dt="2022-09-20T11:44:37.790" v="14945" actId="20577"/>
          <ac:graphicFrameMkLst>
            <pc:docMk/>
            <pc:sldMk cId="944481683" sldId="573"/>
            <ac:graphicFrameMk id="4" creationId="{F7638C69-3D70-335C-3FEC-BD4B4033EBA4}"/>
          </ac:graphicFrameMkLst>
        </pc:graphicFrameChg>
      </pc:sldChg>
      <pc:sldChg chg="addSp modSp add mod modNotesTx">
        <pc:chgData name="Cannell, Michael B" userId="df291291-9ac9-42c2-a976-062f6e2ad9da" providerId="ADAL" clId="{0C6CEBCA-8919-EC4B-B96D-322FBADA2C91}" dt="2022-09-20T13:12:21.304" v="19676" actId="122"/>
        <pc:sldMkLst>
          <pc:docMk/>
          <pc:sldMk cId="2138099613" sldId="574"/>
        </pc:sldMkLst>
        <pc:spChg chg="add mod">
          <ac:chgData name="Cannell, Michael B" userId="df291291-9ac9-42c2-a976-062f6e2ad9da" providerId="ADAL" clId="{0C6CEBCA-8919-EC4B-B96D-322FBADA2C91}" dt="2022-09-20T13:11:11.979" v="19634"/>
          <ac:spMkLst>
            <pc:docMk/>
            <pc:sldMk cId="2138099613" sldId="574"/>
            <ac:spMk id="4" creationId="{35EE7C64-C533-F5F1-6B48-8168B0BBC727}"/>
          </ac:spMkLst>
        </pc:spChg>
        <pc:spChg chg="mod">
          <ac:chgData name="Cannell, Michael B" userId="df291291-9ac9-42c2-a976-062f6e2ad9da" providerId="ADAL" clId="{0C6CEBCA-8919-EC4B-B96D-322FBADA2C91}" dt="2022-09-20T13:12:21.304" v="19676" actId="122"/>
          <ac:spMkLst>
            <pc:docMk/>
            <pc:sldMk cId="2138099613" sldId="574"/>
            <ac:spMk id="7" creationId="{B04B5FAD-FDD9-30CC-5D1C-BEB61A2A39A8}"/>
          </ac:spMkLst>
        </pc:spChg>
        <pc:spChg chg="mod">
          <ac:chgData name="Cannell, Michael B" userId="df291291-9ac9-42c2-a976-062f6e2ad9da" providerId="ADAL" clId="{0C6CEBCA-8919-EC4B-B96D-322FBADA2C91}" dt="2022-09-20T12:52:24.520" v="19099" actId="164"/>
          <ac:spMkLst>
            <pc:docMk/>
            <pc:sldMk cId="2138099613" sldId="574"/>
            <ac:spMk id="8" creationId="{F0AEC61A-366E-C316-9549-B424FE97DC81}"/>
          </ac:spMkLst>
        </pc:spChg>
        <pc:spChg chg="mod">
          <ac:chgData name="Cannell, Michael B" userId="df291291-9ac9-42c2-a976-062f6e2ad9da" providerId="ADAL" clId="{0C6CEBCA-8919-EC4B-B96D-322FBADA2C91}" dt="2022-09-20T12:52:24.520" v="19099" actId="164"/>
          <ac:spMkLst>
            <pc:docMk/>
            <pc:sldMk cId="2138099613" sldId="574"/>
            <ac:spMk id="9" creationId="{517F9297-7465-7172-5EF7-63AA614E2D8B}"/>
          </ac:spMkLst>
        </pc:spChg>
        <pc:spChg chg="mod">
          <ac:chgData name="Cannell, Michael B" userId="df291291-9ac9-42c2-a976-062f6e2ad9da" providerId="ADAL" clId="{0C6CEBCA-8919-EC4B-B96D-322FBADA2C91}" dt="2022-09-20T12:52:24.520" v="19099" actId="164"/>
          <ac:spMkLst>
            <pc:docMk/>
            <pc:sldMk cId="2138099613" sldId="574"/>
            <ac:spMk id="10" creationId="{D0C6B1AB-7AA9-2045-4671-D9A6C79C37D4}"/>
          </ac:spMkLst>
        </pc:spChg>
        <pc:spChg chg="mod">
          <ac:chgData name="Cannell, Michael B" userId="df291291-9ac9-42c2-a976-062f6e2ad9da" providerId="ADAL" clId="{0C6CEBCA-8919-EC4B-B96D-322FBADA2C91}" dt="2022-09-20T12:52:24.520" v="19099" actId="164"/>
          <ac:spMkLst>
            <pc:docMk/>
            <pc:sldMk cId="2138099613" sldId="574"/>
            <ac:spMk id="11" creationId="{DEABC989-14C6-9547-3725-5DC237AA82AD}"/>
          </ac:spMkLst>
        </pc:spChg>
        <pc:spChg chg="mod">
          <ac:chgData name="Cannell, Michael B" userId="df291291-9ac9-42c2-a976-062f6e2ad9da" providerId="ADAL" clId="{0C6CEBCA-8919-EC4B-B96D-322FBADA2C91}" dt="2022-09-20T12:52:24.520" v="19099" actId="164"/>
          <ac:spMkLst>
            <pc:docMk/>
            <pc:sldMk cId="2138099613" sldId="574"/>
            <ac:spMk id="12" creationId="{C02CA5BF-AC1B-4CF6-8442-4D7861D88235}"/>
          </ac:spMkLst>
        </pc:spChg>
        <pc:spChg chg="mod">
          <ac:chgData name="Cannell, Michael B" userId="df291291-9ac9-42c2-a976-062f6e2ad9da" providerId="ADAL" clId="{0C6CEBCA-8919-EC4B-B96D-322FBADA2C91}" dt="2022-09-20T12:52:24.520" v="19099" actId="164"/>
          <ac:spMkLst>
            <pc:docMk/>
            <pc:sldMk cId="2138099613" sldId="574"/>
            <ac:spMk id="13" creationId="{AEC6ACAF-E8A7-5686-414D-C3BE22DDB7C0}"/>
          </ac:spMkLst>
        </pc:spChg>
        <pc:spChg chg="mod">
          <ac:chgData name="Cannell, Michael B" userId="df291291-9ac9-42c2-a976-062f6e2ad9da" providerId="ADAL" clId="{0C6CEBCA-8919-EC4B-B96D-322FBADA2C91}" dt="2022-09-20T12:52:24.520" v="19099" actId="164"/>
          <ac:spMkLst>
            <pc:docMk/>
            <pc:sldMk cId="2138099613" sldId="574"/>
            <ac:spMk id="14" creationId="{EA7C0330-C6B4-8A45-BE0C-93359C2653DB}"/>
          </ac:spMkLst>
        </pc:spChg>
        <pc:spChg chg="mod">
          <ac:chgData name="Cannell, Michael B" userId="df291291-9ac9-42c2-a976-062f6e2ad9da" providerId="ADAL" clId="{0C6CEBCA-8919-EC4B-B96D-322FBADA2C91}" dt="2022-09-20T12:52:24.520" v="19099" actId="164"/>
          <ac:spMkLst>
            <pc:docMk/>
            <pc:sldMk cId="2138099613" sldId="574"/>
            <ac:spMk id="15" creationId="{804EB03E-CA73-4345-44C6-1E7C086D48A8}"/>
          </ac:spMkLst>
        </pc:spChg>
        <pc:spChg chg="mod">
          <ac:chgData name="Cannell, Michael B" userId="df291291-9ac9-42c2-a976-062f6e2ad9da" providerId="ADAL" clId="{0C6CEBCA-8919-EC4B-B96D-322FBADA2C91}" dt="2022-09-20T12:52:24.520" v="19099" actId="164"/>
          <ac:spMkLst>
            <pc:docMk/>
            <pc:sldMk cId="2138099613" sldId="574"/>
            <ac:spMk id="21" creationId="{E384B5B2-1A3E-7D8A-10E1-884B7EC2E595}"/>
          </ac:spMkLst>
        </pc:spChg>
        <pc:spChg chg="mod">
          <ac:chgData name="Cannell, Michael B" userId="df291291-9ac9-42c2-a976-062f6e2ad9da" providerId="ADAL" clId="{0C6CEBCA-8919-EC4B-B96D-322FBADA2C91}" dt="2022-09-20T12:52:24.520" v="19099" actId="164"/>
          <ac:spMkLst>
            <pc:docMk/>
            <pc:sldMk cId="2138099613" sldId="574"/>
            <ac:spMk id="26" creationId="{BF27ED52-9A25-D3A6-45C3-552B4940D445}"/>
          </ac:spMkLst>
        </pc:spChg>
        <pc:spChg chg="mod">
          <ac:chgData name="Cannell, Michael B" userId="df291291-9ac9-42c2-a976-062f6e2ad9da" providerId="ADAL" clId="{0C6CEBCA-8919-EC4B-B96D-322FBADA2C91}" dt="2022-09-20T12:52:24.520" v="19099" actId="164"/>
          <ac:spMkLst>
            <pc:docMk/>
            <pc:sldMk cId="2138099613" sldId="574"/>
            <ac:spMk id="27" creationId="{C91808F8-EE04-FFE4-6E7F-A8D39D5BD59A}"/>
          </ac:spMkLst>
        </pc:spChg>
        <pc:spChg chg="mod">
          <ac:chgData name="Cannell, Michael B" userId="df291291-9ac9-42c2-a976-062f6e2ad9da" providerId="ADAL" clId="{0C6CEBCA-8919-EC4B-B96D-322FBADA2C91}" dt="2022-09-20T12:52:24.520" v="19099" actId="164"/>
          <ac:spMkLst>
            <pc:docMk/>
            <pc:sldMk cId="2138099613" sldId="574"/>
            <ac:spMk id="28" creationId="{B8708EE1-C8A1-F4A8-55E1-2E835B5A78B9}"/>
          </ac:spMkLst>
        </pc:spChg>
        <pc:spChg chg="mod">
          <ac:chgData name="Cannell, Michael B" userId="df291291-9ac9-42c2-a976-062f6e2ad9da" providerId="ADAL" clId="{0C6CEBCA-8919-EC4B-B96D-322FBADA2C91}" dt="2022-09-20T12:52:24.520" v="19099" actId="164"/>
          <ac:spMkLst>
            <pc:docMk/>
            <pc:sldMk cId="2138099613" sldId="574"/>
            <ac:spMk id="29" creationId="{2C16D63B-010B-95D6-DCA2-C9A4993A3E8A}"/>
          </ac:spMkLst>
        </pc:spChg>
        <pc:spChg chg="mod">
          <ac:chgData name="Cannell, Michael B" userId="df291291-9ac9-42c2-a976-062f6e2ad9da" providerId="ADAL" clId="{0C6CEBCA-8919-EC4B-B96D-322FBADA2C91}" dt="2022-09-20T12:52:24.520" v="19099" actId="164"/>
          <ac:spMkLst>
            <pc:docMk/>
            <pc:sldMk cId="2138099613" sldId="574"/>
            <ac:spMk id="30" creationId="{D08B097A-CB4A-AA80-479D-27659684144B}"/>
          </ac:spMkLst>
        </pc:spChg>
        <pc:spChg chg="mod">
          <ac:chgData name="Cannell, Michael B" userId="df291291-9ac9-42c2-a976-062f6e2ad9da" providerId="ADAL" clId="{0C6CEBCA-8919-EC4B-B96D-322FBADA2C91}" dt="2022-09-20T12:52:24.520" v="19099" actId="164"/>
          <ac:spMkLst>
            <pc:docMk/>
            <pc:sldMk cId="2138099613" sldId="574"/>
            <ac:spMk id="31" creationId="{FC319884-62C4-3E32-D32F-E597C8C4F35B}"/>
          </ac:spMkLst>
        </pc:spChg>
        <pc:spChg chg="mod">
          <ac:chgData name="Cannell, Michael B" userId="df291291-9ac9-42c2-a976-062f6e2ad9da" providerId="ADAL" clId="{0C6CEBCA-8919-EC4B-B96D-322FBADA2C91}" dt="2022-09-20T12:52:24.520" v="19099" actId="164"/>
          <ac:spMkLst>
            <pc:docMk/>
            <pc:sldMk cId="2138099613" sldId="574"/>
            <ac:spMk id="32" creationId="{3AEEB17A-EA26-2B7E-8298-168694DA7C7E}"/>
          </ac:spMkLst>
        </pc:spChg>
        <pc:spChg chg="mod">
          <ac:chgData name="Cannell, Michael B" userId="df291291-9ac9-42c2-a976-062f6e2ad9da" providerId="ADAL" clId="{0C6CEBCA-8919-EC4B-B96D-322FBADA2C91}" dt="2022-09-20T12:52:24.520" v="19099" actId="164"/>
          <ac:spMkLst>
            <pc:docMk/>
            <pc:sldMk cId="2138099613" sldId="574"/>
            <ac:spMk id="33" creationId="{ED5AB667-3326-1893-78C8-1DCDA38288D8}"/>
          </ac:spMkLst>
        </pc:spChg>
        <pc:spChg chg="mod">
          <ac:chgData name="Cannell, Michael B" userId="df291291-9ac9-42c2-a976-062f6e2ad9da" providerId="ADAL" clId="{0C6CEBCA-8919-EC4B-B96D-322FBADA2C91}" dt="2022-09-20T12:52:24.520" v="19099" actId="164"/>
          <ac:spMkLst>
            <pc:docMk/>
            <pc:sldMk cId="2138099613" sldId="574"/>
            <ac:spMk id="34" creationId="{60AE0DF0-9E34-7525-1A42-B648501C83AC}"/>
          </ac:spMkLst>
        </pc:spChg>
        <pc:spChg chg="mod">
          <ac:chgData name="Cannell, Michael B" userId="df291291-9ac9-42c2-a976-062f6e2ad9da" providerId="ADAL" clId="{0C6CEBCA-8919-EC4B-B96D-322FBADA2C91}" dt="2022-09-20T12:52:24.520" v="19099" actId="164"/>
          <ac:spMkLst>
            <pc:docMk/>
            <pc:sldMk cId="2138099613" sldId="574"/>
            <ac:spMk id="35" creationId="{B12BC8C2-1C6D-B831-0ABD-B0078B4EBE09}"/>
          </ac:spMkLst>
        </pc:spChg>
        <pc:spChg chg="mod">
          <ac:chgData name="Cannell, Michael B" userId="df291291-9ac9-42c2-a976-062f6e2ad9da" providerId="ADAL" clId="{0C6CEBCA-8919-EC4B-B96D-322FBADA2C91}" dt="2022-09-20T12:52:24.520" v="19099" actId="164"/>
          <ac:spMkLst>
            <pc:docMk/>
            <pc:sldMk cId="2138099613" sldId="574"/>
            <ac:spMk id="36" creationId="{7BA05683-EA0B-9D8B-B729-70B80BEE0254}"/>
          </ac:spMkLst>
        </pc:spChg>
        <pc:spChg chg="mod">
          <ac:chgData name="Cannell, Michael B" userId="df291291-9ac9-42c2-a976-062f6e2ad9da" providerId="ADAL" clId="{0C6CEBCA-8919-EC4B-B96D-322FBADA2C91}" dt="2022-09-20T12:52:24.520" v="19099" actId="164"/>
          <ac:spMkLst>
            <pc:docMk/>
            <pc:sldMk cId="2138099613" sldId="574"/>
            <ac:spMk id="37" creationId="{91C2B41C-74F7-85BB-5554-391356F50BC2}"/>
          </ac:spMkLst>
        </pc:spChg>
        <pc:spChg chg="mod">
          <ac:chgData name="Cannell, Michael B" userId="df291291-9ac9-42c2-a976-062f6e2ad9da" providerId="ADAL" clId="{0C6CEBCA-8919-EC4B-B96D-322FBADA2C91}" dt="2022-09-20T12:52:24.520" v="19099" actId="164"/>
          <ac:spMkLst>
            <pc:docMk/>
            <pc:sldMk cId="2138099613" sldId="574"/>
            <ac:spMk id="38" creationId="{EE341FB7-B5A4-0ED6-C658-C26BD2FE929F}"/>
          </ac:spMkLst>
        </pc:spChg>
        <pc:spChg chg="mod">
          <ac:chgData name="Cannell, Michael B" userId="df291291-9ac9-42c2-a976-062f6e2ad9da" providerId="ADAL" clId="{0C6CEBCA-8919-EC4B-B96D-322FBADA2C91}" dt="2022-09-20T12:52:24.520" v="19099" actId="164"/>
          <ac:spMkLst>
            <pc:docMk/>
            <pc:sldMk cId="2138099613" sldId="574"/>
            <ac:spMk id="39" creationId="{81CC3AB7-64D9-975B-3ED2-0D38EFE95AB7}"/>
          </ac:spMkLst>
        </pc:spChg>
        <pc:spChg chg="mod">
          <ac:chgData name="Cannell, Michael B" userId="df291291-9ac9-42c2-a976-062f6e2ad9da" providerId="ADAL" clId="{0C6CEBCA-8919-EC4B-B96D-322FBADA2C91}" dt="2022-09-20T12:52:24.520" v="19099" actId="164"/>
          <ac:spMkLst>
            <pc:docMk/>
            <pc:sldMk cId="2138099613" sldId="574"/>
            <ac:spMk id="40" creationId="{F72BCF1A-3044-F2F6-C34D-8F5E9F456340}"/>
          </ac:spMkLst>
        </pc:spChg>
        <pc:spChg chg="mod">
          <ac:chgData name="Cannell, Michael B" userId="df291291-9ac9-42c2-a976-062f6e2ad9da" providerId="ADAL" clId="{0C6CEBCA-8919-EC4B-B96D-322FBADA2C91}" dt="2022-09-20T12:52:24.520" v="19099" actId="164"/>
          <ac:spMkLst>
            <pc:docMk/>
            <pc:sldMk cId="2138099613" sldId="574"/>
            <ac:spMk id="41" creationId="{40C8F828-8839-9210-5ACE-75F42A69EAF9}"/>
          </ac:spMkLst>
        </pc:spChg>
        <pc:spChg chg="mod">
          <ac:chgData name="Cannell, Michael B" userId="df291291-9ac9-42c2-a976-062f6e2ad9da" providerId="ADAL" clId="{0C6CEBCA-8919-EC4B-B96D-322FBADA2C91}" dt="2022-09-20T12:52:24.520" v="19099" actId="164"/>
          <ac:spMkLst>
            <pc:docMk/>
            <pc:sldMk cId="2138099613" sldId="574"/>
            <ac:spMk id="43" creationId="{98AC0AE0-D887-01C3-D7A1-BC3448CB969B}"/>
          </ac:spMkLst>
        </pc:spChg>
        <pc:spChg chg="mod">
          <ac:chgData name="Cannell, Michael B" userId="df291291-9ac9-42c2-a976-062f6e2ad9da" providerId="ADAL" clId="{0C6CEBCA-8919-EC4B-B96D-322FBADA2C91}" dt="2022-09-20T12:52:24.520" v="19099" actId="164"/>
          <ac:spMkLst>
            <pc:docMk/>
            <pc:sldMk cId="2138099613" sldId="574"/>
            <ac:spMk id="44" creationId="{CCD88229-3730-0923-F2C9-E62CEA1E2DDC}"/>
          </ac:spMkLst>
        </pc:spChg>
        <pc:spChg chg="mod">
          <ac:chgData name="Cannell, Michael B" userId="df291291-9ac9-42c2-a976-062f6e2ad9da" providerId="ADAL" clId="{0C6CEBCA-8919-EC4B-B96D-322FBADA2C91}" dt="2022-09-20T12:52:24.520" v="19099" actId="164"/>
          <ac:spMkLst>
            <pc:docMk/>
            <pc:sldMk cId="2138099613" sldId="574"/>
            <ac:spMk id="45" creationId="{81CFC1D7-D989-107D-7F13-193F283AD0C6}"/>
          </ac:spMkLst>
        </pc:spChg>
        <pc:spChg chg="mod">
          <ac:chgData name="Cannell, Michael B" userId="df291291-9ac9-42c2-a976-062f6e2ad9da" providerId="ADAL" clId="{0C6CEBCA-8919-EC4B-B96D-322FBADA2C91}" dt="2022-09-20T12:52:24.520" v="19099" actId="164"/>
          <ac:spMkLst>
            <pc:docMk/>
            <pc:sldMk cId="2138099613" sldId="574"/>
            <ac:spMk id="46" creationId="{9A3A86B6-2674-4D22-35B8-8EEE65D2E60F}"/>
          </ac:spMkLst>
        </pc:spChg>
        <pc:spChg chg="mod">
          <ac:chgData name="Cannell, Michael B" userId="df291291-9ac9-42c2-a976-062f6e2ad9da" providerId="ADAL" clId="{0C6CEBCA-8919-EC4B-B96D-322FBADA2C91}" dt="2022-09-20T12:52:24.520" v="19099" actId="164"/>
          <ac:spMkLst>
            <pc:docMk/>
            <pc:sldMk cId="2138099613" sldId="574"/>
            <ac:spMk id="47" creationId="{8D9E7369-8E18-E4A5-3F82-93CEF06BAB46}"/>
          </ac:spMkLst>
        </pc:spChg>
        <pc:spChg chg="mod">
          <ac:chgData name="Cannell, Michael B" userId="df291291-9ac9-42c2-a976-062f6e2ad9da" providerId="ADAL" clId="{0C6CEBCA-8919-EC4B-B96D-322FBADA2C91}" dt="2022-09-20T12:52:24.520" v="19099" actId="164"/>
          <ac:spMkLst>
            <pc:docMk/>
            <pc:sldMk cId="2138099613" sldId="574"/>
            <ac:spMk id="48" creationId="{A189A63D-9D86-9227-80D4-94660D0C3598}"/>
          </ac:spMkLst>
        </pc:spChg>
        <pc:spChg chg="mod">
          <ac:chgData name="Cannell, Michael B" userId="df291291-9ac9-42c2-a976-062f6e2ad9da" providerId="ADAL" clId="{0C6CEBCA-8919-EC4B-B96D-322FBADA2C91}" dt="2022-09-20T12:52:24.520" v="19099" actId="164"/>
          <ac:spMkLst>
            <pc:docMk/>
            <pc:sldMk cId="2138099613" sldId="574"/>
            <ac:spMk id="51" creationId="{80F2FBDA-A94C-008F-1CAA-EB4CF4B400BD}"/>
          </ac:spMkLst>
        </pc:spChg>
        <pc:spChg chg="mod">
          <ac:chgData name="Cannell, Michael B" userId="df291291-9ac9-42c2-a976-062f6e2ad9da" providerId="ADAL" clId="{0C6CEBCA-8919-EC4B-B96D-322FBADA2C91}" dt="2022-09-20T12:52:24.520" v="19099" actId="164"/>
          <ac:spMkLst>
            <pc:docMk/>
            <pc:sldMk cId="2138099613" sldId="574"/>
            <ac:spMk id="52" creationId="{A7963FE0-F39E-58BF-3E2B-2A7D0CD0F84A}"/>
          </ac:spMkLst>
        </pc:spChg>
        <pc:spChg chg="mod">
          <ac:chgData name="Cannell, Michael B" userId="df291291-9ac9-42c2-a976-062f6e2ad9da" providerId="ADAL" clId="{0C6CEBCA-8919-EC4B-B96D-322FBADA2C91}" dt="2022-09-20T13:12:09.807" v="19675" actId="1035"/>
          <ac:spMkLst>
            <pc:docMk/>
            <pc:sldMk cId="2138099613" sldId="574"/>
            <ac:spMk id="53" creationId="{8C720B98-2720-7E09-78D9-A00086177E5C}"/>
          </ac:spMkLst>
        </pc:spChg>
        <pc:spChg chg="mod">
          <ac:chgData name="Cannell, Michael B" userId="df291291-9ac9-42c2-a976-062f6e2ad9da" providerId="ADAL" clId="{0C6CEBCA-8919-EC4B-B96D-322FBADA2C91}" dt="2022-09-20T13:12:09.807" v="19675" actId="1035"/>
          <ac:spMkLst>
            <pc:docMk/>
            <pc:sldMk cId="2138099613" sldId="574"/>
            <ac:spMk id="54" creationId="{96E5F69D-74E7-9F29-6D68-99891B2FF925}"/>
          </ac:spMkLst>
        </pc:spChg>
        <pc:spChg chg="mod">
          <ac:chgData name="Cannell, Michael B" userId="df291291-9ac9-42c2-a976-062f6e2ad9da" providerId="ADAL" clId="{0C6CEBCA-8919-EC4B-B96D-322FBADA2C91}" dt="2022-09-20T12:52:24.520" v="19099" actId="164"/>
          <ac:spMkLst>
            <pc:docMk/>
            <pc:sldMk cId="2138099613" sldId="574"/>
            <ac:spMk id="55" creationId="{E8C6E50A-2044-AC0D-4EC6-2CC787B702F2}"/>
          </ac:spMkLst>
        </pc:spChg>
        <pc:spChg chg="mod">
          <ac:chgData name="Cannell, Michael B" userId="df291291-9ac9-42c2-a976-062f6e2ad9da" providerId="ADAL" clId="{0C6CEBCA-8919-EC4B-B96D-322FBADA2C91}" dt="2022-09-20T12:52:24.520" v="19099" actId="164"/>
          <ac:spMkLst>
            <pc:docMk/>
            <pc:sldMk cId="2138099613" sldId="574"/>
            <ac:spMk id="56" creationId="{14D74131-D786-443D-8011-249168384020}"/>
          </ac:spMkLst>
        </pc:spChg>
        <pc:spChg chg="mod">
          <ac:chgData name="Cannell, Michael B" userId="df291291-9ac9-42c2-a976-062f6e2ad9da" providerId="ADAL" clId="{0C6CEBCA-8919-EC4B-B96D-322FBADA2C91}" dt="2022-09-20T12:52:24.520" v="19099" actId="164"/>
          <ac:spMkLst>
            <pc:docMk/>
            <pc:sldMk cId="2138099613" sldId="574"/>
            <ac:spMk id="57" creationId="{8486E7F1-B4FA-A276-CB40-5B6B41BAC066}"/>
          </ac:spMkLst>
        </pc:spChg>
        <pc:spChg chg="mod">
          <ac:chgData name="Cannell, Michael B" userId="df291291-9ac9-42c2-a976-062f6e2ad9da" providerId="ADAL" clId="{0C6CEBCA-8919-EC4B-B96D-322FBADA2C91}" dt="2022-09-20T12:52:24.520" v="19099" actId="164"/>
          <ac:spMkLst>
            <pc:docMk/>
            <pc:sldMk cId="2138099613" sldId="574"/>
            <ac:spMk id="58" creationId="{355CBAE9-45D1-ED83-12BE-85F0DAAEDA7E}"/>
          </ac:spMkLst>
        </pc:spChg>
        <pc:spChg chg="mod">
          <ac:chgData name="Cannell, Michael B" userId="df291291-9ac9-42c2-a976-062f6e2ad9da" providerId="ADAL" clId="{0C6CEBCA-8919-EC4B-B96D-322FBADA2C91}" dt="2022-09-20T12:52:24.520" v="19099" actId="164"/>
          <ac:spMkLst>
            <pc:docMk/>
            <pc:sldMk cId="2138099613" sldId="574"/>
            <ac:spMk id="59" creationId="{692E852E-8388-FD0A-3F45-86C67FAE9DCB}"/>
          </ac:spMkLst>
        </pc:spChg>
        <pc:spChg chg="mod">
          <ac:chgData name="Cannell, Michael B" userId="df291291-9ac9-42c2-a976-062f6e2ad9da" providerId="ADAL" clId="{0C6CEBCA-8919-EC4B-B96D-322FBADA2C91}" dt="2022-09-20T12:52:24.520" v="19099" actId="164"/>
          <ac:spMkLst>
            <pc:docMk/>
            <pc:sldMk cId="2138099613" sldId="574"/>
            <ac:spMk id="60" creationId="{08656AE9-15D2-EFDF-79DE-C9E1B4C1D69A}"/>
          </ac:spMkLst>
        </pc:spChg>
        <pc:spChg chg="mod">
          <ac:chgData name="Cannell, Michael B" userId="df291291-9ac9-42c2-a976-062f6e2ad9da" providerId="ADAL" clId="{0C6CEBCA-8919-EC4B-B96D-322FBADA2C91}" dt="2022-09-20T12:52:24.520" v="19099" actId="164"/>
          <ac:spMkLst>
            <pc:docMk/>
            <pc:sldMk cId="2138099613" sldId="574"/>
            <ac:spMk id="61" creationId="{88C08AD2-2B10-1199-BE1D-67EEBC81228B}"/>
          </ac:spMkLst>
        </pc:spChg>
        <pc:spChg chg="mod">
          <ac:chgData name="Cannell, Michael B" userId="df291291-9ac9-42c2-a976-062f6e2ad9da" providerId="ADAL" clId="{0C6CEBCA-8919-EC4B-B96D-322FBADA2C91}" dt="2022-09-20T12:52:24.520" v="19099" actId="164"/>
          <ac:spMkLst>
            <pc:docMk/>
            <pc:sldMk cId="2138099613" sldId="574"/>
            <ac:spMk id="62" creationId="{4CDD4CAA-7354-9E6F-8B0B-08C0E5E86E33}"/>
          </ac:spMkLst>
        </pc:spChg>
        <pc:spChg chg="mod">
          <ac:chgData name="Cannell, Michael B" userId="df291291-9ac9-42c2-a976-062f6e2ad9da" providerId="ADAL" clId="{0C6CEBCA-8919-EC4B-B96D-322FBADA2C91}" dt="2022-09-20T12:52:24.520" v="19099" actId="164"/>
          <ac:spMkLst>
            <pc:docMk/>
            <pc:sldMk cId="2138099613" sldId="574"/>
            <ac:spMk id="63" creationId="{C4DE3C8E-1472-C318-B0AD-74444F214182}"/>
          </ac:spMkLst>
        </pc:spChg>
        <pc:spChg chg="mod">
          <ac:chgData name="Cannell, Michael B" userId="df291291-9ac9-42c2-a976-062f6e2ad9da" providerId="ADAL" clId="{0C6CEBCA-8919-EC4B-B96D-322FBADA2C91}" dt="2022-09-20T12:52:24.520" v="19099" actId="164"/>
          <ac:spMkLst>
            <pc:docMk/>
            <pc:sldMk cId="2138099613" sldId="574"/>
            <ac:spMk id="64" creationId="{B54BF5EF-3CED-EC34-A72E-64CB069809F3}"/>
          </ac:spMkLst>
        </pc:spChg>
        <pc:spChg chg="mod">
          <ac:chgData name="Cannell, Michael B" userId="df291291-9ac9-42c2-a976-062f6e2ad9da" providerId="ADAL" clId="{0C6CEBCA-8919-EC4B-B96D-322FBADA2C91}" dt="2022-09-20T12:52:24.520" v="19099" actId="164"/>
          <ac:spMkLst>
            <pc:docMk/>
            <pc:sldMk cId="2138099613" sldId="574"/>
            <ac:spMk id="65" creationId="{80A40FEB-CFB7-B152-B23A-5D6B23F5672E}"/>
          </ac:spMkLst>
        </pc:spChg>
        <pc:spChg chg="mod">
          <ac:chgData name="Cannell, Michael B" userId="df291291-9ac9-42c2-a976-062f6e2ad9da" providerId="ADAL" clId="{0C6CEBCA-8919-EC4B-B96D-322FBADA2C91}" dt="2022-09-20T12:52:24.520" v="19099" actId="164"/>
          <ac:spMkLst>
            <pc:docMk/>
            <pc:sldMk cId="2138099613" sldId="574"/>
            <ac:spMk id="66" creationId="{38090D8C-08CE-564B-B90A-4B6CB580A91D}"/>
          </ac:spMkLst>
        </pc:spChg>
        <pc:spChg chg="mod">
          <ac:chgData name="Cannell, Michael B" userId="df291291-9ac9-42c2-a976-062f6e2ad9da" providerId="ADAL" clId="{0C6CEBCA-8919-EC4B-B96D-322FBADA2C91}" dt="2022-09-20T12:52:24.520" v="19099" actId="164"/>
          <ac:spMkLst>
            <pc:docMk/>
            <pc:sldMk cId="2138099613" sldId="574"/>
            <ac:spMk id="67" creationId="{D0F2F976-9566-9137-CD07-86DA829A5151}"/>
          </ac:spMkLst>
        </pc:spChg>
        <pc:spChg chg="mod">
          <ac:chgData name="Cannell, Michael B" userId="df291291-9ac9-42c2-a976-062f6e2ad9da" providerId="ADAL" clId="{0C6CEBCA-8919-EC4B-B96D-322FBADA2C91}" dt="2022-09-20T12:52:24.520" v="19099" actId="164"/>
          <ac:spMkLst>
            <pc:docMk/>
            <pc:sldMk cId="2138099613" sldId="574"/>
            <ac:spMk id="68" creationId="{BC143064-030A-5758-01F7-414B0A925DAA}"/>
          </ac:spMkLst>
        </pc:spChg>
        <pc:spChg chg="mod">
          <ac:chgData name="Cannell, Michael B" userId="df291291-9ac9-42c2-a976-062f6e2ad9da" providerId="ADAL" clId="{0C6CEBCA-8919-EC4B-B96D-322FBADA2C91}" dt="2022-09-20T12:52:24.520" v="19099" actId="164"/>
          <ac:spMkLst>
            <pc:docMk/>
            <pc:sldMk cId="2138099613" sldId="574"/>
            <ac:spMk id="69" creationId="{084ABC70-DD5A-79FA-44C2-DEF5958164F3}"/>
          </ac:spMkLst>
        </pc:spChg>
        <pc:spChg chg="mod">
          <ac:chgData name="Cannell, Michael B" userId="df291291-9ac9-42c2-a976-062f6e2ad9da" providerId="ADAL" clId="{0C6CEBCA-8919-EC4B-B96D-322FBADA2C91}" dt="2022-09-20T12:52:24.520" v="19099" actId="164"/>
          <ac:spMkLst>
            <pc:docMk/>
            <pc:sldMk cId="2138099613" sldId="574"/>
            <ac:spMk id="70" creationId="{058937A6-BEF9-9657-BCAE-C6876A94FD7E}"/>
          </ac:spMkLst>
        </pc:spChg>
        <pc:spChg chg="mod">
          <ac:chgData name="Cannell, Michael B" userId="df291291-9ac9-42c2-a976-062f6e2ad9da" providerId="ADAL" clId="{0C6CEBCA-8919-EC4B-B96D-322FBADA2C91}" dt="2022-09-20T13:12:09.807" v="19675" actId="1035"/>
          <ac:spMkLst>
            <pc:docMk/>
            <pc:sldMk cId="2138099613" sldId="574"/>
            <ac:spMk id="71" creationId="{712B08F5-4CDC-9102-9ABB-8B2EC595FC06}"/>
          </ac:spMkLst>
        </pc:spChg>
        <pc:spChg chg="mod">
          <ac:chgData name="Cannell, Michael B" userId="df291291-9ac9-42c2-a976-062f6e2ad9da" providerId="ADAL" clId="{0C6CEBCA-8919-EC4B-B96D-322FBADA2C91}" dt="2022-09-20T13:12:09.807" v="19675" actId="1035"/>
          <ac:spMkLst>
            <pc:docMk/>
            <pc:sldMk cId="2138099613" sldId="574"/>
            <ac:spMk id="72" creationId="{CDBE0743-036C-71CE-69A2-3DF3477AB2BA}"/>
          </ac:spMkLst>
        </pc:spChg>
        <pc:spChg chg="mod">
          <ac:chgData name="Cannell, Michael B" userId="df291291-9ac9-42c2-a976-062f6e2ad9da" providerId="ADAL" clId="{0C6CEBCA-8919-EC4B-B96D-322FBADA2C91}" dt="2022-09-20T12:52:24.520" v="19099" actId="164"/>
          <ac:spMkLst>
            <pc:docMk/>
            <pc:sldMk cId="2138099613" sldId="574"/>
            <ac:spMk id="73" creationId="{AAF30CC0-0888-C684-B92A-4AB71453D291}"/>
          </ac:spMkLst>
        </pc:spChg>
        <pc:spChg chg="mod">
          <ac:chgData name="Cannell, Michael B" userId="df291291-9ac9-42c2-a976-062f6e2ad9da" providerId="ADAL" clId="{0C6CEBCA-8919-EC4B-B96D-322FBADA2C91}" dt="2022-09-20T12:52:24.520" v="19099" actId="164"/>
          <ac:spMkLst>
            <pc:docMk/>
            <pc:sldMk cId="2138099613" sldId="574"/>
            <ac:spMk id="74" creationId="{DEAC1337-6E2F-C6B2-769B-3814829DB49F}"/>
          </ac:spMkLst>
        </pc:spChg>
        <pc:spChg chg="mod">
          <ac:chgData name="Cannell, Michael B" userId="df291291-9ac9-42c2-a976-062f6e2ad9da" providerId="ADAL" clId="{0C6CEBCA-8919-EC4B-B96D-322FBADA2C91}" dt="2022-09-20T12:52:24.520" v="19099" actId="164"/>
          <ac:spMkLst>
            <pc:docMk/>
            <pc:sldMk cId="2138099613" sldId="574"/>
            <ac:spMk id="75" creationId="{8BA73DEF-A375-FAA5-F7C8-8577E6321686}"/>
          </ac:spMkLst>
        </pc:spChg>
        <pc:spChg chg="mod">
          <ac:chgData name="Cannell, Michael B" userId="df291291-9ac9-42c2-a976-062f6e2ad9da" providerId="ADAL" clId="{0C6CEBCA-8919-EC4B-B96D-322FBADA2C91}" dt="2022-09-20T12:52:24.520" v="19099" actId="164"/>
          <ac:spMkLst>
            <pc:docMk/>
            <pc:sldMk cId="2138099613" sldId="574"/>
            <ac:spMk id="76" creationId="{81F491D7-77F7-16AA-762C-28253A6A08BC}"/>
          </ac:spMkLst>
        </pc:spChg>
        <pc:grpChg chg="add mod">
          <ac:chgData name="Cannell, Michael B" userId="df291291-9ac9-42c2-a976-062f6e2ad9da" providerId="ADAL" clId="{0C6CEBCA-8919-EC4B-B96D-322FBADA2C91}" dt="2022-09-20T12:52:57.609" v="19103" actId="14100"/>
          <ac:grpSpMkLst>
            <pc:docMk/>
            <pc:sldMk cId="2138099613" sldId="574"/>
            <ac:grpSpMk id="2" creationId="{9A1EEA55-537F-6F5B-9E98-134AD6E6C88D}"/>
          </ac:grpSpMkLst>
        </pc:grpChg>
        <pc:cxnChg chg="mod">
          <ac:chgData name="Cannell, Michael B" userId="df291291-9ac9-42c2-a976-062f6e2ad9da" providerId="ADAL" clId="{0C6CEBCA-8919-EC4B-B96D-322FBADA2C91}" dt="2022-09-20T12:52:24.520" v="19099" actId="164"/>
          <ac:cxnSpMkLst>
            <pc:docMk/>
            <pc:sldMk cId="2138099613" sldId="574"/>
            <ac:cxnSpMk id="3" creationId="{82841B5A-1A52-A9FD-658A-739E1B08FE03}"/>
          </ac:cxnSpMkLst>
        </pc:cxnChg>
        <pc:cxnChg chg="mod">
          <ac:chgData name="Cannell, Michael B" userId="df291291-9ac9-42c2-a976-062f6e2ad9da" providerId="ADAL" clId="{0C6CEBCA-8919-EC4B-B96D-322FBADA2C91}" dt="2022-09-20T12:52:24.520" v="19099" actId="164"/>
          <ac:cxnSpMkLst>
            <pc:docMk/>
            <pc:sldMk cId="2138099613" sldId="574"/>
            <ac:cxnSpMk id="5" creationId="{DAD04491-881A-B525-2992-254F3DE30DC6}"/>
          </ac:cxnSpMkLst>
        </pc:cxnChg>
        <pc:cxnChg chg="mod">
          <ac:chgData name="Cannell, Michael B" userId="df291291-9ac9-42c2-a976-062f6e2ad9da" providerId="ADAL" clId="{0C6CEBCA-8919-EC4B-B96D-322FBADA2C91}" dt="2022-09-20T12:52:24.520" v="19099" actId="164"/>
          <ac:cxnSpMkLst>
            <pc:docMk/>
            <pc:sldMk cId="2138099613" sldId="574"/>
            <ac:cxnSpMk id="42" creationId="{1AC35CF8-FCF2-FD2B-FFD3-239BD2F2B8BC}"/>
          </ac:cxnSpMkLst>
        </pc:cxnChg>
      </pc:sldChg>
      <pc:sldChg chg="addSp delSp modSp add mod modNotesTx">
        <pc:chgData name="Cannell, Michael B" userId="df291291-9ac9-42c2-a976-062f6e2ad9da" providerId="ADAL" clId="{0C6CEBCA-8919-EC4B-B96D-322FBADA2C91}" dt="2022-09-20T13:15:28.426" v="19811" actId="20577"/>
        <pc:sldMkLst>
          <pc:docMk/>
          <pc:sldMk cId="241995895" sldId="575"/>
        </pc:sldMkLst>
        <pc:spChg chg="mod">
          <ac:chgData name="Cannell, Michael B" userId="df291291-9ac9-42c2-a976-062f6e2ad9da" providerId="ADAL" clId="{0C6CEBCA-8919-EC4B-B96D-322FBADA2C91}" dt="2022-09-20T13:15:28.426" v="19811" actId="20577"/>
          <ac:spMkLst>
            <pc:docMk/>
            <pc:sldMk cId="241995895" sldId="575"/>
            <ac:spMk id="3" creationId="{12CAB45B-B259-B820-8351-CC6CA45CF5D8}"/>
          </ac:spMkLst>
        </pc:spChg>
        <pc:spChg chg="add del mod">
          <ac:chgData name="Cannell, Michael B" userId="df291291-9ac9-42c2-a976-062f6e2ad9da" providerId="ADAL" clId="{0C6CEBCA-8919-EC4B-B96D-322FBADA2C91}" dt="2022-09-20T13:10:48.579" v="19633"/>
          <ac:spMkLst>
            <pc:docMk/>
            <pc:sldMk cId="241995895" sldId="575"/>
            <ac:spMk id="4" creationId="{944655E2-1613-8166-3B65-EA092D2F6D9C}"/>
          </ac:spMkLst>
        </pc:spChg>
      </pc:sldChg>
      <pc:sldChg chg="addSp delSp modSp add mod modNotesTx">
        <pc:chgData name="Cannell, Michael B" userId="df291291-9ac9-42c2-a976-062f6e2ad9da" providerId="ADAL" clId="{0C6CEBCA-8919-EC4B-B96D-322FBADA2C91}" dt="2022-09-20T13:16:03.331" v="19837" actId="1076"/>
        <pc:sldMkLst>
          <pc:docMk/>
          <pc:sldMk cId="2962174692" sldId="576"/>
        </pc:sldMkLst>
        <pc:spChg chg="add mod topLvl">
          <ac:chgData name="Cannell, Michael B" userId="df291291-9ac9-42c2-a976-062f6e2ad9da" providerId="ADAL" clId="{0C6CEBCA-8919-EC4B-B96D-322FBADA2C91}" dt="2022-09-20T13:16:03.331" v="19837" actId="1076"/>
          <ac:spMkLst>
            <pc:docMk/>
            <pc:sldMk cId="2962174692" sldId="576"/>
            <ac:spMk id="6" creationId="{08ED6963-ACF2-E4F4-C190-A9A76A3FD392}"/>
          </ac:spMkLst>
        </pc:spChg>
        <pc:spChg chg="mod topLvl">
          <ac:chgData name="Cannell, Michael B" userId="df291291-9ac9-42c2-a976-062f6e2ad9da" providerId="ADAL" clId="{0C6CEBCA-8919-EC4B-B96D-322FBADA2C91}" dt="2022-09-20T12:54:25.149" v="19118" actId="1076"/>
          <ac:spMkLst>
            <pc:docMk/>
            <pc:sldMk cId="2962174692" sldId="576"/>
            <ac:spMk id="7" creationId="{B04B5FAD-FDD9-30CC-5D1C-BEB61A2A39A8}"/>
          </ac:spMkLst>
        </pc:spChg>
        <pc:spChg chg="mod topLvl">
          <ac:chgData name="Cannell, Michael B" userId="df291291-9ac9-42c2-a976-062f6e2ad9da" providerId="ADAL" clId="{0C6CEBCA-8919-EC4B-B96D-322FBADA2C91}" dt="2022-09-20T12:53:24.994" v="19106" actId="165"/>
          <ac:spMkLst>
            <pc:docMk/>
            <pc:sldMk cId="2962174692" sldId="576"/>
            <ac:spMk id="8" creationId="{F0AEC61A-366E-C316-9549-B424FE97DC81}"/>
          </ac:spMkLst>
        </pc:spChg>
        <pc:spChg chg="mod topLvl">
          <ac:chgData name="Cannell, Michael B" userId="df291291-9ac9-42c2-a976-062f6e2ad9da" providerId="ADAL" clId="{0C6CEBCA-8919-EC4B-B96D-322FBADA2C91}" dt="2022-09-20T12:53:24.994" v="19106" actId="165"/>
          <ac:spMkLst>
            <pc:docMk/>
            <pc:sldMk cId="2962174692" sldId="576"/>
            <ac:spMk id="9" creationId="{517F9297-7465-7172-5EF7-63AA614E2D8B}"/>
          </ac:spMkLst>
        </pc:spChg>
        <pc:spChg chg="mod topLvl">
          <ac:chgData name="Cannell, Michael B" userId="df291291-9ac9-42c2-a976-062f6e2ad9da" providerId="ADAL" clId="{0C6CEBCA-8919-EC4B-B96D-322FBADA2C91}" dt="2022-09-20T12:53:24.994" v="19106" actId="165"/>
          <ac:spMkLst>
            <pc:docMk/>
            <pc:sldMk cId="2962174692" sldId="576"/>
            <ac:spMk id="10" creationId="{D0C6B1AB-7AA9-2045-4671-D9A6C79C37D4}"/>
          </ac:spMkLst>
        </pc:spChg>
        <pc:spChg chg="mod topLvl">
          <ac:chgData name="Cannell, Michael B" userId="df291291-9ac9-42c2-a976-062f6e2ad9da" providerId="ADAL" clId="{0C6CEBCA-8919-EC4B-B96D-322FBADA2C91}" dt="2022-09-20T12:53:24.994" v="19106" actId="165"/>
          <ac:spMkLst>
            <pc:docMk/>
            <pc:sldMk cId="2962174692" sldId="576"/>
            <ac:spMk id="11" creationId="{DEABC989-14C6-9547-3725-5DC237AA82AD}"/>
          </ac:spMkLst>
        </pc:spChg>
        <pc:spChg chg="mod topLvl">
          <ac:chgData name="Cannell, Michael B" userId="df291291-9ac9-42c2-a976-062f6e2ad9da" providerId="ADAL" clId="{0C6CEBCA-8919-EC4B-B96D-322FBADA2C91}" dt="2022-09-20T12:53:24.994" v="19106" actId="165"/>
          <ac:spMkLst>
            <pc:docMk/>
            <pc:sldMk cId="2962174692" sldId="576"/>
            <ac:spMk id="12" creationId="{C02CA5BF-AC1B-4CF6-8442-4D7861D88235}"/>
          </ac:spMkLst>
        </pc:spChg>
        <pc:spChg chg="mod topLvl">
          <ac:chgData name="Cannell, Michael B" userId="df291291-9ac9-42c2-a976-062f6e2ad9da" providerId="ADAL" clId="{0C6CEBCA-8919-EC4B-B96D-322FBADA2C91}" dt="2022-09-20T12:53:39.328" v="19111" actId="1037"/>
          <ac:spMkLst>
            <pc:docMk/>
            <pc:sldMk cId="2962174692" sldId="576"/>
            <ac:spMk id="13" creationId="{AEC6ACAF-E8A7-5686-414D-C3BE22DDB7C0}"/>
          </ac:spMkLst>
        </pc:spChg>
        <pc:spChg chg="mod topLvl">
          <ac:chgData name="Cannell, Michael B" userId="df291291-9ac9-42c2-a976-062f6e2ad9da" providerId="ADAL" clId="{0C6CEBCA-8919-EC4B-B96D-322FBADA2C91}" dt="2022-09-20T12:53:24.994" v="19106" actId="165"/>
          <ac:spMkLst>
            <pc:docMk/>
            <pc:sldMk cId="2962174692" sldId="576"/>
            <ac:spMk id="14" creationId="{EA7C0330-C6B4-8A45-BE0C-93359C2653DB}"/>
          </ac:spMkLst>
        </pc:spChg>
        <pc:spChg chg="mod topLvl">
          <ac:chgData name="Cannell, Michael B" userId="df291291-9ac9-42c2-a976-062f6e2ad9da" providerId="ADAL" clId="{0C6CEBCA-8919-EC4B-B96D-322FBADA2C91}" dt="2022-09-20T12:53:39.328" v="19111" actId="1037"/>
          <ac:spMkLst>
            <pc:docMk/>
            <pc:sldMk cId="2962174692" sldId="576"/>
            <ac:spMk id="15" creationId="{804EB03E-CA73-4345-44C6-1E7C086D48A8}"/>
          </ac:spMkLst>
        </pc:spChg>
        <pc:spChg chg="add mod topLvl">
          <ac:chgData name="Cannell, Michael B" userId="df291291-9ac9-42c2-a976-062f6e2ad9da" providerId="ADAL" clId="{0C6CEBCA-8919-EC4B-B96D-322FBADA2C91}" dt="2022-09-20T13:00:44.693" v="19252" actId="465"/>
          <ac:spMkLst>
            <pc:docMk/>
            <pc:sldMk cId="2962174692" sldId="576"/>
            <ac:spMk id="16" creationId="{14F4193B-3918-73F0-2A11-A2A29D3904E9}"/>
          </ac:spMkLst>
        </pc:spChg>
        <pc:spChg chg="add mod topLvl">
          <ac:chgData name="Cannell, Michael B" userId="df291291-9ac9-42c2-a976-062f6e2ad9da" providerId="ADAL" clId="{0C6CEBCA-8919-EC4B-B96D-322FBADA2C91}" dt="2022-09-20T13:00:44.693" v="19252" actId="465"/>
          <ac:spMkLst>
            <pc:docMk/>
            <pc:sldMk cId="2962174692" sldId="576"/>
            <ac:spMk id="17" creationId="{B2D47199-83EF-9593-27D6-064691A6AFCF}"/>
          </ac:spMkLst>
        </pc:spChg>
        <pc:spChg chg="add mod topLvl">
          <ac:chgData name="Cannell, Michael B" userId="df291291-9ac9-42c2-a976-062f6e2ad9da" providerId="ADAL" clId="{0C6CEBCA-8919-EC4B-B96D-322FBADA2C91}" dt="2022-09-20T13:00:44.693" v="19252" actId="465"/>
          <ac:spMkLst>
            <pc:docMk/>
            <pc:sldMk cId="2962174692" sldId="576"/>
            <ac:spMk id="18" creationId="{11F25F93-EA48-5974-754C-E12002F65609}"/>
          </ac:spMkLst>
        </pc:spChg>
        <pc:spChg chg="add mod topLvl">
          <ac:chgData name="Cannell, Michael B" userId="df291291-9ac9-42c2-a976-062f6e2ad9da" providerId="ADAL" clId="{0C6CEBCA-8919-EC4B-B96D-322FBADA2C91}" dt="2022-09-20T13:00:44.693" v="19252" actId="465"/>
          <ac:spMkLst>
            <pc:docMk/>
            <pc:sldMk cId="2962174692" sldId="576"/>
            <ac:spMk id="19" creationId="{ADF91237-6A30-0E34-A97F-E1F8E6C3E1A0}"/>
          </ac:spMkLst>
        </pc:spChg>
        <pc:spChg chg="mod topLvl">
          <ac:chgData name="Cannell, Michael B" userId="df291291-9ac9-42c2-a976-062f6e2ad9da" providerId="ADAL" clId="{0C6CEBCA-8919-EC4B-B96D-322FBADA2C91}" dt="2022-09-20T12:53:39.328" v="19111" actId="1037"/>
          <ac:spMkLst>
            <pc:docMk/>
            <pc:sldMk cId="2962174692" sldId="576"/>
            <ac:spMk id="21" creationId="{E384B5B2-1A3E-7D8A-10E1-884B7EC2E595}"/>
          </ac:spMkLst>
        </pc:spChg>
        <pc:spChg chg="add del mod">
          <ac:chgData name="Cannell, Michael B" userId="df291291-9ac9-42c2-a976-062f6e2ad9da" providerId="ADAL" clId="{0C6CEBCA-8919-EC4B-B96D-322FBADA2C91}" dt="2022-09-20T13:00:22.154" v="19251" actId="478"/>
          <ac:spMkLst>
            <pc:docMk/>
            <pc:sldMk cId="2962174692" sldId="576"/>
            <ac:spMk id="22" creationId="{C9F9F673-7566-3650-278F-74F600A4BFAE}"/>
          </ac:spMkLst>
        </pc:spChg>
        <pc:spChg chg="mod topLvl">
          <ac:chgData name="Cannell, Michael B" userId="df291291-9ac9-42c2-a976-062f6e2ad9da" providerId="ADAL" clId="{0C6CEBCA-8919-EC4B-B96D-322FBADA2C91}" dt="2022-09-20T12:53:39.328" v="19111" actId="1037"/>
          <ac:spMkLst>
            <pc:docMk/>
            <pc:sldMk cId="2962174692" sldId="576"/>
            <ac:spMk id="26" creationId="{BF27ED52-9A25-D3A6-45C3-552B4940D445}"/>
          </ac:spMkLst>
        </pc:spChg>
        <pc:spChg chg="mod topLvl">
          <ac:chgData name="Cannell, Michael B" userId="df291291-9ac9-42c2-a976-062f6e2ad9da" providerId="ADAL" clId="{0C6CEBCA-8919-EC4B-B96D-322FBADA2C91}" dt="2022-09-20T12:53:39.328" v="19111" actId="1037"/>
          <ac:spMkLst>
            <pc:docMk/>
            <pc:sldMk cId="2962174692" sldId="576"/>
            <ac:spMk id="27" creationId="{C91808F8-EE04-FFE4-6E7F-A8D39D5BD59A}"/>
          </ac:spMkLst>
        </pc:spChg>
        <pc:spChg chg="mod topLvl">
          <ac:chgData name="Cannell, Michael B" userId="df291291-9ac9-42c2-a976-062f6e2ad9da" providerId="ADAL" clId="{0C6CEBCA-8919-EC4B-B96D-322FBADA2C91}" dt="2022-09-20T12:53:39.328" v="19111" actId="1037"/>
          <ac:spMkLst>
            <pc:docMk/>
            <pc:sldMk cId="2962174692" sldId="576"/>
            <ac:spMk id="28" creationId="{B8708EE1-C8A1-F4A8-55E1-2E835B5A78B9}"/>
          </ac:spMkLst>
        </pc:spChg>
        <pc:spChg chg="mod topLvl">
          <ac:chgData name="Cannell, Michael B" userId="df291291-9ac9-42c2-a976-062f6e2ad9da" providerId="ADAL" clId="{0C6CEBCA-8919-EC4B-B96D-322FBADA2C91}" dt="2022-09-20T12:53:39.328" v="19111" actId="1037"/>
          <ac:spMkLst>
            <pc:docMk/>
            <pc:sldMk cId="2962174692" sldId="576"/>
            <ac:spMk id="29" creationId="{2C16D63B-010B-95D6-DCA2-C9A4993A3E8A}"/>
          </ac:spMkLst>
        </pc:spChg>
        <pc:spChg chg="mod topLvl">
          <ac:chgData name="Cannell, Michael B" userId="df291291-9ac9-42c2-a976-062f6e2ad9da" providerId="ADAL" clId="{0C6CEBCA-8919-EC4B-B96D-322FBADA2C91}" dt="2022-09-20T12:53:39.328" v="19111" actId="1037"/>
          <ac:spMkLst>
            <pc:docMk/>
            <pc:sldMk cId="2962174692" sldId="576"/>
            <ac:spMk id="30" creationId="{D08B097A-CB4A-AA80-479D-27659684144B}"/>
          </ac:spMkLst>
        </pc:spChg>
        <pc:spChg chg="mod topLvl">
          <ac:chgData name="Cannell, Michael B" userId="df291291-9ac9-42c2-a976-062f6e2ad9da" providerId="ADAL" clId="{0C6CEBCA-8919-EC4B-B96D-322FBADA2C91}" dt="2022-09-20T12:53:39.328" v="19111" actId="1037"/>
          <ac:spMkLst>
            <pc:docMk/>
            <pc:sldMk cId="2962174692" sldId="576"/>
            <ac:spMk id="31" creationId="{FC319884-62C4-3E32-D32F-E597C8C4F35B}"/>
          </ac:spMkLst>
        </pc:spChg>
        <pc:spChg chg="mod topLvl">
          <ac:chgData name="Cannell, Michael B" userId="df291291-9ac9-42c2-a976-062f6e2ad9da" providerId="ADAL" clId="{0C6CEBCA-8919-EC4B-B96D-322FBADA2C91}" dt="2022-09-20T12:53:39.328" v="19111" actId="1037"/>
          <ac:spMkLst>
            <pc:docMk/>
            <pc:sldMk cId="2962174692" sldId="576"/>
            <ac:spMk id="32" creationId="{3AEEB17A-EA26-2B7E-8298-168694DA7C7E}"/>
          </ac:spMkLst>
        </pc:spChg>
        <pc:spChg chg="mod topLvl">
          <ac:chgData name="Cannell, Michael B" userId="df291291-9ac9-42c2-a976-062f6e2ad9da" providerId="ADAL" clId="{0C6CEBCA-8919-EC4B-B96D-322FBADA2C91}" dt="2022-09-20T12:53:24.994" v="19106" actId="165"/>
          <ac:spMkLst>
            <pc:docMk/>
            <pc:sldMk cId="2962174692" sldId="576"/>
            <ac:spMk id="33" creationId="{ED5AB667-3326-1893-78C8-1DCDA38288D8}"/>
          </ac:spMkLst>
        </pc:spChg>
        <pc:spChg chg="mod topLvl">
          <ac:chgData name="Cannell, Michael B" userId="df291291-9ac9-42c2-a976-062f6e2ad9da" providerId="ADAL" clId="{0C6CEBCA-8919-EC4B-B96D-322FBADA2C91}" dt="2022-09-20T12:53:24.994" v="19106" actId="165"/>
          <ac:spMkLst>
            <pc:docMk/>
            <pc:sldMk cId="2962174692" sldId="576"/>
            <ac:spMk id="34" creationId="{60AE0DF0-9E34-7525-1A42-B648501C83AC}"/>
          </ac:spMkLst>
        </pc:spChg>
        <pc:spChg chg="mod topLvl">
          <ac:chgData name="Cannell, Michael B" userId="df291291-9ac9-42c2-a976-062f6e2ad9da" providerId="ADAL" clId="{0C6CEBCA-8919-EC4B-B96D-322FBADA2C91}" dt="2022-09-20T12:53:24.994" v="19106" actId="165"/>
          <ac:spMkLst>
            <pc:docMk/>
            <pc:sldMk cId="2962174692" sldId="576"/>
            <ac:spMk id="35" creationId="{B12BC8C2-1C6D-B831-0ABD-B0078B4EBE09}"/>
          </ac:spMkLst>
        </pc:spChg>
        <pc:spChg chg="mod topLvl">
          <ac:chgData name="Cannell, Michael B" userId="df291291-9ac9-42c2-a976-062f6e2ad9da" providerId="ADAL" clId="{0C6CEBCA-8919-EC4B-B96D-322FBADA2C91}" dt="2022-09-20T12:53:24.994" v="19106" actId="165"/>
          <ac:spMkLst>
            <pc:docMk/>
            <pc:sldMk cId="2962174692" sldId="576"/>
            <ac:spMk id="36" creationId="{7BA05683-EA0B-9D8B-B729-70B80BEE0254}"/>
          </ac:spMkLst>
        </pc:spChg>
        <pc:spChg chg="mod topLvl">
          <ac:chgData name="Cannell, Michael B" userId="df291291-9ac9-42c2-a976-062f6e2ad9da" providerId="ADAL" clId="{0C6CEBCA-8919-EC4B-B96D-322FBADA2C91}" dt="2022-09-20T12:53:24.994" v="19106" actId="165"/>
          <ac:spMkLst>
            <pc:docMk/>
            <pc:sldMk cId="2962174692" sldId="576"/>
            <ac:spMk id="37" creationId="{91C2B41C-74F7-85BB-5554-391356F50BC2}"/>
          </ac:spMkLst>
        </pc:spChg>
        <pc:spChg chg="mod topLvl">
          <ac:chgData name="Cannell, Michael B" userId="df291291-9ac9-42c2-a976-062f6e2ad9da" providerId="ADAL" clId="{0C6CEBCA-8919-EC4B-B96D-322FBADA2C91}" dt="2022-09-20T12:53:24.994" v="19106" actId="165"/>
          <ac:spMkLst>
            <pc:docMk/>
            <pc:sldMk cId="2962174692" sldId="576"/>
            <ac:spMk id="38" creationId="{EE341FB7-B5A4-0ED6-C658-C26BD2FE929F}"/>
          </ac:spMkLst>
        </pc:spChg>
        <pc:spChg chg="mod topLvl">
          <ac:chgData name="Cannell, Michael B" userId="df291291-9ac9-42c2-a976-062f6e2ad9da" providerId="ADAL" clId="{0C6CEBCA-8919-EC4B-B96D-322FBADA2C91}" dt="2022-09-20T12:53:24.994" v="19106" actId="165"/>
          <ac:spMkLst>
            <pc:docMk/>
            <pc:sldMk cId="2962174692" sldId="576"/>
            <ac:spMk id="39" creationId="{81CC3AB7-64D9-975B-3ED2-0D38EFE95AB7}"/>
          </ac:spMkLst>
        </pc:spChg>
        <pc:spChg chg="mod topLvl">
          <ac:chgData name="Cannell, Michael B" userId="df291291-9ac9-42c2-a976-062f6e2ad9da" providerId="ADAL" clId="{0C6CEBCA-8919-EC4B-B96D-322FBADA2C91}" dt="2022-09-20T12:53:24.994" v="19106" actId="165"/>
          <ac:spMkLst>
            <pc:docMk/>
            <pc:sldMk cId="2962174692" sldId="576"/>
            <ac:spMk id="40" creationId="{F72BCF1A-3044-F2F6-C34D-8F5E9F456340}"/>
          </ac:spMkLst>
        </pc:spChg>
        <pc:spChg chg="mod topLvl">
          <ac:chgData name="Cannell, Michael B" userId="df291291-9ac9-42c2-a976-062f6e2ad9da" providerId="ADAL" clId="{0C6CEBCA-8919-EC4B-B96D-322FBADA2C91}" dt="2022-09-20T12:53:24.994" v="19106" actId="165"/>
          <ac:spMkLst>
            <pc:docMk/>
            <pc:sldMk cId="2962174692" sldId="576"/>
            <ac:spMk id="41" creationId="{40C8F828-8839-9210-5ACE-75F42A69EAF9}"/>
          </ac:spMkLst>
        </pc:spChg>
        <pc:spChg chg="mod topLvl">
          <ac:chgData name="Cannell, Michael B" userId="df291291-9ac9-42c2-a976-062f6e2ad9da" providerId="ADAL" clId="{0C6CEBCA-8919-EC4B-B96D-322FBADA2C91}" dt="2022-09-20T12:53:24.994" v="19106" actId="165"/>
          <ac:spMkLst>
            <pc:docMk/>
            <pc:sldMk cId="2962174692" sldId="576"/>
            <ac:spMk id="43" creationId="{98AC0AE0-D887-01C3-D7A1-BC3448CB969B}"/>
          </ac:spMkLst>
        </pc:spChg>
        <pc:spChg chg="mod topLvl">
          <ac:chgData name="Cannell, Michael B" userId="df291291-9ac9-42c2-a976-062f6e2ad9da" providerId="ADAL" clId="{0C6CEBCA-8919-EC4B-B96D-322FBADA2C91}" dt="2022-09-20T12:53:24.994" v="19106" actId="165"/>
          <ac:spMkLst>
            <pc:docMk/>
            <pc:sldMk cId="2962174692" sldId="576"/>
            <ac:spMk id="44" creationId="{CCD88229-3730-0923-F2C9-E62CEA1E2DDC}"/>
          </ac:spMkLst>
        </pc:spChg>
        <pc:spChg chg="mod topLvl">
          <ac:chgData name="Cannell, Michael B" userId="df291291-9ac9-42c2-a976-062f6e2ad9da" providerId="ADAL" clId="{0C6CEBCA-8919-EC4B-B96D-322FBADA2C91}" dt="2022-09-20T12:53:24.994" v="19106" actId="165"/>
          <ac:spMkLst>
            <pc:docMk/>
            <pc:sldMk cId="2962174692" sldId="576"/>
            <ac:spMk id="45" creationId="{81CFC1D7-D989-107D-7F13-193F283AD0C6}"/>
          </ac:spMkLst>
        </pc:spChg>
        <pc:spChg chg="mod topLvl">
          <ac:chgData name="Cannell, Michael B" userId="df291291-9ac9-42c2-a976-062f6e2ad9da" providerId="ADAL" clId="{0C6CEBCA-8919-EC4B-B96D-322FBADA2C91}" dt="2022-09-20T12:53:24.994" v="19106" actId="165"/>
          <ac:spMkLst>
            <pc:docMk/>
            <pc:sldMk cId="2962174692" sldId="576"/>
            <ac:spMk id="46" creationId="{9A3A86B6-2674-4D22-35B8-8EEE65D2E60F}"/>
          </ac:spMkLst>
        </pc:spChg>
        <pc:spChg chg="mod topLvl">
          <ac:chgData name="Cannell, Michael B" userId="df291291-9ac9-42c2-a976-062f6e2ad9da" providerId="ADAL" clId="{0C6CEBCA-8919-EC4B-B96D-322FBADA2C91}" dt="2022-09-20T12:53:24.994" v="19106" actId="165"/>
          <ac:spMkLst>
            <pc:docMk/>
            <pc:sldMk cId="2962174692" sldId="576"/>
            <ac:spMk id="47" creationId="{8D9E7369-8E18-E4A5-3F82-93CEF06BAB46}"/>
          </ac:spMkLst>
        </pc:spChg>
        <pc:spChg chg="mod topLvl">
          <ac:chgData name="Cannell, Michael B" userId="df291291-9ac9-42c2-a976-062f6e2ad9da" providerId="ADAL" clId="{0C6CEBCA-8919-EC4B-B96D-322FBADA2C91}" dt="2022-09-20T12:53:24.994" v="19106" actId="165"/>
          <ac:spMkLst>
            <pc:docMk/>
            <pc:sldMk cId="2962174692" sldId="576"/>
            <ac:spMk id="48" creationId="{A189A63D-9D86-9227-80D4-94660D0C3598}"/>
          </ac:spMkLst>
        </pc:spChg>
        <pc:spChg chg="mod topLvl">
          <ac:chgData name="Cannell, Michael B" userId="df291291-9ac9-42c2-a976-062f6e2ad9da" providerId="ADAL" clId="{0C6CEBCA-8919-EC4B-B96D-322FBADA2C91}" dt="2022-09-20T12:53:24.994" v="19106" actId="165"/>
          <ac:spMkLst>
            <pc:docMk/>
            <pc:sldMk cId="2962174692" sldId="576"/>
            <ac:spMk id="51" creationId="{80F2FBDA-A94C-008F-1CAA-EB4CF4B400BD}"/>
          </ac:spMkLst>
        </pc:spChg>
        <pc:spChg chg="mod topLvl">
          <ac:chgData name="Cannell, Michael B" userId="df291291-9ac9-42c2-a976-062f6e2ad9da" providerId="ADAL" clId="{0C6CEBCA-8919-EC4B-B96D-322FBADA2C91}" dt="2022-09-20T12:53:24.994" v="19106" actId="165"/>
          <ac:spMkLst>
            <pc:docMk/>
            <pc:sldMk cId="2962174692" sldId="576"/>
            <ac:spMk id="52" creationId="{A7963FE0-F39E-58BF-3E2B-2A7D0CD0F84A}"/>
          </ac:spMkLst>
        </pc:spChg>
        <pc:spChg chg="mod topLvl">
          <ac:chgData name="Cannell, Michael B" userId="df291291-9ac9-42c2-a976-062f6e2ad9da" providerId="ADAL" clId="{0C6CEBCA-8919-EC4B-B96D-322FBADA2C91}" dt="2022-09-20T12:53:55.063" v="19114" actId="255"/>
          <ac:spMkLst>
            <pc:docMk/>
            <pc:sldMk cId="2962174692" sldId="576"/>
            <ac:spMk id="53" creationId="{8C720B98-2720-7E09-78D9-A00086177E5C}"/>
          </ac:spMkLst>
        </pc:spChg>
        <pc:spChg chg="mod topLvl">
          <ac:chgData name="Cannell, Michael B" userId="df291291-9ac9-42c2-a976-062f6e2ad9da" providerId="ADAL" clId="{0C6CEBCA-8919-EC4B-B96D-322FBADA2C91}" dt="2022-09-20T12:53:50.695" v="19113" actId="255"/>
          <ac:spMkLst>
            <pc:docMk/>
            <pc:sldMk cId="2962174692" sldId="576"/>
            <ac:spMk id="54" creationId="{96E5F69D-74E7-9F29-6D68-99891B2FF925}"/>
          </ac:spMkLst>
        </pc:spChg>
        <pc:spChg chg="mod topLvl">
          <ac:chgData name="Cannell, Michael B" userId="df291291-9ac9-42c2-a976-062f6e2ad9da" providerId="ADAL" clId="{0C6CEBCA-8919-EC4B-B96D-322FBADA2C91}" dt="2022-09-20T12:53:24.994" v="19106" actId="165"/>
          <ac:spMkLst>
            <pc:docMk/>
            <pc:sldMk cId="2962174692" sldId="576"/>
            <ac:spMk id="55" creationId="{E8C6E50A-2044-AC0D-4EC6-2CC787B702F2}"/>
          </ac:spMkLst>
        </pc:spChg>
        <pc:spChg chg="mod topLvl">
          <ac:chgData name="Cannell, Michael B" userId="df291291-9ac9-42c2-a976-062f6e2ad9da" providerId="ADAL" clId="{0C6CEBCA-8919-EC4B-B96D-322FBADA2C91}" dt="2022-09-20T12:53:24.994" v="19106" actId="165"/>
          <ac:spMkLst>
            <pc:docMk/>
            <pc:sldMk cId="2962174692" sldId="576"/>
            <ac:spMk id="56" creationId="{14D74131-D786-443D-8011-249168384020}"/>
          </ac:spMkLst>
        </pc:spChg>
        <pc:spChg chg="mod topLvl">
          <ac:chgData name="Cannell, Michael B" userId="df291291-9ac9-42c2-a976-062f6e2ad9da" providerId="ADAL" clId="{0C6CEBCA-8919-EC4B-B96D-322FBADA2C91}" dt="2022-09-20T12:53:24.994" v="19106" actId="165"/>
          <ac:spMkLst>
            <pc:docMk/>
            <pc:sldMk cId="2962174692" sldId="576"/>
            <ac:spMk id="57" creationId="{8486E7F1-B4FA-A276-CB40-5B6B41BAC066}"/>
          </ac:spMkLst>
        </pc:spChg>
        <pc:spChg chg="mod topLvl">
          <ac:chgData name="Cannell, Michael B" userId="df291291-9ac9-42c2-a976-062f6e2ad9da" providerId="ADAL" clId="{0C6CEBCA-8919-EC4B-B96D-322FBADA2C91}" dt="2022-09-20T12:53:24.994" v="19106" actId="165"/>
          <ac:spMkLst>
            <pc:docMk/>
            <pc:sldMk cId="2962174692" sldId="576"/>
            <ac:spMk id="58" creationId="{355CBAE9-45D1-ED83-12BE-85F0DAAEDA7E}"/>
          </ac:spMkLst>
        </pc:spChg>
        <pc:spChg chg="mod topLvl">
          <ac:chgData name="Cannell, Michael B" userId="df291291-9ac9-42c2-a976-062f6e2ad9da" providerId="ADAL" clId="{0C6CEBCA-8919-EC4B-B96D-322FBADA2C91}" dt="2022-09-20T12:53:24.994" v="19106" actId="165"/>
          <ac:spMkLst>
            <pc:docMk/>
            <pc:sldMk cId="2962174692" sldId="576"/>
            <ac:spMk id="59" creationId="{692E852E-8388-FD0A-3F45-86C67FAE9DCB}"/>
          </ac:spMkLst>
        </pc:spChg>
        <pc:spChg chg="mod topLvl">
          <ac:chgData name="Cannell, Michael B" userId="df291291-9ac9-42c2-a976-062f6e2ad9da" providerId="ADAL" clId="{0C6CEBCA-8919-EC4B-B96D-322FBADA2C91}" dt="2022-09-20T12:53:24.994" v="19106" actId="165"/>
          <ac:spMkLst>
            <pc:docMk/>
            <pc:sldMk cId="2962174692" sldId="576"/>
            <ac:spMk id="60" creationId="{08656AE9-15D2-EFDF-79DE-C9E1B4C1D69A}"/>
          </ac:spMkLst>
        </pc:spChg>
        <pc:spChg chg="mod topLvl">
          <ac:chgData name="Cannell, Michael B" userId="df291291-9ac9-42c2-a976-062f6e2ad9da" providerId="ADAL" clId="{0C6CEBCA-8919-EC4B-B96D-322FBADA2C91}" dt="2022-09-20T12:53:24.994" v="19106" actId="165"/>
          <ac:spMkLst>
            <pc:docMk/>
            <pc:sldMk cId="2962174692" sldId="576"/>
            <ac:spMk id="61" creationId="{88C08AD2-2B10-1199-BE1D-67EEBC81228B}"/>
          </ac:spMkLst>
        </pc:spChg>
        <pc:spChg chg="mod topLvl">
          <ac:chgData name="Cannell, Michael B" userId="df291291-9ac9-42c2-a976-062f6e2ad9da" providerId="ADAL" clId="{0C6CEBCA-8919-EC4B-B96D-322FBADA2C91}" dt="2022-09-20T12:53:24.994" v="19106" actId="165"/>
          <ac:spMkLst>
            <pc:docMk/>
            <pc:sldMk cId="2962174692" sldId="576"/>
            <ac:spMk id="62" creationId="{4CDD4CAA-7354-9E6F-8B0B-08C0E5E86E33}"/>
          </ac:spMkLst>
        </pc:spChg>
        <pc:spChg chg="mod topLvl">
          <ac:chgData name="Cannell, Michael B" userId="df291291-9ac9-42c2-a976-062f6e2ad9da" providerId="ADAL" clId="{0C6CEBCA-8919-EC4B-B96D-322FBADA2C91}" dt="2022-09-20T12:53:24.994" v="19106" actId="165"/>
          <ac:spMkLst>
            <pc:docMk/>
            <pc:sldMk cId="2962174692" sldId="576"/>
            <ac:spMk id="63" creationId="{C4DE3C8E-1472-C318-B0AD-74444F214182}"/>
          </ac:spMkLst>
        </pc:spChg>
        <pc:spChg chg="mod topLvl">
          <ac:chgData name="Cannell, Michael B" userId="df291291-9ac9-42c2-a976-062f6e2ad9da" providerId="ADAL" clId="{0C6CEBCA-8919-EC4B-B96D-322FBADA2C91}" dt="2022-09-20T12:53:24.994" v="19106" actId="165"/>
          <ac:spMkLst>
            <pc:docMk/>
            <pc:sldMk cId="2962174692" sldId="576"/>
            <ac:spMk id="64" creationId="{B54BF5EF-3CED-EC34-A72E-64CB069809F3}"/>
          </ac:spMkLst>
        </pc:spChg>
        <pc:spChg chg="mod topLvl">
          <ac:chgData name="Cannell, Michael B" userId="df291291-9ac9-42c2-a976-062f6e2ad9da" providerId="ADAL" clId="{0C6CEBCA-8919-EC4B-B96D-322FBADA2C91}" dt="2022-09-20T12:53:24.994" v="19106" actId="165"/>
          <ac:spMkLst>
            <pc:docMk/>
            <pc:sldMk cId="2962174692" sldId="576"/>
            <ac:spMk id="65" creationId="{80A40FEB-CFB7-B152-B23A-5D6B23F5672E}"/>
          </ac:spMkLst>
        </pc:spChg>
        <pc:spChg chg="mod topLvl">
          <ac:chgData name="Cannell, Michael B" userId="df291291-9ac9-42c2-a976-062f6e2ad9da" providerId="ADAL" clId="{0C6CEBCA-8919-EC4B-B96D-322FBADA2C91}" dt="2022-09-20T12:53:24.994" v="19106" actId="165"/>
          <ac:spMkLst>
            <pc:docMk/>
            <pc:sldMk cId="2962174692" sldId="576"/>
            <ac:spMk id="66" creationId="{38090D8C-08CE-564B-B90A-4B6CB580A91D}"/>
          </ac:spMkLst>
        </pc:spChg>
        <pc:spChg chg="mod topLvl">
          <ac:chgData name="Cannell, Michael B" userId="df291291-9ac9-42c2-a976-062f6e2ad9da" providerId="ADAL" clId="{0C6CEBCA-8919-EC4B-B96D-322FBADA2C91}" dt="2022-09-20T12:53:24.994" v="19106" actId="165"/>
          <ac:spMkLst>
            <pc:docMk/>
            <pc:sldMk cId="2962174692" sldId="576"/>
            <ac:spMk id="67" creationId="{D0F2F976-9566-9137-CD07-86DA829A5151}"/>
          </ac:spMkLst>
        </pc:spChg>
        <pc:spChg chg="mod topLvl">
          <ac:chgData name="Cannell, Michael B" userId="df291291-9ac9-42c2-a976-062f6e2ad9da" providerId="ADAL" clId="{0C6CEBCA-8919-EC4B-B96D-322FBADA2C91}" dt="2022-09-20T12:53:24.994" v="19106" actId="165"/>
          <ac:spMkLst>
            <pc:docMk/>
            <pc:sldMk cId="2962174692" sldId="576"/>
            <ac:spMk id="68" creationId="{BC143064-030A-5758-01F7-414B0A925DAA}"/>
          </ac:spMkLst>
        </pc:spChg>
        <pc:spChg chg="mod topLvl">
          <ac:chgData name="Cannell, Michael B" userId="df291291-9ac9-42c2-a976-062f6e2ad9da" providerId="ADAL" clId="{0C6CEBCA-8919-EC4B-B96D-322FBADA2C91}" dt="2022-09-20T12:53:24.994" v="19106" actId="165"/>
          <ac:spMkLst>
            <pc:docMk/>
            <pc:sldMk cId="2962174692" sldId="576"/>
            <ac:spMk id="69" creationId="{084ABC70-DD5A-79FA-44C2-DEF5958164F3}"/>
          </ac:spMkLst>
        </pc:spChg>
        <pc:spChg chg="mod topLvl">
          <ac:chgData name="Cannell, Michael B" userId="df291291-9ac9-42c2-a976-062f6e2ad9da" providerId="ADAL" clId="{0C6CEBCA-8919-EC4B-B96D-322FBADA2C91}" dt="2022-09-20T12:53:24.994" v="19106" actId="165"/>
          <ac:spMkLst>
            <pc:docMk/>
            <pc:sldMk cId="2962174692" sldId="576"/>
            <ac:spMk id="70" creationId="{058937A6-BEF9-9657-BCAE-C6876A94FD7E}"/>
          </ac:spMkLst>
        </pc:spChg>
        <pc:spChg chg="mod topLvl">
          <ac:chgData name="Cannell, Michael B" userId="df291291-9ac9-42c2-a976-062f6e2ad9da" providerId="ADAL" clId="{0C6CEBCA-8919-EC4B-B96D-322FBADA2C91}" dt="2022-09-20T12:54:04.762" v="19116" actId="255"/>
          <ac:spMkLst>
            <pc:docMk/>
            <pc:sldMk cId="2962174692" sldId="576"/>
            <ac:spMk id="71" creationId="{712B08F5-4CDC-9102-9ABB-8B2EC595FC06}"/>
          </ac:spMkLst>
        </pc:spChg>
        <pc:spChg chg="mod topLvl">
          <ac:chgData name="Cannell, Michael B" userId="df291291-9ac9-42c2-a976-062f6e2ad9da" providerId="ADAL" clId="{0C6CEBCA-8919-EC4B-B96D-322FBADA2C91}" dt="2022-09-20T12:54:08.245" v="19117" actId="255"/>
          <ac:spMkLst>
            <pc:docMk/>
            <pc:sldMk cId="2962174692" sldId="576"/>
            <ac:spMk id="72" creationId="{CDBE0743-036C-71CE-69A2-3DF3477AB2BA}"/>
          </ac:spMkLst>
        </pc:spChg>
        <pc:spChg chg="mod topLvl">
          <ac:chgData name="Cannell, Michael B" userId="df291291-9ac9-42c2-a976-062f6e2ad9da" providerId="ADAL" clId="{0C6CEBCA-8919-EC4B-B96D-322FBADA2C91}" dt="2022-09-20T12:53:24.994" v="19106" actId="165"/>
          <ac:spMkLst>
            <pc:docMk/>
            <pc:sldMk cId="2962174692" sldId="576"/>
            <ac:spMk id="73" creationId="{AAF30CC0-0888-C684-B92A-4AB71453D291}"/>
          </ac:spMkLst>
        </pc:spChg>
        <pc:spChg chg="mod topLvl">
          <ac:chgData name="Cannell, Michael B" userId="df291291-9ac9-42c2-a976-062f6e2ad9da" providerId="ADAL" clId="{0C6CEBCA-8919-EC4B-B96D-322FBADA2C91}" dt="2022-09-20T12:53:24.994" v="19106" actId="165"/>
          <ac:spMkLst>
            <pc:docMk/>
            <pc:sldMk cId="2962174692" sldId="576"/>
            <ac:spMk id="74" creationId="{DEAC1337-6E2F-C6B2-769B-3814829DB49F}"/>
          </ac:spMkLst>
        </pc:spChg>
        <pc:spChg chg="mod topLvl">
          <ac:chgData name="Cannell, Michael B" userId="df291291-9ac9-42c2-a976-062f6e2ad9da" providerId="ADAL" clId="{0C6CEBCA-8919-EC4B-B96D-322FBADA2C91}" dt="2022-09-20T12:53:24.994" v="19106" actId="165"/>
          <ac:spMkLst>
            <pc:docMk/>
            <pc:sldMk cId="2962174692" sldId="576"/>
            <ac:spMk id="75" creationId="{8BA73DEF-A375-FAA5-F7C8-8577E6321686}"/>
          </ac:spMkLst>
        </pc:spChg>
        <pc:spChg chg="mod topLvl">
          <ac:chgData name="Cannell, Michael B" userId="df291291-9ac9-42c2-a976-062f6e2ad9da" providerId="ADAL" clId="{0C6CEBCA-8919-EC4B-B96D-322FBADA2C91}" dt="2022-09-20T12:53:24.994" v="19106" actId="165"/>
          <ac:spMkLst>
            <pc:docMk/>
            <pc:sldMk cId="2962174692" sldId="576"/>
            <ac:spMk id="76" creationId="{81F491D7-77F7-16AA-762C-28253A6A08BC}"/>
          </ac:spMkLst>
        </pc:spChg>
        <pc:grpChg chg="del mod">
          <ac:chgData name="Cannell, Michael B" userId="df291291-9ac9-42c2-a976-062f6e2ad9da" providerId="ADAL" clId="{0C6CEBCA-8919-EC4B-B96D-322FBADA2C91}" dt="2022-09-20T12:53:24.994" v="19106" actId="165"/>
          <ac:grpSpMkLst>
            <pc:docMk/>
            <pc:sldMk cId="2962174692" sldId="576"/>
            <ac:grpSpMk id="2" creationId="{9A1EEA55-537F-6F5B-9E98-134AD6E6C88D}"/>
          </ac:grpSpMkLst>
        </pc:grpChg>
        <pc:grpChg chg="add del mod">
          <ac:chgData name="Cannell, Michael B" userId="df291291-9ac9-42c2-a976-062f6e2ad9da" providerId="ADAL" clId="{0C6CEBCA-8919-EC4B-B96D-322FBADA2C91}" dt="2022-09-20T12:59:44.827" v="19211" actId="165"/>
          <ac:grpSpMkLst>
            <pc:docMk/>
            <pc:sldMk cId="2962174692" sldId="576"/>
            <ac:grpSpMk id="20" creationId="{C588EF4A-D29F-1308-1213-29F1CE5D85C0}"/>
          </ac:grpSpMkLst>
        </pc:grpChg>
        <pc:cxnChg chg="mod topLvl">
          <ac:chgData name="Cannell, Michael B" userId="df291291-9ac9-42c2-a976-062f6e2ad9da" providerId="ADAL" clId="{0C6CEBCA-8919-EC4B-B96D-322FBADA2C91}" dt="2022-09-20T12:53:24.994" v="19106" actId="165"/>
          <ac:cxnSpMkLst>
            <pc:docMk/>
            <pc:sldMk cId="2962174692" sldId="576"/>
            <ac:cxnSpMk id="3" creationId="{82841B5A-1A52-A9FD-658A-739E1B08FE03}"/>
          </ac:cxnSpMkLst>
        </pc:cxnChg>
        <pc:cxnChg chg="mod topLvl">
          <ac:chgData name="Cannell, Michael B" userId="df291291-9ac9-42c2-a976-062f6e2ad9da" providerId="ADAL" clId="{0C6CEBCA-8919-EC4B-B96D-322FBADA2C91}" dt="2022-09-20T12:53:24.994" v="19106" actId="165"/>
          <ac:cxnSpMkLst>
            <pc:docMk/>
            <pc:sldMk cId="2962174692" sldId="576"/>
            <ac:cxnSpMk id="5" creationId="{DAD04491-881A-B525-2992-254F3DE30DC6}"/>
          </ac:cxnSpMkLst>
        </pc:cxnChg>
        <pc:cxnChg chg="mod topLvl">
          <ac:chgData name="Cannell, Michael B" userId="df291291-9ac9-42c2-a976-062f6e2ad9da" providerId="ADAL" clId="{0C6CEBCA-8919-EC4B-B96D-322FBADA2C91}" dt="2022-09-20T12:53:24.994" v="19106" actId="165"/>
          <ac:cxnSpMkLst>
            <pc:docMk/>
            <pc:sldMk cId="2962174692" sldId="576"/>
            <ac:cxnSpMk id="42" creationId="{1AC35CF8-FCF2-FD2B-FFD3-239BD2F2B8BC}"/>
          </ac:cxnSpMkLst>
        </pc:cxnChg>
      </pc:sldChg>
      <pc:sldChg chg="delSp new del mod">
        <pc:chgData name="Cannell, Michael B" userId="df291291-9ac9-42c2-a976-062f6e2ad9da" providerId="ADAL" clId="{0C6CEBCA-8919-EC4B-B96D-322FBADA2C91}" dt="2022-09-20T13:04:59.881" v="19508" actId="2696"/>
        <pc:sldMkLst>
          <pc:docMk/>
          <pc:sldMk cId="1710833957" sldId="577"/>
        </pc:sldMkLst>
        <pc:spChg chg="del">
          <ac:chgData name="Cannell, Michael B" userId="df291291-9ac9-42c2-a976-062f6e2ad9da" providerId="ADAL" clId="{0C6CEBCA-8919-EC4B-B96D-322FBADA2C91}" dt="2022-09-20T13:01:34.466" v="19303" actId="478"/>
          <ac:spMkLst>
            <pc:docMk/>
            <pc:sldMk cId="1710833957" sldId="577"/>
            <ac:spMk id="2" creationId="{2F73E179-F636-7C93-DC32-A903C6F84E7A}"/>
          </ac:spMkLst>
        </pc:spChg>
        <pc:spChg chg="del">
          <ac:chgData name="Cannell, Michael B" userId="df291291-9ac9-42c2-a976-062f6e2ad9da" providerId="ADAL" clId="{0C6CEBCA-8919-EC4B-B96D-322FBADA2C91}" dt="2022-09-20T13:01:32.458" v="19302" actId="478"/>
          <ac:spMkLst>
            <pc:docMk/>
            <pc:sldMk cId="1710833957" sldId="577"/>
            <ac:spMk id="3" creationId="{3B06F098-FF46-BD3C-6563-F200E25E3E70}"/>
          </ac:spMkLst>
        </pc:spChg>
      </pc:sldChg>
      <pc:sldChg chg="modSp add mod">
        <pc:chgData name="Cannell, Michael B" userId="df291291-9ac9-42c2-a976-062f6e2ad9da" providerId="ADAL" clId="{0C6CEBCA-8919-EC4B-B96D-322FBADA2C91}" dt="2022-09-20T13:15:19.666" v="19807" actId="20577"/>
        <pc:sldMkLst>
          <pc:docMk/>
          <pc:sldMk cId="3052586138" sldId="577"/>
        </pc:sldMkLst>
        <pc:spChg chg="mod">
          <ac:chgData name="Cannell, Michael B" userId="df291291-9ac9-42c2-a976-062f6e2ad9da" providerId="ADAL" clId="{0C6CEBCA-8919-EC4B-B96D-322FBADA2C91}" dt="2022-09-20T13:14:22.429" v="19715" actId="20577"/>
          <ac:spMkLst>
            <pc:docMk/>
            <pc:sldMk cId="3052586138" sldId="577"/>
            <ac:spMk id="2" creationId="{BD713DBF-E74D-7238-58A5-6114156E40D7}"/>
          </ac:spMkLst>
        </pc:spChg>
        <pc:spChg chg="mod">
          <ac:chgData name="Cannell, Michael B" userId="df291291-9ac9-42c2-a976-062f6e2ad9da" providerId="ADAL" clId="{0C6CEBCA-8919-EC4B-B96D-322FBADA2C91}" dt="2022-09-20T13:15:19.666" v="19807" actId="20577"/>
          <ac:spMkLst>
            <pc:docMk/>
            <pc:sldMk cId="3052586138" sldId="577"/>
            <ac:spMk id="3" creationId="{12CAB45B-B259-B820-8351-CC6CA45CF5D8}"/>
          </ac:spMkLst>
        </pc:spChg>
      </pc:sldChg>
      <pc:sldChg chg="modSp">
        <pc:chgData name="Cannell, Michael B" userId="df291291-9ac9-42c2-a976-062f6e2ad9da" providerId="ADAL" clId="{0C6CEBCA-8919-EC4B-B96D-322FBADA2C91}" dt="2022-09-20T20:18:33.876" v="20267" actId="20577"/>
        <pc:sldMkLst>
          <pc:docMk/>
          <pc:sldMk cId="2205803243" sldId="591"/>
        </pc:sldMkLst>
        <pc:spChg chg="mod">
          <ac:chgData name="Cannell, Michael B" userId="df291291-9ac9-42c2-a976-062f6e2ad9da" providerId="ADAL" clId="{0C6CEBCA-8919-EC4B-B96D-322FBADA2C91}" dt="2022-09-20T20:18:18.076" v="20263" actId="20577"/>
          <ac:spMkLst>
            <pc:docMk/>
            <pc:sldMk cId="2205803243" sldId="591"/>
            <ac:spMk id="16" creationId="{14F4193B-3918-73F0-2A11-A2A29D3904E9}"/>
          </ac:spMkLst>
        </pc:spChg>
        <pc:spChg chg="mod">
          <ac:chgData name="Cannell, Michael B" userId="df291291-9ac9-42c2-a976-062f6e2ad9da" providerId="ADAL" clId="{0C6CEBCA-8919-EC4B-B96D-322FBADA2C91}" dt="2022-09-20T20:18:33.876" v="20267" actId="20577"/>
          <ac:spMkLst>
            <pc:docMk/>
            <pc:sldMk cId="2205803243" sldId="591"/>
            <ac:spMk id="17" creationId="{B2D47199-83EF-9593-27D6-064691A6AFCF}"/>
          </ac:spMkLst>
        </pc:spChg>
      </pc:sldChg>
      <pc:sldChg chg="addSp modSp new mod ord modClrScheme chgLayout">
        <pc:chgData name="Cannell, Michael B" userId="df291291-9ac9-42c2-a976-062f6e2ad9da" providerId="ADAL" clId="{0C6CEBCA-8919-EC4B-B96D-322FBADA2C91}" dt="2022-09-22T17:39:31.806" v="20355" actId="20577"/>
        <pc:sldMkLst>
          <pc:docMk/>
          <pc:sldMk cId="34412781" sldId="598"/>
        </pc:sldMkLst>
        <pc:spChg chg="add mod">
          <ac:chgData name="Cannell, Michael B" userId="df291291-9ac9-42c2-a976-062f6e2ad9da" providerId="ADAL" clId="{0C6CEBCA-8919-EC4B-B96D-322FBADA2C91}" dt="2022-09-22T17:39:19.033" v="20291" actId="20577"/>
          <ac:spMkLst>
            <pc:docMk/>
            <pc:sldMk cId="34412781" sldId="598"/>
            <ac:spMk id="2" creationId="{1F02248C-71C3-437E-DD52-BD453112327E}"/>
          </ac:spMkLst>
        </pc:spChg>
        <pc:spChg chg="add mod">
          <ac:chgData name="Cannell, Michael B" userId="df291291-9ac9-42c2-a976-062f6e2ad9da" providerId="ADAL" clId="{0C6CEBCA-8919-EC4B-B96D-322FBADA2C91}" dt="2022-09-22T17:39:31.806" v="20355" actId="20577"/>
          <ac:spMkLst>
            <pc:docMk/>
            <pc:sldMk cId="34412781" sldId="598"/>
            <ac:spMk id="3" creationId="{81869D34-3F78-540D-7369-25CD001C907E}"/>
          </ac:spMkLst>
        </pc:spChg>
      </pc:sldChg>
      <pc:sldMasterChg chg="modSldLayout">
        <pc:chgData name="Cannell, Michael B" userId="df291291-9ac9-42c2-a976-062f6e2ad9da" providerId="ADAL" clId="{0C6CEBCA-8919-EC4B-B96D-322FBADA2C91}" dt="2022-09-19T21:23:10.921" v="13418" actId="2711"/>
        <pc:sldMasterMkLst>
          <pc:docMk/>
          <pc:sldMasterMk cId="1302563014" sldId="2147483648"/>
        </pc:sldMasterMkLst>
        <pc:sldLayoutChg chg="modSp">
          <pc:chgData name="Cannell, Michael B" userId="df291291-9ac9-42c2-a976-062f6e2ad9da" providerId="ADAL" clId="{0C6CEBCA-8919-EC4B-B96D-322FBADA2C91}" dt="2022-09-19T21:21:55.838" v="13396" actId="2711"/>
          <pc:sldLayoutMkLst>
            <pc:docMk/>
            <pc:sldMasterMk cId="1302563014" sldId="2147483648"/>
            <pc:sldLayoutMk cId="359567676" sldId="2147483650"/>
          </pc:sldLayoutMkLst>
          <pc:spChg chg="mod">
            <ac:chgData name="Cannell, Michael B" userId="df291291-9ac9-42c2-a976-062f6e2ad9da" providerId="ADAL" clId="{0C6CEBCA-8919-EC4B-B96D-322FBADA2C91}" dt="2022-09-19T21:21:47.638" v="13395" actId="2711"/>
            <ac:spMkLst>
              <pc:docMk/>
              <pc:sldMasterMk cId="1302563014" sldId="2147483648"/>
              <pc:sldLayoutMk cId="359567676" sldId="2147483650"/>
              <ac:spMk id="2" creationId="{A74D1A86-13CB-C346-93FF-7EEEEC039AB7}"/>
            </ac:spMkLst>
          </pc:spChg>
          <pc:spChg chg="mod">
            <ac:chgData name="Cannell, Michael B" userId="df291291-9ac9-42c2-a976-062f6e2ad9da" providerId="ADAL" clId="{0C6CEBCA-8919-EC4B-B96D-322FBADA2C91}" dt="2022-09-19T21:21:55.838" v="13396" actId="2711"/>
            <ac:spMkLst>
              <pc:docMk/>
              <pc:sldMasterMk cId="1302563014" sldId="2147483648"/>
              <pc:sldLayoutMk cId="359567676" sldId="2147483650"/>
              <ac:spMk id="3" creationId="{7C4F82CC-5CBC-8745-9660-FA5B84038CC1}"/>
            </ac:spMkLst>
          </pc:spChg>
        </pc:sldLayoutChg>
        <pc:sldLayoutChg chg="modSp">
          <pc:chgData name="Cannell, Michael B" userId="df291291-9ac9-42c2-a976-062f6e2ad9da" providerId="ADAL" clId="{0C6CEBCA-8919-EC4B-B96D-322FBADA2C91}" dt="2022-09-19T21:22:08.726" v="13406" actId="2711"/>
          <pc:sldLayoutMkLst>
            <pc:docMk/>
            <pc:sldMasterMk cId="1302563014" sldId="2147483648"/>
            <pc:sldLayoutMk cId="160906590" sldId="2147483651"/>
          </pc:sldLayoutMkLst>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2" creationId="{3E5AEAF1-A687-AD44-BF40-CE3D4CCF4EF5}"/>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3" creationId="{DF869458-556D-6549-8EB4-C7A1173553F7}"/>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4" creationId="{9B1AD4B3-3429-E049-98D8-2D117E01011B}"/>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5" creationId="{F191EB34-6662-C846-9EF0-58888866DD8D}"/>
            </ac:spMkLst>
          </pc:spChg>
          <pc:spChg chg="mod">
            <ac:chgData name="Cannell, Michael B" userId="df291291-9ac9-42c2-a976-062f6e2ad9da" providerId="ADAL" clId="{0C6CEBCA-8919-EC4B-B96D-322FBADA2C91}" dt="2022-09-19T21:22:08.726" v="13406" actId="2711"/>
            <ac:spMkLst>
              <pc:docMk/>
              <pc:sldMasterMk cId="1302563014" sldId="2147483648"/>
              <pc:sldLayoutMk cId="160906590" sldId="2147483651"/>
              <ac:spMk id="6" creationId="{9F529D62-E00D-B940-ABC4-3DF647E6BAB6}"/>
            </ac:spMkLst>
          </pc:spChg>
        </pc:sldLayoutChg>
        <pc:sldLayoutChg chg="modSp">
          <pc:chgData name="Cannell, Michael B" userId="df291291-9ac9-42c2-a976-062f6e2ad9da" providerId="ADAL" clId="{0C6CEBCA-8919-EC4B-B96D-322FBADA2C91}" dt="2022-09-19T21:22:16.852" v="13407" actId="2711"/>
          <pc:sldLayoutMkLst>
            <pc:docMk/>
            <pc:sldMasterMk cId="1302563014" sldId="2147483648"/>
            <pc:sldLayoutMk cId="1736467218" sldId="2147483652"/>
          </pc:sldLayoutMkLst>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2" creationId="{DC2345F9-5A8A-1840-9BC7-7BBF01A2EDBA}"/>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3" creationId="{DC16A125-24B0-D745-A62E-6AEDBA0EBCEC}"/>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4" creationId="{9A124C47-E7DA-384A-B5A7-9F37D647C9A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5" creationId="{CDC932E5-936E-3542-84D2-1FEF3107FA44}"/>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6" creationId="{6FD9AEE6-3729-D643-94AB-59A56160A625}"/>
            </ac:spMkLst>
          </pc:spChg>
          <pc:spChg chg="mod">
            <ac:chgData name="Cannell, Michael B" userId="df291291-9ac9-42c2-a976-062f6e2ad9da" providerId="ADAL" clId="{0C6CEBCA-8919-EC4B-B96D-322FBADA2C91}" dt="2022-09-19T21:22:16.852" v="13407" actId="2711"/>
            <ac:spMkLst>
              <pc:docMk/>
              <pc:sldMasterMk cId="1302563014" sldId="2147483648"/>
              <pc:sldLayoutMk cId="1736467218" sldId="2147483652"/>
              <ac:spMk id="7" creationId="{393C72C8-FC7C-4C4D-95DB-766D41BE6DC2}"/>
            </ac:spMkLst>
          </pc:spChg>
        </pc:sldLayoutChg>
        <pc:sldLayoutChg chg="modSp">
          <pc:chgData name="Cannell, Michael B" userId="df291291-9ac9-42c2-a976-062f6e2ad9da" providerId="ADAL" clId="{0C6CEBCA-8919-EC4B-B96D-322FBADA2C91}" dt="2022-09-19T21:22:25.006" v="13412" actId="2711"/>
          <pc:sldLayoutMkLst>
            <pc:docMk/>
            <pc:sldMasterMk cId="1302563014" sldId="2147483648"/>
            <pc:sldLayoutMk cId="3193688202" sldId="2147483653"/>
          </pc:sldLayoutMkLst>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2" creationId="{35795B63-2C22-964A-BEBC-E9E9EBB619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3" creationId="{FF3FFA4B-9656-1640-AE07-60F2785B3723}"/>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4" creationId="{11B028B4-D349-264E-A7B8-CF0F4D72A760}"/>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5" creationId="{19475EEF-DFB8-1843-B05C-69AF2689EE4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6" creationId="{CE503BD7-4D9C-EC46-84F8-78CED098999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7" creationId="{F3B2BD83-494A-CC41-A1BC-8535BC929247}"/>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8" creationId="{6EC305F8-E0A9-BC43-895D-EFDD62355A2A}"/>
            </ac:spMkLst>
          </pc:spChg>
          <pc:spChg chg="mod">
            <ac:chgData name="Cannell, Michael B" userId="df291291-9ac9-42c2-a976-062f6e2ad9da" providerId="ADAL" clId="{0C6CEBCA-8919-EC4B-B96D-322FBADA2C91}" dt="2022-09-19T21:22:25.006" v="13412" actId="2711"/>
            <ac:spMkLst>
              <pc:docMk/>
              <pc:sldMasterMk cId="1302563014" sldId="2147483648"/>
              <pc:sldLayoutMk cId="3193688202" sldId="2147483653"/>
              <ac:spMk id="9" creationId="{2F66074C-00A3-8D47-B436-BF26F064D84C}"/>
            </ac:spMkLst>
          </pc:spChg>
        </pc:sldLayoutChg>
        <pc:sldLayoutChg chg="modSp">
          <pc:chgData name="Cannell, Michael B" userId="df291291-9ac9-42c2-a976-062f6e2ad9da" providerId="ADAL" clId="{0C6CEBCA-8919-EC4B-B96D-322FBADA2C91}" dt="2022-09-19T21:22:36.191" v="13413" actId="2711"/>
          <pc:sldLayoutMkLst>
            <pc:docMk/>
            <pc:sldMasterMk cId="1302563014" sldId="2147483648"/>
            <pc:sldLayoutMk cId="3835582218" sldId="2147483654"/>
          </pc:sldLayoutMkLst>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2" creationId="{B2CB66DE-DBD1-F94C-A2E3-DD57F54A30E6}"/>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3" creationId="{F11EB361-02CE-C94E-825E-33919CBD8621}"/>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4" creationId="{93984110-71A7-4A44-9AEC-93A1CDDF8BAD}"/>
            </ac:spMkLst>
          </pc:spChg>
          <pc:spChg chg="mod">
            <ac:chgData name="Cannell, Michael B" userId="df291291-9ac9-42c2-a976-062f6e2ad9da" providerId="ADAL" clId="{0C6CEBCA-8919-EC4B-B96D-322FBADA2C91}" dt="2022-09-19T21:22:36.191" v="13413" actId="2711"/>
            <ac:spMkLst>
              <pc:docMk/>
              <pc:sldMasterMk cId="1302563014" sldId="2147483648"/>
              <pc:sldLayoutMk cId="3835582218" sldId="2147483654"/>
              <ac:spMk id="5" creationId="{34CEB3AB-89FB-AC4F-9B19-91542E46680B}"/>
            </ac:spMkLst>
          </pc:spChg>
        </pc:sldLayoutChg>
        <pc:sldLayoutChg chg="modSp">
          <pc:chgData name="Cannell, Michael B" userId="df291291-9ac9-42c2-a976-062f6e2ad9da" providerId="ADAL" clId="{0C6CEBCA-8919-EC4B-B96D-322FBADA2C91}" dt="2022-09-19T21:22:42.209" v="13414" actId="2711"/>
          <pc:sldLayoutMkLst>
            <pc:docMk/>
            <pc:sldMasterMk cId="1302563014" sldId="2147483648"/>
            <pc:sldLayoutMk cId="2264992419" sldId="2147483655"/>
          </pc:sldLayoutMkLst>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2" creationId="{BBC810FB-7BA5-044B-8B1A-53D777851CEE}"/>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3" creationId="{4E27C9C8-2F39-4745-8625-A89BB3884E33}"/>
            </ac:spMkLst>
          </pc:spChg>
          <pc:spChg chg="mod">
            <ac:chgData name="Cannell, Michael B" userId="df291291-9ac9-42c2-a976-062f6e2ad9da" providerId="ADAL" clId="{0C6CEBCA-8919-EC4B-B96D-322FBADA2C91}" dt="2022-09-19T21:22:42.209" v="13414" actId="2711"/>
            <ac:spMkLst>
              <pc:docMk/>
              <pc:sldMasterMk cId="1302563014" sldId="2147483648"/>
              <pc:sldLayoutMk cId="2264992419" sldId="2147483655"/>
              <ac:spMk id="4" creationId="{C11D5341-5E53-E444-8430-8975542E4AE0}"/>
            </ac:spMkLst>
          </pc:spChg>
        </pc:sldLayoutChg>
        <pc:sldLayoutChg chg="modSp">
          <pc:chgData name="Cannell, Michael B" userId="df291291-9ac9-42c2-a976-062f6e2ad9da" providerId="ADAL" clId="{0C6CEBCA-8919-EC4B-B96D-322FBADA2C91}" dt="2022-09-19T21:22:49.053" v="13415" actId="2711"/>
          <pc:sldLayoutMkLst>
            <pc:docMk/>
            <pc:sldMasterMk cId="1302563014" sldId="2147483648"/>
            <pc:sldLayoutMk cId="321703122" sldId="2147483656"/>
          </pc:sldLayoutMkLst>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2" creationId="{196D92EF-6494-1B49-8E8F-F96B54AE922A}"/>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3" creationId="{897236C1-E4CD-3748-A139-ADFE12871283}"/>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4" creationId="{DAB6E13D-21D7-174E-B22A-AB383D3F8AC4}"/>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5" creationId="{BA6BFFFD-9E3F-0248-8271-A8D3CA92B996}"/>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6" creationId="{CB1549E1-13B8-0F42-A7D5-1189709B2EC2}"/>
            </ac:spMkLst>
          </pc:spChg>
          <pc:spChg chg="mod">
            <ac:chgData name="Cannell, Michael B" userId="df291291-9ac9-42c2-a976-062f6e2ad9da" providerId="ADAL" clId="{0C6CEBCA-8919-EC4B-B96D-322FBADA2C91}" dt="2022-09-19T21:22:49.053" v="13415" actId="2711"/>
            <ac:spMkLst>
              <pc:docMk/>
              <pc:sldMasterMk cId="1302563014" sldId="2147483648"/>
              <pc:sldLayoutMk cId="321703122" sldId="2147483656"/>
              <ac:spMk id="7" creationId="{541DAFF8-E7FF-8D46-BD05-5AE707B04A38}"/>
            </ac:spMkLst>
          </pc:spChg>
        </pc:sldLayoutChg>
        <pc:sldLayoutChg chg="modSp">
          <pc:chgData name="Cannell, Michael B" userId="df291291-9ac9-42c2-a976-062f6e2ad9da" providerId="ADAL" clId="{0C6CEBCA-8919-EC4B-B96D-322FBADA2C91}" dt="2022-09-19T21:22:56.144" v="13416" actId="2711"/>
          <pc:sldLayoutMkLst>
            <pc:docMk/>
            <pc:sldMasterMk cId="1302563014" sldId="2147483648"/>
            <pc:sldLayoutMk cId="210011179" sldId="2147483657"/>
          </pc:sldLayoutMkLst>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2" creationId="{CFCC6FD0-B44B-0741-888B-A69361747487}"/>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3" creationId="{944E3EE8-152A-FA4F-BA89-789685B73446}"/>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4" creationId="{05DB0042-827D-E34E-BCA9-114B4AAEB0F0}"/>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5" creationId="{502692AF-646E-6348-AE7D-EFD60B411BB5}"/>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6" creationId="{A38D5218-4EE3-E643-A517-B4D12D36ED11}"/>
            </ac:spMkLst>
          </pc:spChg>
          <pc:spChg chg="mod">
            <ac:chgData name="Cannell, Michael B" userId="df291291-9ac9-42c2-a976-062f6e2ad9da" providerId="ADAL" clId="{0C6CEBCA-8919-EC4B-B96D-322FBADA2C91}" dt="2022-09-19T21:22:56.144" v="13416" actId="2711"/>
            <ac:spMkLst>
              <pc:docMk/>
              <pc:sldMasterMk cId="1302563014" sldId="2147483648"/>
              <pc:sldLayoutMk cId="210011179" sldId="2147483657"/>
              <ac:spMk id="7" creationId="{74308766-9933-224B-A787-B68F0D4CB842}"/>
            </ac:spMkLst>
          </pc:spChg>
        </pc:sldLayoutChg>
        <pc:sldLayoutChg chg="modSp">
          <pc:chgData name="Cannell, Michael B" userId="df291291-9ac9-42c2-a976-062f6e2ad9da" providerId="ADAL" clId="{0C6CEBCA-8919-EC4B-B96D-322FBADA2C91}" dt="2022-09-19T21:23:03.493" v="13417" actId="2711"/>
          <pc:sldLayoutMkLst>
            <pc:docMk/>
            <pc:sldMasterMk cId="1302563014" sldId="2147483648"/>
            <pc:sldLayoutMk cId="3511981315" sldId="2147483658"/>
          </pc:sldLayoutMkLst>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2" creationId="{06A2A570-F5C7-DC46-A950-691F271AEFB8}"/>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3" creationId="{7DD6AB8E-208A-BE46-88CB-EFBCA2F0EDA2}"/>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4" creationId="{A7BDF918-81A1-B447-BC49-9EC8D6E7E78B}"/>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5" creationId="{0B930769-4C80-EB4B-96EC-398E65620CD0}"/>
            </ac:spMkLst>
          </pc:spChg>
          <pc:spChg chg="mod">
            <ac:chgData name="Cannell, Michael B" userId="df291291-9ac9-42c2-a976-062f6e2ad9da" providerId="ADAL" clId="{0C6CEBCA-8919-EC4B-B96D-322FBADA2C91}" dt="2022-09-19T21:23:03.493" v="13417" actId="2711"/>
            <ac:spMkLst>
              <pc:docMk/>
              <pc:sldMasterMk cId="1302563014" sldId="2147483648"/>
              <pc:sldLayoutMk cId="3511981315" sldId="2147483658"/>
              <ac:spMk id="6" creationId="{FBFED322-ECA4-524D-8E95-3638BFF71494}"/>
            </ac:spMkLst>
          </pc:spChg>
        </pc:sldLayoutChg>
        <pc:sldLayoutChg chg="modSp">
          <pc:chgData name="Cannell, Michael B" userId="df291291-9ac9-42c2-a976-062f6e2ad9da" providerId="ADAL" clId="{0C6CEBCA-8919-EC4B-B96D-322FBADA2C91}" dt="2022-09-19T21:23:10.921" v="13418" actId="2711"/>
          <pc:sldLayoutMkLst>
            <pc:docMk/>
            <pc:sldMasterMk cId="1302563014" sldId="2147483648"/>
            <pc:sldLayoutMk cId="998328035" sldId="2147483659"/>
          </pc:sldLayoutMkLst>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2" creationId="{DF33EFE0-6C71-C544-BF6F-8567C3D0A056}"/>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3" creationId="{3DD52C28-09D1-054A-90E3-F9430FA1CE5F}"/>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4" creationId="{6EB099A3-FD32-E148-8A32-3D8AD7810632}"/>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5" creationId="{4492B7CB-D3EC-A84E-9A6C-38264C1EA9CA}"/>
            </ac:spMkLst>
          </pc:spChg>
          <pc:spChg chg="mod">
            <ac:chgData name="Cannell, Michael B" userId="df291291-9ac9-42c2-a976-062f6e2ad9da" providerId="ADAL" clId="{0C6CEBCA-8919-EC4B-B96D-322FBADA2C91}" dt="2022-09-19T21:23:10.921" v="13418" actId="2711"/>
            <ac:spMkLst>
              <pc:docMk/>
              <pc:sldMasterMk cId="1302563014" sldId="2147483648"/>
              <pc:sldLayoutMk cId="998328035" sldId="2147483659"/>
              <ac:spMk id="6" creationId="{C55807B9-B5D6-4F42-B716-8B50D7A10C4B}"/>
            </ac:spMkLst>
          </pc:spChg>
        </pc:sldLayoutChg>
      </pc:sldMasterChg>
    </pc:docChg>
  </pc:docChgLst>
  <pc:docChgLst>
    <pc:chgData name="Cannell, Michael B" userId="df291291-9ac9-42c2-a976-062f6e2ad9da" providerId="ADAL" clId="{909963D0-5B4A-5F44-AE73-9C37F2A789AE}"/>
    <pc:docChg chg="undo custSel addSld delSld modSld sldOrd">
      <pc:chgData name="Cannell, Michael B" userId="df291291-9ac9-42c2-a976-062f6e2ad9da" providerId="ADAL" clId="{909963D0-5B4A-5F44-AE73-9C37F2A789AE}" dt="2022-09-15T03:02:47.986" v="3603" actId="22"/>
      <pc:docMkLst>
        <pc:docMk/>
      </pc:docMkLst>
      <pc:sldChg chg="del">
        <pc:chgData name="Cannell, Michael B" userId="df291291-9ac9-42c2-a976-062f6e2ad9da" providerId="ADAL" clId="{909963D0-5B4A-5F44-AE73-9C37F2A789AE}" dt="2022-09-14T22:08:08.701" v="1808" actId="2696"/>
        <pc:sldMkLst>
          <pc:docMk/>
          <pc:sldMk cId="259611725" sldId="306"/>
        </pc:sldMkLst>
      </pc:sldChg>
      <pc:sldChg chg="modSp ord addCm">
        <pc:chgData name="Cannell, Michael B" userId="df291291-9ac9-42c2-a976-062f6e2ad9da" providerId="ADAL" clId="{909963D0-5B4A-5F44-AE73-9C37F2A789AE}" dt="2022-09-15T02:28:43.693" v="2441" actId="1076"/>
        <pc:sldMkLst>
          <pc:docMk/>
          <pc:sldMk cId="3125926879" sldId="310"/>
        </pc:sldMkLst>
        <pc:spChg chg="mod">
          <ac:chgData name="Cannell, Michael B" userId="df291291-9ac9-42c2-a976-062f6e2ad9da" providerId="ADAL" clId="{909963D0-5B4A-5F44-AE73-9C37F2A789AE}" dt="2022-09-15T02:20:16.049" v="2227" actId="20577"/>
          <ac:spMkLst>
            <pc:docMk/>
            <pc:sldMk cId="3125926879" sldId="310"/>
            <ac:spMk id="3" creationId="{07726A2B-A331-18FE-0D68-FCB393D90964}"/>
          </ac:spMkLst>
        </pc:spChg>
      </pc:sldChg>
      <pc:sldChg chg="ord">
        <pc:chgData name="Cannell, Michael B" userId="df291291-9ac9-42c2-a976-062f6e2ad9da" providerId="ADAL" clId="{909963D0-5B4A-5F44-AE73-9C37F2A789AE}" dt="2022-09-14T22:08:16.907" v="1809" actId="1076"/>
        <pc:sldMkLst>
          <pc:docMk/>
          <pc:sldMk cId="3961618156" sldId="510"/>
        </pc:sldMkLst>
      </pc:sldChg>
      <pc:sldChg chg="addSp delSp modSp mod ord modShow modNotesTx">
        <pc:chgData name="Cannell, Michael B" userId="df291291-9ac9-42c2-a976-062f6e2ad9da" providerId="ADAL" clId="{909963D0-5B4A-5F44-AE73-9C37F2A789AE}" dt="2022-09-14T22:10:11.160" v="1861" actId="22"/>
        <pc:sldMkLst>
          <pc:docMk/>
          <pc:sldMk cId="3987306432" sldId="513"/>
        </pc:sldMkLst>
        <pc:spChg chg="mod">
          <ac:chgData name="Cannell, Michael B" userId="df291291-9ac9-42c2-a976-062f6e2ad9da" providerId="ADAL" clId="{909963D0-5B4A-5F44-AE73-9C37F2A789AE}" dt="2022-09-14T21:39:20.591" v="232" actId="20577"/>
          <ac:spMkLst>
            <pc:docMk/>
            <pc:sldMk cId="3987306432" sldId="513"/>
            <ac:spMk id="3" creationId="{C1799E5D-1349-9585-0E4E-160AA8C2226A}"/>
          </ac:spMkLst>
        </pc:spChg>
        <pc:inkChg chg="add del">
          <ac:chgData name="Cannell, Michael B" userId="df291291-9ac9-42c2-a976-062f6e2ad9da" providerId="ADAL" clId="{909963D0-5B4A-5F44-AE73-9C37F2A789AE}" dt="2022-09-14T21:38:14.530" v="2"/>
          <ac:inkMkLst>
            <pc:docMk/>
            <pc:sldMk cId="3987306432" sldId="513"/>
            <ac:inkMk id="4" creationId="{B0E0BAE9-CAFD-1973-B7AF-F529CC6C665F}"/>
          </ac:inkMkLst>
        </pc:inkChg>
      </pc:sldChg>
      <pc:sldChg chg="del">
        <pc:chgData name="Cannell, Michael B" userId="df291291-9ac9-42c2-a976-062f6e2ad9da" providerId="ADAL" clId="{909963D0-5B4A-5F44-AE73-9C37F2A789AE}" dt="2022-09-14T21:39:31.596" v="233" actId="2696"/>
        <pc:sldMkLst>
          <pc:docMk/>
          <pc:sldMk cId="3232913405" sldId="520"/>
        </pc:sldMkLst>
      </pc:sldChg>
      <pc:sldChg chg="modNotesTx">
        <pc:chgData name="Cannell, Michael B" userId="df291291-9ac9-42c2-a976-062f6e2ad9da" providerId="ADAL" clId="{909963D0-5B4A-5F44-AE73-9C37F2A789AE}" dt="2022-09-14T22:07:53.683" v="1807" actId="20577"/>
        <pc:sldMkLst>
          <pc:docMk/>
          <pc:sldMk cId="1138787479" sldId="522"/>
        </pc:sldMkLst>
      </pc:sldChg>
      <pc:sldChg chg="modSp new modNotesTx">
        <pc:chgData name="Cannell, Michael B" userId="df291291-9ac9-42c2-a976-062f6e2ad9da" providerId="ADAL" clId="{909963D0-5B4A-5F44-AE73-9C37F2A789AE}" dt="2022-09-14T21:54:14.916" v="523" actId="20577"/>
        <pc:sldMkLst>
          <pc:docMk/>
          <pc:sldMk cId="773072017" sldId="528"/>
        </pc:sldMkLst>
        <pc:spChg chg="mod">
          <ac:chgData name="Cannell, Michael B" userId="df291291-9ac9-42c2-a976-062f6e2ad9da" providerId="ADAL" clId="{909963D0-5B4A-5F44-AE73-9C37F2A789AE}" dt="2022-09-14T21:41:35.963" v="340" actId="20577"/>
          <ac:spMkLst>
            <pc:docMk/>
            <pc:sldMk cId="773072017" sldId="528"/>
            <ac:spMk id="2" creationId="{BEBE8243-19AE-7B2D-9D8E-18B676AF4281}"/>
          </ac:spMkLst>
        </pc:spChg>
        <pc:spChg chg="mod">
          <ac:chgData name="Cannell, Michael B" userId="df291291-9ac9-42c2-a976-062f6e2ad9da" providerId="ADAL" clId="{909963D0-5B4A-5F44-AE73-9C37F2A789AE}" dt="2022-09-14T21:54:14.916" v="523" actId="20577"/>
          <ac:spMkLst>
            <pc:docMk/>
            <pc:sldMk cId="773072017" sldId="528"/>
            <ac:spMk id="3" creationId="{F32FB002-AFAF-131D-902E-C56BCC86CEE7}"/>
          </ac:spMkLst>
        </pc:spChg>
      </pc:sldChg>
      <pc:sldChg chg="modSp new ord">
        <pc:chgData name="Cannell, Michael B" userId="df291291-9ac9-42c2-a976-062f6e2ad9da" providerId="ADAL" clId="{909963D0-5B4A-5F44-AE73-9C37F2A789AE}" dt="2022-09-14T21:52:54.298" v="452" actId="20577"/>
        <pc:sldMkLst>
          <pc:docMk/>
          <pc:sldMk cId="3627003873" sldId="529"/>
        </pc:sldMkLst>
        <pc:spChg chg="mod">
          <ac:chgData name="Cannell, Michael B" userId="df291291-9ac9-42c2-a976-062f6e2ad9da" providerId="ADAL" clId="{909963D0-5B4A-5F44-AE73-9C37F2A789AE}" dt="2022-09-14T21:46:18.462" v="348" actId="20577"/>
          <ac:spMkLst>
            <pc:docMk/>
            <pc:sldMk cId="3627003873" sldId="529"/>
            <ac:spMk id="2" creationId="{AC438D33-1057-7E6C-190B-E788C9DC5989}"/>
          </ac:spMkLst>
        </pc:spChg>
        <pc:spChg chg="mod">
          <ac:chgData name="Cannell, Michael B" userId="df291291-9ac9-42c2-a976-062f6e2ad9da" providerId="ADAL" clId="{909963D0-5B4A-5F44-AE73-9C37F2A789AE}" dt="2022-09-14T21:52:54.298" v="452" actId="20577"/>
          <ac:spMkLst>
            <pc:docMk/>
            <pc:sldMk cId="3627003873" sldId="529"/>
            <ac:spMk id="3" creationId="{DA139F69-F6A0-331D-AE77-2C2E4FA14620}"/>
          </ac:spMkLst>
        </pc:spChg>
      </pc:sldChg>
      <pc:sldChg chg="modSp new">
        <pc:chgData name="Cannell, Michael B" userId="df291291-9ac9-42c2-a976-062f6e2ad9da" providerId="ADAL" clId="{909963D0-5B4A-5F44-AE73-9C37F2A789AE}" dt="2022-09-14T21:52:04.366" v="405" actId="20577"/>
        <pc:sldMkLst>
          <pc:docMk/>
          <pc:sldMk cId="2935379316" sldId="530"/>
        </pc:sldMkLst>
        <pc:spChg chg="mod">
          <ac:chgData name="Cannell, Michael B" userId="df291291-9ac9-42c2-a976-062f6e2ad9da" providerId="ADAL" clId="{909963D0-5B4A-5F44-AE73-9C37F2A789AE}" dt="2022-09-14T21:50:06.069" v="364" actId="20577"/>
          <ac:spMkLst>
            <pc:docMk/>
            <pc:sldMk cId="2935379316" sldId="530"/>
            <ac:spMk id="2" creationId="{91E5D46B-1C70-2C23-4D11-F1B9052372C4}"/>
          </ac:spMkLst>
        </pc:spChg>
        <pc:spChg chg="mod">
          <ac:chgData name="Cannell, Michael B" userId="df291291-9ac9-42c2-a976-062f6e2ad9da" providerId="ADAL" clId="{909963D0-5B4A-5F44-AE73-9C37F2A789AE}" dt="2022-09-14T21:52:04.366" v="405" actId="20577"/>
          <ac:spMkLst>
            <pc:docMk/>
            <pc:sldMk cId="2935379316" sldId="530"/>
            <ac:spMk id="3" creationId="{4F22D5B2-F295-56E6-4A05-D3A1FA75DD2A}"/>
          </ac:spMkLst>
        </pc:spChg>
      </pc:sldChg>
      <pc:sldChg chg="modSp new">
        <pc:chgData name="Cannell, Michael B" userId="df291291-9ac9-42c2-a976-062f6e2ad9da" providerId="ADAL" clId="{909963D0-5B4A-5F44-AE73-9C37F2A789AE}" dt="2022-09-14T21:55:35.469" v="577" actId="20577"/>
        <pc:sldMkLst>
          <pc:docMk/>
          <pc:sldMk cId="3102695254" sldId="531"/>
        </pc:sldMkLst>
        <pc:spChg chg="mod">
          <ac:chgData name="Cannell, Michael B" userId="df291291-9ac9-42c2-a976-062f6e2ad9da" providerId="ADAL" clId="{909963D0-5B4A-5F44-AE73-9C37F2A789AE}" dt="2022-09-14T21:54:30.006" v="535" actId="20577"/>
          <ac:spMkLst>
            <pc:docMk/>
            <pc:sldMk cId="3102695254" sldId="531"/>
            <ac:spMk id="2" creationId="{D97D295A-D27E-904E-9C83-D7DA6C75DD81}"/>
          </ac:spMkLst>
        </pc:spChg>
        <pc:spChg chg="mod">
          <ac:chgData name="Cannell, Michael B" userId="df291291-9ac9-42c2-a976-062f6e2ad9da" providerId="ADAL" clId="{909963D0-5B4A-5F44-AE73-9C37F2A789AE}" dt="2022-09-14T21:55:35.469" v="577" actId="20577"/>
          <ac:spMkLst>
            <pc:docMk/>
            <pc:sldMk cId="3102695254" sldId="531"/>
            <ac:spMk id="3" creationId="{8AD464CC-02E5-DC6B-FB20-A2183F2A6609}"/>
          </ac:spMkLst>
        </pc:spChg>
      </pc:sldChg>
      <pc:sldChg chg="modSp new">
        <pc:chgData name="Cannell, Michael B" userId="df291291-9ac9-42c2-a976-062f6e2ad9da" providerId="ADAL" clId="{909963D0-5B4A-5F44-AE73-9C37F2A789AE}" dt="2022-09-14T21:57:00.712" v="647" actId="20577"/>
        <pc:sldMkLst>
          <pc:docMk/>
          <pc:sldMk cId="1667306345" sldId="532"/>
        </pc:sldMkLst>
        <pc:spChg chg="mod">
          <ac:chgData name="Cannell, Michael B" userId="df291291-9ac9-42c2-a976-062f6e2ad9da" providerId="ADAL" clId="{909963D0-5B4A-5F44-AE73-9C37F2A789AE}" dt="2022-09-14T21:55:57.382" v="605" actId="20577"/>
          <ac:spMkLst>
            <pc:docMk/>
            <pc:sldMk cId="1667306345" sldId="532"/>
            <ac:spMk id="2" creationId="{274AA1D4-BCE4-E94D-CA34-D598ACAF4F3A}"/>
          </ac:spMkLst>
        </pc:spChg>
        <pc:spChg chg="mod">
          <ac:chgData name="Cannell, Michael B" userId="df291291-9ac9-42c2-a976-062f6e2ad9da" providerId="ADAL" clId="{909963D0-5B4A-5F44-AE73-9C37F2A789AE}" dt="2022-09-14T21:57:00.712" v="647" actId="20577"/>
          <ac:spMkLst>
            <pc:docMk/>
            <pc:sldMk cId="1667306345" sldId="532"/>
            <ac:spMk id="3" creationId="{875662CF-9C08-5E6F-CA90-5CF9F2C16C22}"/>
          </ac:spMkLst>
        </pc:spChg>
      </pc:sldChg>
      <pc:sldChg chg="modSp new">
        <pc:chgData name="Cannell, Michael B" userId="df291291-9ac9-42c2-a976-062f6e2ad9da" providerId="ADAL" clId="{909963D0-5B4A-5F44-AE73-9C37F2A789AE}" dt="2022-09-14T21:58:03.491" v="686" actId="20577"/>
        <pc:sldMkLst>
          <pc:docMk/>
          <pc:sldMk cId="3384997913" sldId="533"/>
        </pc:sldMkLst>
        <pc:spChg chg="mod">
          <ac:chgData name="Cannell, Michael B" userId="df291291-9ac9-42c2-a976-062f6e2ad9da" providerId="ADAL" clId="{909963D0-5B4A-5F44-AE73-9C37F2A789AE}" dt="2022-09-14T21:57:20.877" v="652" actId="20577"/>
          <ac:spMkLst>
            <pc:docMk/>
            <pc:sldMk cId="3384997913" sldId="533"/>
            <ac:spMk id="2" creationId="{C3E4C657-B54F-2E29-1C92-08AB81E97BB2}"/>
          </ac:spMkLst>
        </pc:spChg>
        <pc:spChg chg="mod">
          <ac:chgData name="Cannell, Michael B" userId="df291291-9ac9-42c2-a976-062f6e2ad9da" providerId="ADAL" clId="{909963D0-5B4A-5F44-AE73-9C37F2A789AE}" dt="2022-09-14T21:58:03.491" v="686" actId="20577"/>
          <ac:spMkLst>
            <pc:docMk/>
            <pc:sldMk cId="3384997913" sldId="533"/>
            <ac:spMk id="3" creationId="{2DC5B882-41E3-CE00-1DBC-9B9600BF3DD0}"/>
          </ac:spMkLst>
        </pc:spChg>
      </pc:sldChg>
      <pc:sldChg chg="modSp new">
        <pc:chgData name="Cannell, Michael B" userId="df291291-9ac9-42c2-a976-062f6e2ad9da" providerId="ADAL" clId="{909963D0-5B4A-5F44-AE73-9C37F2A789AE}" dt="2022-09-14T22:07:35.032" v="1806" actId="20577"/>
        <pc:sldMkLst>
          <pc:docMk/>
          <pc:sldMk cId="1478427708" sldId="534"/>
        </pc:sldMkLst>
        <pc:spChg chg="mod">
          <ac:chgData name="Cannell, Michael B" userId="df291291-9ac9-42c2-a976-062f6e2ad9da" providerId="ADAL" clId="{909963D0-5B4A-5F44-AE73-9C37F2A789AE}" dt="2022-09-14T22:02:40.060" v="1139" actId="20577"/>
          <ac:spMkLst>
            <pc:docMk/>
            <pc:sldMk cId="1478427708" sldId="534"/>
            <ac:spMk id="2" creationId="{16478D0B-AB2F-23CF-0404-2D19F8668800}"/>
          </ac:spMkLst>
        </pc:spChg>
        <pc:spChg chg="mod">
          <ac:chgData name="Cannell, Michael B" userId="df291291-9ac9-42c2-a976-062f6e2ad9da" providerId="ADAL" clId="{909963D0-5B4A-5F44-AE73-9C37F2A789AE}" dt="2022-09-14T22:07:35.032" v="1806" actId="20577"/>
          <ac:spMkLst>
            <pc:docMk/>
            <pc:sldMk cId="1478427708" sldId="534"/>
            <ac:spMk id="3" creationId="{D4CD59DA-3157-1881-6C5A-6D6E33DAB4D1}"/>
          </ac:spMkLst>
        </pc:spChg>
      </pc:sldChg>
      <pc:sldChg chg="modSp new del">
        <pc:chgData name="Cannell, Michael B" userId="df291291-9ac9-42c2-a976-062f6e2ad9da" providerId="ADAL" clId="{909963D0-5B4A-5F44-AE73-9C37F2A789AE}" dt="2022-09-14T21:58:50.904" v="693" actId="2696"/>
        <pc:sldMkLst>
          <pc:docMk/>
          <pc:sldMk cId="3954689579" sldId="534"/>
        </pc:sldMkLst>
        <pc:spChg chg="mod">
          <ac:chgData name="Cannell, Michael B" userId="df291291-9ac9-42c2-a976-062f6e2ad9da" providerId="ADAL" clId="{909963D0-5B4A-5F44-AE73-9C37F2A789AE}" dt="2022-09-14T21:58:12.982" v="692" actId="20577"/>
          <ac:spMkLst>
            <pc:docMk/>
            <pc:sldMk cId="3954689579" sldId="534"/>
            <ac:spMk id="2" creationId="{4AFFF5D2-390C-4AE9-243E-235FBC67E98A}"/>
          </ac:spMkLst>
        </pc:spChg>
      </pc:sldChg>
      <pc:sldChg chg="modSp new">
        <pc:chgData name="Cannell, Michael B" userId="df291291-9ac9-42c2-a976-062f6e2ad9da" providerId="ADAL" clId="{909963D0-5B4A-5F44-AE73-9C37F2A789AE}" dt="2022-09-14T22:11:59.556" v="1920" actId="20577"/>
        <pc:sldMkLst>
          <pc:docMk/>
          <pc:sldMk cId="2577712235" sldId="535"/>
        </pc:sldMkLst>
        <pc:spChg chg="mod">
          <ac:chgData name="Cannell, Michael B" userId="df291291-9ac9-42c2-a976-062f6e2ad9da" providerId="ADAL" clId="{909963D0-5B4A-5F44-AE73-9C37F2A789AE}" dt="2022-09-14T22:08:34.205" v="1822" actId="20577"/>
          <ac:spMkLst>
            <pc:docMk/>
            <pc:sldMk cId="2577712235" sldId="535"/>
            <ac:spMk id="2" creationId="{BA4839A8-F8D1-9CA6-4672-65C35DCFE214}"/>
          </ac:spMkLst>
        </pc:spChg>
        <pc:spChg chg="mod">
          <ac:chgData name="Cannell, Michael B" userId="df291291-9ac9-42c2-a976-062f6e2ad9da" providerId="ADAL" clId="{909963D0-5B4A-5F44-AE73-9C37F2A789AE}" dt="2022-09-14T22:11:59.556" v="1920" actId="20577"/>
          <ac:spMkLst>
            <pc:docMk/>
            <pc:sldMk cId="2577712235" sldId="535"/>
            <ac:spMk id="3" creationId="{E8D50500-9DAA-A655-8AD3-3A85F06978B9}"/>
          </ac:spMkLst>
        </pc:spChg>
      </pc:sldChg>
      <pc:sldChg chg="addSp delSp modSp new modNotesTx">
        <pc:chgData name="Cannell, Michael B" userId="df291291-9ac9-42c2-a976-062f6e2ad9da" providerId="ADAL" clId="{909963D0-5B4A-5F44-AE73-9C37F2A789AE}" dt="2022-09-15T02:09:25.549" v="2087" actId="22"/>
        <pc:sldMkLst>
          <pc:docMk/>
          <pc:sldMk cId="4233152865" sldId="536"/>
        </pc:sldMkLst>
        <pc:spChg chg="mod">
          <ac:chgData name="Cannell, Michael B" userId="df291291-9ac9-42c2-a976-062f6e2ad9da" providerId="ADAL" clId="{909963D0-5B4A-5F44-AE73-9C37F2A789AE}" dt="2022-09-14T22:12:47.491" v="1970" actId="20577"/>
          <ac:spMkLst>
            <pc:docMk/>
            <pc:sldMk cId="4233152865" sldId="536"/>
            <ac:spMk id="2" creationId="{0359731B-4D0C-A2FD-6622-45DE1106DC13}"/>
          </ac:spMkLst>
        </pc:spChg>
        <pc:spChg chg="mod">
          <ac:chgData name="Cannell, Michael B" userId="df291291-9ac9-42c2-a976-062f6e2ad9da" providerId="ADAL" clId="{909963D0-5B4A-5F44-AE73-9C37F2A789AE}" dt="2022-09-14T22:13:24.394" v="2080" actId="20577"/>
          <ac:spMkLst>
            <pc:docMk/>
            <pc:sldMk cId="4233152865" sldId="536"/>
            <ac:spMk id="3" creationId="{A24BB79D-D6DD-9081-6BEC-9D94685EAE48}"/>
          </ac:spMkLst>
        </pc:spChg>
        <pc:spChg chg="add del">
          <ac:chgData name="Cannell, Michael B" userId="df291291-9ac9-42c2-a976-062f6e2ad9da" providerId="ADAL" clId="{909963D0-5B4A-5F44-AE73-9C37F2A789AE}" dt="2022-09-15T02:09:09.571" v="2082" actId="22"/>
          <ac:spMkLst>
            <pc:docMk/>
            <pc:sldMk cId="4233152865" sldId="536"/>
            <ac:spMk id="5" creationId="{877F328C-36E1-B390-EF3A-98DE86DAA45E}"/>
          </ac:spMkLst>
        </pc:spChg>
        <pc:spChg chg="add del">
          <ac:chgData name="Cannell, Michael B" userId="df291291-9ac9-42c2-a976-062f6e2ad9da" providerId="ADAL" clId="{909963D0-5B4A-5F44-AE73-9C37F2A789AE}" dt="2022-09-15T02:09:19.696" v="2086" actId="22"/>
          <ac:spMkLst>
            <pc:docMk/>
            <pc:sldMk cId="4233152865" sldId="536"/>
            <ac:spMk id="7" creationId="{60D90FA1-2CEB-5FC4-0462-5686DEA92A18}"/>
          </ac:spMkLst>
        </pc:spChg>
      </pc:sldChg>
      <pc:sldChg chg="addSp delSp modSp new">
        <pc:chgData name="Cannell, Michael B" userId="df291291-9ac9-42c2-a976-062f6e2ad9da" providerId="ADAL" clId="{909963D0-5B4A-5F44-AE73-9C37F2A789AE}" dt="2022-09-15T02:13:23.632" v="2136" actId="20577"/>
        <pc:sldMkLst>
          <pc:docMk/>
          <pc:sldMk cId="3374499611" sldId="537"/>
        </pc:sldMkLst>
        <pc:spChg chg="mod">
          <ac:chgData name="Cannell, Michael B" userId="df291291-9ac9-42c2-a976-062f6e2ad9da" providerId="ADAL" clId="{909963D0-5B4A-5F44-AE73-9C37F2A789AE}" dt="2022-09-15T02:13:13.222" v="2119" actId="20577"/>
          <ac:spMkLst>
            <pc:docMk/>
            <pc:sldMk cId="3374499611" sldId="537"/>
            <ac:spMk id="2" creationId="{BD713DBF-E74D-7238-58A5-6114156E40D7}"/>
          </ac:spMkLst>
        </pc:spChg>
        <pc:spChg chg="mod">
          <ac:chgData name="Cannell, Michael B" userId="df291291-9ac9-42c2-a976-062f6e2ad9da" providerId="ADAL" clId="{909963D0-5B4A-5F44-AE73-9C37F2A789AE}" dt="2022-09-15T02:13:23.632" v="2136" actId="20577"/>
          <ac:spMkLst>
            <pc:docMk/>
            <pc:sldMk cId="3374499611" sldId="537"/>
            <ac:spMk id="3" creationId="{12CAB45B-B259-B820-8351-CC6CA45CF5D8}"/>
          </ac:spMkLst>
        </pc:spChg>
        <pc:inkChg chg="add del">
          <ac:chgData name="Cannell, Michael B" userId="df291291-9ac9-42c2-a976-062f6e2ad9da" providerId="ADAL" clId="{909963D0-5B4A-5F44-AE73-9C37F2A789AE}" dt="2022-09-15T02:11:38.191" v="2093"/>
          <ac:inkMkLst>
            <pc:docMk/>
            <pc:sldMk cId="3374499611" sldId="537"/>
            <ac:inkMk id="4" creationId="{4BF3DF70-6F89-0B83-FE65-7472369B36D9}"/>
          </ac:inkMkLst>
        </pc:inkChg>
        <pc:inkChg chg="add del">
          <ac:chgData name="Cannell, Michael B" userId="df291291-9ac9-42c2-a976-062f6e2ad9da" providerId="ADAL" clId="{909963D0-5B4A-5F44-AE73-9C37F2A789AE}" dt="2022-09-15T02:11:38.055" v="2092"/>
          <ac:inkMkLst>
            <pc:docMk/>
            <pc:sldMk cId="3374499611" sldId="537"/>
            <ac:inkMk id="5" creationId="{CCD2AC7B-046C-A3B7-6861-9A3D6E99864C}"/>
          </ac:inkMkLst>
        </pc:inkChg>
        <pc:inkChg chg="add del reco">
          <ac:chgData name="Cannell, Michael B" userId="df291291-9ac9-42c2-a976-062f6e2ad9da" providerId="ADAL" clId="{909963D0-5B4A-5F44-AE73-9C37F2A789AE}" dt="2022-09-15T02:11:38.055" v="2092"/>
          <ac:inkMkLst>
            <pc:docMk/>
            <pc:sldMk cId="3374499611" sldId="537"/>
            <ac:inkMk id="6" creationId="{48F373FE-F275-B0AF-693E-D8841CFE19C2}"/>
          </ac:inkMkLst>
        </pc:inkChg>
      </pc:sldChg>
      <pc:sldChg chg="modSp new">
        <pc:chgData name="Cannell, Michael B" userId="df291291-9ac9-42c2-a976-062f6e2ad9da" providerId="ADAL" clId="{909963D0-5B4A-5F44-AE73-9C37F2A789AE}" dt="2022-09-15T02:14:47.982" v="2175" actId="20577"/>
        <pc:sldMkLst>
          <pc:docMk/>
          <pc:sldMk cId="99315833" sldId="538"/>
        </pc:sldMkLst>
        <pc:spChg chg="mod">
          <ac:chgData name="Cannell, Michael B" userId="df291291-9ac9-42c2-a976-062f6e2ad9da" providerId="ADAL" clId="{909963D0-5B4A-5F44-AE73-9C37F2A789AE}" dt="2022-09-15T02:14:37.566" v="2154" actId="20577"/>
          <ac:spMkLst>
            <pc:docMk/>
            <pc:sldMk cId="99315833" sldId="538"/>
            <ac:spMk id="2" creationId="{583E96F3-FEB6-A6D2-4ED6-96E6C0C83A38}"/>
          </ac:spMkLst>
        </pc:spChg>
        <pc:spChg chg="mod">
          <ac:chgData name="Cannell, Michael B" userId="df291291-9ac9-42c2-a976-062f6e2ad9da" providerId="ADAL" clId="{909963D0-5B4A-5F44-AE73-9C37F2A789AE}" dt="2022-09-15T02:14:47.982" v="2175" actId="20577"/>
          <ac:spMkLst>
            <pc:docMk/>
            <pc:sldMk cId="99315833" sldId="538"/>
            <ac:spMk id="3" creationId="{F729F5FA-1E4D-5D1F-A55C-A012499C2590}"/>
          </ac:spMkLst>
        </pc:spChg>
      </pc:sldChg>
      <pc:sldChg chg="addSp delSp modSp new addCm modCm">
        <pc:chgData name="Cannell, Michael B" userId="df291291-9ac9-42c2-a976-062f6e2ad9da" providerId="ADAL" clId="{909963D0-5B4A-5F44-AE73-9C37F2A789AE}" dt="2022-09-15T02:18:12.372" v="2207"/>
        <pc:sldMkLst>
          <pc:docMk/>
          <pc:sldMk cId="1519513027" sldId="539"/>
        </pc:sldMkLst>
        <pc:spChg chg="mod">
          <ac:chgData name="Cannell, Michael B" userId="df291291-9ac9-42c2-a976-062f6e2ad9da" providerId="ADAL" clId="{909963D0-5B4A-5F44-AE73-9C37F2A789AE}" dt="2022-09-15T02:14:57.668" v="2191" actId="20577"/>
          <ac:spMkLst>
            <pc:docMk/>
            <pc:sldMk cId="1519513027" sldId="539"/>
            <ac:spMk id="2" creationId="{A819E43C-50C2-E48F-995C-F29992CCE64F}"/>
          </ac:spMkLst>
        </pc:spChg>
        <pc:spChg chg="del">
          <ac:chgData name="Cannell, Michael B" userId="df291291-9ac9-42c2-a976-062f6e2ad9da" providerId="ADAL" clId="{909963D0-5B4A-5F44-AE73-9C37F2A789AE}" dt="2022-09-15T02:15:30.605" v="2192" actId="478"/>
          <ac:spMkLst>
            <pc:docMk/>
            <pc:sldMk cId="1519513027" sldId="539"/>
            <ac:spMk id="3" creationId="{49AA8A1B-F810-5B59-CBC3-4DDAC65F792C}"/>
          </ac:spMkLst>
        </pc:spChg>
        <pc:picChg chg="add mod modCrop">
          <ac:chgData name="Cannell, Michael B" userId="df291291-9ac9-42c2-a976-062f6e2ad9da" providerId="ADAL" clId="{909963D0-5B4A-5F44-AE73-9C37F2A789AE}" dt="2022-09-15T02:16:24.689" v="2205" actId="1076"/>
          <ac:picMkLst>
            <pc:docMk/>
            <pc:sldMk cId="1519513027" sldId="539"/>
            <ac:picMk id="4" creationId="{83051432-62DB-299D-7B6F-846582199D19}"/>
          </ac:picMkLst>
        </pc:picChg>
      </pc:sldChg>
      <pc:sldChg chg="modSp new modNotesTx">
        <pc:chgData name="Cannell, Michael B" userId="df291291-9ac9-42c2-a976-062f6e2ad9da" providerId="ADAL" clId="{909963D0-5B4A-5F44-AE73-9C37F2A789AE}" dt="2022-09-15T02:22:50.306" v="2286" actId="20577"/>
        <pc:sldMkLst>
          <pc:docMk/>
          <pc:sldMk cId="2786239345" sldId="540"/>
        </pc:sldMkLst>
        <pc:spChg chg="mod">
          <ac:chgData name="Cannell, Michael B" userId="df291291-9ac9-42c2-a976-062f6e2ad9da" providerId="ADAL" clId="{909963D0-5B4A-5F44-AE73-9C37F2A789AE}" dt="2022-09-15T02:21:50.674" v="2247" actId="20577"/>
          <ac:spMkLst>
            <pc:docMk/>
            <pc:sldMk cId="2786239345" sldId="540"/>
            <ac:spMk id="2" creationId="{4B10FD9C-006F-3491-9852-1C621984D56D}"/>
          </ac:spMkLst>
        </pc:spChg>
        <pc:spChg chg="mod">
          <ac:chgData name="Cannell, Michael B" userId="df291291-9ac9-42c2-a976-062f6e2ad9da" providerId="ADAL" clId="{909963D0-5B4A-5F44-AE73-9C37F2A789AE}" dt="2022-09-15T02:21:59.246" v="2264" actId="20577"/>
          <ac:spMkLst>
            <pc:docMk/>
            <pc:sldMk cId="2786239345" sldId="540"/>
            <ac:spMk id="3" creationId="{8968ED64-4A51-1970-254C-C109AFCC9240}"/>
          </ac:spMkLst>
        </pc:spChg>
      </pc:sldChg>
      <pc:sldChg chg="modSp new modNotesTx">
        <pc:chgData name="Cannell, Michael B" userId="df291291-9ac9-42c2-a976-062f6e2ad9da" providerId="ADAL" clId="{909963D0-5B4A-5F44-AE73-9C37F2A789AE}" dt="2022-09-15T02:25:03.245" v="2363" actId="22"/>
        <pc:sldMkLst>
          <pc:docMk/>
          <pc:sldMk cId="2399453296" sldId="541"/>
        </pc:sldMkLst>
        <pc:spChg chg="mod">
          <ac:chgData name="Cannell, Michael B" userId="df291291-9ac9-42c2-a976-062f6e2ad9da" providerId="ADAL" clId="{909963D0-5B4A-5F44-AE73-9C37F2A789AE}" dt="2022-09-15T02:23:40.522" v="2324" actId="20577"/>
          <ac:spMkLst>
            <pc:docMk/>
            <pc:sldMk cId="2399453296" sldId="541"/>
            <ac:spMk id="2" creationId="{BD42762F-D042-C040-059F-92CFB04BBED6}"/>
          </ac:spMkLst>
        </pc:spChg>
        <pc:spChg chg="mod">
          <ac:chgData name="Cannell, Michael B" userId="df291291-9ac9-42c2-a976-062f6e2ad9da" providerId="ADAL" clId="{909963D0-5B4A-5F44-AE73-9C37F2A789AE}" dt="2022-09-15T02:23:50.143" v="2343" actId="20577"/>
          <ac:spMkLst>
            <pc:docMk/>
            <pc:sldMk cId="2399453296" sldId="541"/>
            <ac:spMk id="3" creationId="{FDF8EF05-9155-2330-7DF5-D80788C0276A}"/>
          </ac:spMkLst>
        </pc:spChg>
      </pc:sldChg>
      <pc:sldChg chg="modSp new addCm modNotesTx">
        <pc:chgData name="Cannell, Michael B" userId="df291291-9ac9-42c2-a976-062f6e2ad9da" providerId="ADAL" clId="{909963D0-5B4A-5F44-AE73-9C37F2A789AE}" dt="2022-09-15T02:30:24.190" v="2496" actId="22"/>
        <pc:sldMkLst>
          <pc:docMk/>
          <pc:sldMk cId="339299914" sldId="542"/>
        </pc:sldMkLst>
        <pc:spChg chg="mod">
          <ac:chgData name="Cannell, Michael B" userId="df291291-9ac9-42c2-a976-062f6e2ad9da" providerId="ADAL" clId="{909963D0-5B4A-5F44-AE73-9C37F2A789AE}" dt="2022-09-15T02:25:49.516" v="2383" actId="20577"/>
          <ac:spMkLst>
            <pc:docMk/>
            <pc:sldMk cId="339299914" sldId="542"/>
            <ac:spMk id="2" creationId="{011E65A4-DED7-07DF-6111-2AD7429CC70C}"/>
          </ac:spMkLst>
        </pc:spChg>
        <pc:spChg chg="mod">
          <ac:chgData name="Cannell, Michael B" userId="df291291-9ac9-42c2-a976-062f6e2ad9da" providerId="ADAL" clId="{909963D0-5B4A-5F44-AE73-9C37F2A789AE}" dt="2022-09-15T02:27:33.101" v="2436" actId="20577"/>
          <ac:spMkLst>
            <pc:docMk/>
            <pc:sldMk cId="339299914" sldId="542"/>
            <ac:spMk id="3" creationId="{63D32B1F-1164-604D-3A68-BE3DF3040DE5}"/>
          </ac:spMkLst>
        </pc:spChg>
      </pc:sldChg>
      <pc:sldChg chg="add del">
        <pc:chgData name="Cannell, Michael B" userId="df291291-9ac9-42c2-a976-062f6e2ad9da" providerId="ADAL" clId="{909963D0-5B4A-5F44-AE73-9C37F2A789AE}" dt="2022-09-15T02:28:03.738" v="2438" actId="22"/>
        <pc:sldMkLst>
          <pc:docMk/>
          <pc:sldMk cId="505654244" sldId="543"/>
        </pc:sldMkLst>
      </pc:sldChg>
      <pc:sldChg chg="add del">
        <pc:chgData name="Cannell, Michael B" userId="df291291-9ac9-42c2-a976-062f6e2ad9da" providerId="ADAL" clId="{909963D0-5B4A-5F44-AE73-9C37F2A789AE}" dt="2022-09-15T02:28:32.750" v="2440" actId="2696"/>
        <pc:sldMkLst>
          <pc:docMk/>
          <pc:sldMk cId="601849896" sldId="543"/>
        </pc:sldMkLst>
      </pc:sldChg>
      <pc:sldChg chg="modSp new modNotesTx">
        <pc:chgData name="Cannell, Michael B" userId="df291291-9ac9-42c2-a976-062f6e2ad9da" providerId="ADAL" clId="{909963D0-5B4A-5F44-AE73-9C37F2A789AE}" dt="2022-09-15T02:31:25.781" v="2521" actId="20577"/>
        <pc:sldMkLst>
          <pc:docMk/>
          <pc:sldMk cId="864482508" sldId="543"/>
        </pc:sldMkLst>
        <pc:spChg chg="mod">
          <ac:chgData name="Cannell, Michael B" userId="df291291-9ac9-42c2-a976-062f6e2ad9da" providerId="ADAL" clId="{909963D0-5B4A-5F44-AE73-9C37F2A789AE}" dt="2022-09-15T02:29:26.600" v="2463" actId="20577"/>
          <ac:spMkLst>
            <pc:docMk/>
            <pc:sldMk cId="864482508" sldId="543"/>
            <ac:spMk id="2" creationId="{4B887689-7CC1-1D1F-515A-6DE8910DC902}"/>
          </ac:spMkLst>
        </pc:spChg>
        <pc:spChg chg="mod">
          <ac:chgData name="Cannell, Michael B" userId="df291291-9ac9-42c2-a976-062f6e2ad9da" providerId="ADAL" clId="{909963D0-5B4A-5F44-AE73-9C37F2A789AE}" dt="2022-09-15T02:31:20.147" v="2520" actId="20577"/>
          <ac:spMkLst>
            <pc:docMk/>
            <pc:sldMk cId="864482508" sldId="543"/>
            <ac:spMk id="3" creationId="{8E01E652-8E90-FC28-06EE-95E0C4CD740D}"/>
          </ac:spMkLst>
        </pc:spChg>
      </pc:sldChg>
      <pc:sldChg chg="modSp new ord">
        <pc:chgData name="Cannell, Michael B" userId="df291291-9ac9-42c2-a976-062f6e2ad9da" providerId="ADAL" clId="{909963D0-5B4A-5F44-AE73-9C37F2A789AE}" dt="2022-09-15T02:50:39.387" v="2861" actId="1076"/>
        <pc:sldMkLst>
          <pc:docMk/>
          <pc:sldMk cId="3899755228" sldId="544"/>
        </pc:sldMkLst>
        <pc:spChg chg="mod">
          <ac:chgData name="Cannell, Michael B" userId="df291291-9ac9-42c2-a976-062f6e2ad9da" providerId="ADAL" clId="{909963D0-5B4A-5F44-AE73-9C37F2A789AE}" dt="2022-09-15T02:29:33.212" v="2479" actId="20577"/>
          <ac:spMkLst>
            <pc:docMk/>
            <pc:sldMk cId="3899755228" sldId="544"/>
            <ac:spMk id="2" creationId="{8E1F8CDA-A3F5-F586-A46D-5426FCEA8E58}"/>
          </ac:spMkLst>
        </pc:spChg>
        <pc:spChg chg="mod">
          <ac:chgData name="Cannell, Michael B" userId="df291291-9ac9-42c2-a976-062f6e2ad9da" providerId="ADAL" clId="{909963D0-5B4A-5F44-AE73-9C37F2A789AE}" dt="2022-09-15T02:38:25.874" v="2603" actId="20577"/>
          <ac:spMkLst>
            <pc:docMk/>
            <pc:sldMk cId="3899755228" sldId="544"/>
            <ac:spMk id="3" creationId="{167AA03B-CAD8-355B-8AA2-3789AE0FF1F6}"/>
          </ac:spMkLst>
        </pc:spChg>
      </pc:sldChg>
      <pc:sldChg chg="modSp new modNotesTx">
        <pc:chgData name="Cannell, Michael B" userId="df291291-9ac9-42c2-a976-062f6e2ad9da" providerId="ADAL" clId="{909963D0-5B4A-5F44-AE73-9C37F2A789AE}" dt="2022-09-15T02:35:49.185" v="2580" actId="20577"/>
        <pc:sldMkLst>
          <pc:docMk/>
          <pc:sldMk cId="3401771583" sldId="545"/>
        </pc:sldMkLst>
        <pc:spChg chg="mod">
          <ac:chgData name="Cannell, Michael B" userId="df291291-9ac9-42c2-a976-062f6e2ad9da" providerId="ADAL" clId="{909963D0-5B4A-5F44-AE73-9C37F2A789AE}" dt="2022-09-15T02:29:42.576" v="2493" actId="20577"/>
          <ac:spMkLst>
            <pc:docMk/>
            <pc:sldMk cId="3401771583" sldId="545"/>
            <ac:spMk id="2" creationId="{4B275391-DA2D-99B2-9BC9-3B42EC493D40}"/>
          </ac:spMkLst>
        </pc:spChg>
        <pc:spChg chg="mod">
          <ac:chgData name="Cannell, Michael B" userId="df291291-9ac9-42c2-a976-062f6e2ad9da" providerId="ADAL" clId="{909963D0-5B4A-5F44-AE73-9C37F2A789AE}" dt="2022-09-15T02:35:24.886" v="2578" actId="20577"/>
          <ac:spMkLst>
            <pc:docMk/>
            <pc:sldMk cId="3401771583" sldId="545"/>
            <ac:spMk id="3" creationId="{2D948E48-6013-568E-91EF-C94F69EAC247}"/>
          </ac:spMkLst>
        </pc:spChg>
      </pc:sldChg>
      <pc:sldChg chg="modSp new">
        <pc:chgData name="Cannell, Michael B" userId="df291291-9ac9-42c2-a976-062f6e2ad9da" providerId="ADAL" clId="{909963D0-5B4A-5F44-AE73-9C37F2A789AE}" dt="2022-09-15T02:34:02.914" v="2554" actId="20577"/>
        <pc:sldMkLst>
          <pc:docMk/>
          <pc:sldMk cId="1873141520" sldId="546"/>
        </pc:sldMkLst>
        <pc:spChg chg="mod">
          <ac:chgData name="Cannell, Michael B" userId="df291291-9ac9-42c2-a976-062f6e2ad9da" providerId="ADAL" clId="{909963D0-5B4A-5F44-AE73-9C37F2A789AE}" dt="2022-09-15T02:33:47.101" v="2537" actId="20577"/>
          <ac:spMkLst>
            <pc:docMk/>
            <pc:sldMk cId="1873141520" sldId="546"/>
            <ac:spMk id="2" creationId="{C8E32EFC-774C-6783-8184-F02DB7FCFECF}"/>
          </ac:spMkLst>
        </pc:spChg>
        <pc:spChg chg="mod">
          <ac:chgData name="Cannell, Michael B" userId="df291291-9ac9-42c2-a976-062f6e2ad9da" providerId="ADAL" clId="{909963D0-5B4A-5F44-AE73-9C37F2A789AE}" dt="2022-09-15T02:34:02.914" v="2554" actId="20577"/>
          <ac:spMkLst>
            <pc:docMk/>
            <pc:sldMk cId="1873141520" sldId="546"/>
            <ac:spMk id="3" creationId="{A53F0040-4756-3364-7CEF-A2B901D1F79C}"/>
          </ac:spMkLst>
        </pc:spChg>
      </pc:sldChg>
      <pc:sldChg chg="delSp new del">
        <pc:chgData name="Cannell, Michael B" userId="df291291-9ac9-42c2-a976-062f6e2ad9da" providerId="ADAL" clId="{909963D0-5B4A-5F44-AE73-9C37F2A789AE}" dt="2022-09-15T02:34:18.114" v="2557" actId="2696"/>
        <pc:sldMkLst>
          <pc:docMk/>
          <pc:sldMk cId="332064317" sldId="547"/>
        </pc:sldMkLst>
        <pc:spChg chg="del">
          <ac:chgData name="Cannell, Michael B" userId="df291291-9ac9-42c2-a976-062f6e2ad9da" providerId="ADAL" clId="{909963D0-5B4A-5F44-AE73-9C37F2A789AE}" dt="2022-09-15T02:34:17.041" v="2556" actId="478"/>
          <ac:spMkLst>
            <pc:docMk/>
            <pc:sldMk cId="332064317" sldId="547"/>
            <ac:spMk id="2" creationId="{5526FFA3-C65E-7524-CB64-162F910B1939}"/>
          </ac:spMkLst>
        </pc:spChg>
      </pc:sldChg>
      <pc:sldChg chg="modSp new">
        <pc:chgData name="Cannell, Michael B" userId="df291291-9ac9-42c2-a976-062f6e2ad9da" providerId="ADAL" clId="{909963D0-5B4A-5F44-AE73-9C37F2A789AE}" dt="2022-09-15T02:38:59.881" v="2641" actId="20577"/>
        <pc:sldMkLst>
          <pc:docMk/>
          <pc:sldMk cId="2792923461" sldId="547"/>
        </pc:sldMkLst>
        <pc:spChg chg="mod">
          <ac:chgData name="Cannell, Michael B" userId="df291291-9ac9-42c2-a976-062f6e2ad9da" providerId="ADAL" clId="{909963D0-5B4A-5F44-AE73-9C37F2A789AE}" dt="2022-09-15T02:38:36.681" v="2622" actId="20577"/>
          <ac:spMkLst>
            <pc:docMk/>
            <pc:sldMk cId="2792923461" sldId="547"/>
            <ac:spMk id="2" creationId="{DD22C53B-7658-B7AA-22E0-98CBB6739FF9}"/>
          </ac:spMkLst>
        </pc:spChg>
        <pc:spChg chg="mod">
          <ac:chgData name="Cannell, Michael B" userId="df291291-9ac9-42c2-a976-062f6e2ad9da" providerId="ADAL" clId="{909963D0-5B4A-5F44-AE73-9C37F2A789AE}" dt="2022-09-15T02:38:59.881" v="2641" actId="20577"/>
          <ac:spMkLst>
            <pc:docMk/>
            <pc:sldMk cId="2792923461" sldId="547"/>
            <ac:spMk id="3" creationId="{6443CA65-6667-776D-FA07-9A80BB74EC42}"/>
          </ac:spMkLst>
        </pc:spChg>
      </pc:sldChg>
      <pc:sldChg chg="modSp new">
        <pc:chgData name="Cannell, Michael B" userId="df291291-9ac9-42c2-a976-062f6e2ad9da" providerId="ADAL" clId="{909963D0-5B4A-5F44-AE73-9C37F2A789AE}" dt="2022-09-15T02:43:59.328" v="2728" actId="20577"/>
        <pc:sldMkLst>
          <pc:docMk/>
          <pc:sldMk cId="164120314" sldId="548"/>
        </pc:sldMkLst>
        <pc:spChg chg="mod">
          <ac:chgData name="Cannell, Michael B" userId="df291291-9ac9-42c2-a976-062f6e2ad9da" providerId="ADAL" clId="{909963D0-5B4A-5F44-AE73-9C37F2A789AE}" dt="2022-09-15T02:40:56.056" v="2683" actId="20577"/>
          <ac:spMkLst>
            <pc:docMk/>
            <pc:sldMk cId="164120314" sldId="548"/>
            <ac:spMk id="2" creationId="{76C13C8C-F661-482B-C2B7-40E78573FFE6}"/>
          </ac:spMkLst>
        </pc:spChg>
        <pc:spChg chg="mod">
          <ac:chgData name="Cannell, Michael B" userId="df291291-9ac9-42c2-a976-062f6e2ad9da" providerId="ADAL" clId="{909963D0-5B4A-5F44-AE73-9C37F2A789AE}" dt="2022-09-15T02:43:59.328" v="2728" actId="20577"/>
          <ac:spMkLst>
            <pc:docMk/>
            <pc:sldMk cId="164120314" sldId="548"/>
            <ac:spMk id="3" creationId="{A87233F6-08C6-7326-35CB-4D937F00CF60}"/>
          </ac:spMkLst>
        </pc:spChg>
      </pc:sldChg>
      <pc:sldChg chg="addSp delSp modSp new">
        <pc:chgData name="Cannell, Michael B" userId="df291291-9ac9-42c2-a976-062f6e2ad9da" providerId="ADAL" clId="{909963D0-5B4A-5F44-AE73-9C37F2A789AE}" dt="2022-09-15T02:48:35.727" v="2858" actId="20577"/>
        <pc:sldMkLst>
          <pc:docMk/>
          <pc:sldMk cId="2708957381" sldId="549"/>
        </pc:sldMkLst>
        <pc:spChg chg="mod">
          <ac:chgData name="Cannell, Michael B" userId="df291291-9ac9-42c2-a976-062f6e2ad9da" providerId="ADAL" clId="{909963D0-5B4A-5F44-AE73-9C37F2A789AE}" dt="2022-09-15T02:46:58.913" v="2740" actId="20577"/>
          <ac:spMkLst>
            <pc:docMk/>
            <pc:sldMk cId="2708957381" sldId="549"/>
            <ac:spMk id="2" creationId="{6ED55847-6EFA-1BF6-020F-D1E02BF63210}"/>
          </ac:spMkLst>
        </pc:spChg>
        <pc:spChg chg="del">
          <ac:chgData name="Cannell, Michael B" userId="df291291-9ac9-42c2-a976-062f6e2ad9da" providerId="ADAL" clId="{909963D0-5B4A-5F44-AE73-9C37F2A789AE}" dt="2022-09-15T02:47:05.629" v="2741" actId="3680"/>
          <ac:spMkLst>
            <pc:docMk/>
            <pc:sldMk cId="2708957381" sldId="549"/>
            <ac:spMk id="3" creationId="{CBBA8F73-C56E-0C23-BB8F-AA5ADFEAED5B}"/>
          </ac:spMkLst>
        </pc:spChg>
        <pc:graphicFrameChg chg="add mod ord modGraphic">
          <ac:chgData name="Cannell, Michael B" userId="df291291-9ac9-42c2-a976-062f6e2ad9da" providerId="ADAL" clId="{909963D0-5B4A-5F44-AE73-9C37F2A789AE}" dt="2022-09-15T02:48:35.727" v="2858" actId="20577"/>
          <ac:graphicFrameMkLst>
            <pc:docMk/>
            <pc:sldMk cId="2708957381" sldId="549"/>
            <ac:graphicFrameMk id="4" creationId="{F7638C69-3D70-335C-3FEC-BD4B4033EBA4}"/>
          </ac:graphicFrameMkLst>
        </pc:graphicFrameChg>
      </pc:sldChg>
      <pc:sldChg chg="modSp new">
        <pc:chgData name="Cannell, Michael B" userId="df291291-9ac9-42c2-a976-062f6e2ad9da" providerId="ADAL" clId="{909963D0-5B4A-5F44-AE73-9C37F2A789AE}" dt="2022-09-15T02:52:06.837" v="3074" actId="20577"/>
        <pc:sldMkLst>
          <pc:docMk/>
          <pc:sldMk cId="3930118168" sldId="550"/>
        </pc:sldMkLst>
        <pc:spChg chg="mod">
          <ac:chgData name="Cannell, Michael B" userId="df291291-9ac9-42c2-a976-062f6e2ad9da" providerId="ADAL" clId="{909963D0-5B4A-5F44-AE73-9C37F2A789AE}" dt="2022-09-15T02:51:00.620" v="2888" actId="20577"/>
          <ac:spMkLst>
            <pc:docMk/>
            <pc:sldMk cId="3930118168" sldId="550"/>
            <ac:spMk id="2" creationId="{3B71FB4F-7FA2-CBA2-6574-935F99363084}"/>
          </ac:spMkLst>
        </pc:spChg>
        <pc:spChg chg="mod">
          <ac:chgData name="Cannell, Michael B" userId="df291291-9ac9-42c2-a976-062f6e2ad9da" providerId="ADAL" clId="{909963D0-5B4A-5F44-AE73-9C37F2A789AE}" dt="2022-09-15T02:52:06.837" v="3074" actId="20577"/>
          <ac:spMkLst>
            <pc:docMk/>
            <pc:sldMk cId="3930118168" sldId="550"/>
            <ac:spMk id="3" creationId="{45269ABD-35AE-B81C-35B7-C307FA695D68}"/>
          </ac:spMkLst>
        </pc:spChg>
      </pc:sldChg>
      <pc:sldChg chg="addSp delSp modSp new addCm modNotesTx">
        <pc:chgData name="Cannell, Michael B" userId="df291291-9ac9-42c2-a976-062f6e2ad9da" providerId="ADAL" clId="{909963D0-5B4A-5F44-AE73-9C37F2A789AE}" dt="2022-09-15T02:57:42.052" v="3404" actId="20577"/>
        <pc:sldMkLst>
          <pc:docMk/>
          <pc:sldMk cId="758753972" sldId="551"/>
        </pc:sldMkLst>
        <pc:spChg chg="mod">
          <ac:chgData name="Cannell, Michael B" userId="df291291-9ac9-42c2-a976-062f6e2ad9da" providerId="ADAL" clId="{909963D0-5B4A-5F44-AE73-9C37F2A789AE}" dt="2022-09-15T02:57:42.052" v="3404" actId="20577"/>
          <ac:spMkLst>
            <pc:docMk/>
            <pc:sldMk cId="758753972" sldId="551"/>
            <ac:spMk id="2" creationId="{016478FB-9E12-4D05-A903-6C49ADEC5165}"/>
          </ac:spMkLst>
        </pc:spChg>
        <pc:spChg chg="mod">
          <ac:chgData name="Cannell, Michael B" userId="df291291-9ac9-42c2-a976-062f6e2ad9da" providerId="ADAL" clId="{909963D0-5B4A-5F44-AE73-9C37F2A789AE}" dt="2022-09-15T02:54:57.854" v="3270" actId="20577"/>
          <ac:spMkLst>
            <pc:docMk/>
            <pc:sldMk cId="758753972" sldId="551"/>
            <ac:spMk id="3" creationId="{83382B28-8DC1-2EBA-AE79-BCC07C18E627}"/>
          </ac:spMkLst>
        </pc:spChg>
        <pc:inkChg chg="add del">
          <ac:chgData name="Cannell, Michael B" userId="df291291-9ac9-42c2-a976-062f6e2ad9da" providerId="ADAL" clId="{909963D0-5B4A-5F44-AE73-9C37F2A789AE}" dt="2022-09-15T02:55:19.049" v="3294"/>
          <ac:inkMkLst>
            <pc:docMk/>
            <pc:sldMk cId="758753972" sldId="551"/>
            <ac:inkMk id="4" creationId="{524361EB-06D3-90C7-B4D1-14BC927234E3}"/>
          </ac:inkMkLst>
        </pc:inkChg>
        <pc:inkChg chg="add del">
          <ac:chgData name="Cannell, Michael B" userId="df291291-9ac9-42c2-a976-062f6e2ad9da" providerId="ADAL" clId="{909963D0-5B4A-5F44-AE73-9C37F2A789AE}" dt="2022-09-15T02:55:19.049" v="3294"/>
          <ac:inkMkLst>
            <pc:docMk/>
            <pc:sldMk cId="758753972" sldId="551"/>
            <ac:inkMk id="5" creationId="{16258F7E-5094-4F4C-88A8-D8765668C57B}"/>
          </ac:inkMkLst>
        </pc:inkChg>
        <pc:inkChg chg="add del">
          <ac:chgData name="Cannell, Michael B" userId="df291291-9ac9-42c2-a976-062f6e2ad9da" providerId="ADAL" clId="{909963D0-5B4A-5F44-AE73-9C37F2A789AE}" dt="2022-09-15T02:55:19.049" v="3294"/>
          <ac:inkMkLst>
            <pc:docMk/>
            <pc:sldMk cId="758753972" sldId="551"/>
            <ac:inkMk id="6" creationId="{780DE49A-90FD-6A62-4076-B4670334FD47}"/>
          </ac:inkMkLst>
        </pc:inkChg>
        <pc:inkChg chg="add del">
          <ac:chgData name="Cannell, Michael B" userId="df291291-9ac9-42c2-a976-062f6e2ad9da" providerId="ADAL" clId="{909963D0-5B4A-5F44-AE73-9C37F2A789AE}" dt="2022-09-15T02:55:19.049" v="3294"/>
          <ac:inkMkLst>
            <pc:docMk/>
            <pc:sldMk cId="758753972" sldId="551"/>
            <ac:inkMk id="7" creationId="{7C1702E0-A0AC-357A-79D7-08E03DF56342}"/>
          </ac:inkMkLst>
        </pc:inkChg>
        <pc:inkChg chg="add del">
          <ac:chgData name="Cannell, Michael B" userId="df291291-9ac9-42c2-a976-062f6e2ad9da" providerId="ADAL" clId="{909963D0-5B4A-5F44-AE73-9C37F2A789AE}" dt="2022-09-15T02:55:19.049" v="3294"/>
          <ac:inkMkLst>
            <pc:docMk/>
            <pc:sldMk cId="758753972" sldId="551"/>
            <ac:inkMk id="8" creationId="{86B22E5B-1FD7-08FB-CA88-BB9392E8C225}"/>
          </ac:inkMkLst>
        </pc:inkChg>
        <pc:inkChg chg="add del">
          <ac:chgData name="Cannell, Michael B" userId="df291291-9ac9-42c2-a976-062f6e2ad9da" providerId="ADAL" clId="{909963D0-5B4A-5F44-AE73-9C37F2A789AE}" dt="2022-09-15T02:55:19.049" v="3294"/>
          <ac:inkMkLst>
            <pc:docMk/>
            <pc:sldMk cId="758753972" sldId="551"/>
            <ac:inkMk id="9" creationId="{B960280D-CB05-DF6B-4682-A07209D2F8AC}"/>
          </ac:inkMkLst>
        </pc:inkChg>
        <pc:inkChg chg="add del">
          <ac:chgData name="Cannell, Michael B" userId="df291291-9ac9-42c2-a976-062f6e2ad9da" providerId="ADAL" clId="{909963D0-5B4A-5F44-AE73-9C37F2A789AE}" dt="2022-09-15T02:55:19.049" v="3294"/>
          <ac:inkMkLst>
            <pc:docMk/>
            <pc:sldMk cId="758753972" sldId="551"/>
            <ac:inkMk id="10" creationId="{31C26C19-42E0-A8BE-1751-E4A3391B5004}"/>
          </ac:inkMkLst>
        </pc:inkChg>
        <pc:inkChg chg="add del">
          <ac:chgData name="Cannell, Michael B" userId="df291291-9ac9-42c2-a976-062f6e2ad9da" providerId="ADAL" clId="{909963D0-5B4A-5F44-AE73-9C37F2A789AE}" dt="2022-09-15T02:55:19.049" v="3294"/>
          <ac:inkMkLst>
            <pc:docMk/>
            <pc:sldMk cId="758753972" sldId="551"/>
            <ac:inkMk id="11" creationId="{80D4E566-F661-EAAC-0621-FEB694FBAB2A}"/>
          </ac:inkMkLst>
        </pc:inkChg>
        <pc:inkChg chg="add del">
          <ac:chgData name="Cannell, Michael B" userId="df291291-9ac9-42c2-a976-062f6e2ad9da" providerId="ADAL" clId="{909963D0-5B4A-5F44-AE73-9C37F2A789AE}" dt="2022-09-15T02:55:19.049" v="3294"/>
          <ac:inkMkLst>
            <pc:docMk/>
            <pc:sldMk cId="758753972" sldId="551"/>
            <ac:inkMk id="12" creationId="{82F5C984-43DB-7760-FAB3-8FB4DAA9B460}"/>
          </ac:inkMkLst>
        </pc:inkChg>
        <pc:inkChg chg="add del">
          <ac:chgData name="Cannell, Michael B" userId="df291291-9ac9-42c2-a976-062f6e2ad9da" providerId="ADAL" clId="{909963D0-5B4A-5F44-AE73-9C37F2A789AE}" dt="2022-09-15T02:55:19.049" v="3294"/>
          <ac:inkMkLst>
            <pc:docMk/>
            <pc:sldMk cId="758753972" sldId="551"/>
            <ac:inkMk id="13" creationId="{D6C8AD43-D6C8-541F-6E1B-125447923D7E}"/>
          </ac:inkMkLst>
        </pc:inkChg>
        <pc:inkChg chg="add del">
          <ac:chgData name="Cannell, Michael B" userId="df291291-9ac9-42c2-a976-062f6e2ad9da" providerId="ADAL" clId="{909963D0-5B4A-5F44-AE73-9C37F2A789AE}" dt="2022-09-15T02:55:19.049" v="3294"/>
          <ac:inkMkLst>
            <pc:docMk/>
            <pc:sldMk cId="758753972" sldId="551"/>
            <ac:inkMk id="14" creationId="{1588F34F-5586-BE45-9BB4-95497449E213}"/>
          </ac:inkMkLst>
        </pc:inkChg>
        <pc:inkChg chg="add del">
          <ac:chgData name="Cannell, Michael B" userId="df291291-9ac9-42c2-a976-062f6e2ad9da" providerId="ADAL" clId="{909963D0-5B4A-5F44-AE73-9C37F2A789AE}" dt="2022-09-15T02:55:19.049" v="3294"/>
          <ac:inkMkLst>
            <pc:docMk/>
            <pc:sldMk cId="758753972" sldId="551"/>
            <ac:inkMk id="15" creationId="{AFD681C5-AE20-D0E9-FCC3-01FBD9E8F75B}"/>
          </ac:inkMkLst>
        </pc:inkChg>
        <pc:inkChg chg="add del">
          <ac:chgData name="Cannell, Michael B" userId="df291291-9ac9-42c2-a976-062f6e2ad9da" providerId="ADAL" clId="{909963D0-5B4A-5F44-AE73-9C37F2A789AE}" dt="2022-09-15T02:55:19.049" v="3294"/>
          <ac:inkMkLst>
            <pc:docMk/>
            <pc:sldMk cId="758753972" sldId="551"/>
            <ac:inkMk id="16" creationId="{CDAA4491-88C7-6D8F-BB08-D507F740A668}"/>
          </ac:inkMkLst>
        </pc:inkChg>
        <pc:inkChg chg="add del">
          <ac:chgData name="Cannell, Michael B" userId="df291291-9ac9-42c2-a976-062f6e2ad9da" providerId="ADAL" clId="{909963D0-5B4A-5F44-AE73-9C37F2A789AE}" dt="2022-09-15T02:55:19.049" v="3294"/>
          <ac:inkMkLst>
            <pc:docMk/>
            <pc:sldMk cId="758753972" sldId="551"/>
            <ac:inkMk id="17" creationId="{CCA791D6-A4A3-7973-AB6F-D8EDE0EB6622}"/>
          </ac:inkMkLst>
        </pc:inkChg>
        <pc:inkChg chg="add del">
          <ac:chgData name="Cannell, Michael B" userId="df291291-9ac9-42c2-a976-062f6e2ad9da" providerId="ADAL" clId="{909963D0-5B4A-5F44-AE73-9C37F2A789AE}" dt="2022-09-15T02:55:19.049" v="3294"/>
          <ac:inkMkLst>
            <pc:docMk/>
            <pc:sldMk cId="758753972" sldId="551"/>
            <ac:inkMk id="18" creationId="{72EA9B0F-DEE9-A78C-423B-BBE143BE37E2}"/>
          </ac:inkMkLst>
        </pc:inkChg>
        <pc:inkChg chg="add del">
          <ac:chgData name="Cannell, Michael B" userId="df291291-9ac9-42c2-a976-062f6e2ad9da" providerId="ADAL" clId="{909963D0-5B4A-5F44-AE73-9C37F2A789AE}" dt="2022-09-15T02:55:19.049" v="3294"/>
          <ac:inkMkLst>
            <pc:docMk/>
            <pc:sldMk cId="758753972" sldId="551"/>
            <ac:inkMk id="19" creationId="{C01B25C1-2BA9-B463-BF76-59A505DA902B}"/>
          </ac:inkMkLst>
        </pc:inkChg>
        <pc:inkChg chg="add del">
          <ac:chgData name="Cannell, Michael B" userId="df291291-9ac9-42c2-a976-062f6e2ad9da" providerId="ADAL" clId="{909963D0-5B4A-5F44-AE73-9C37F2A789AE}" dt="2022-09-15T02:55:19.049" v="3294"/>
          <ac:inkMkLst>
            <pc:docMk/>
            <pc:sldMk cId="758753972" sldId="551"/>
            <ac:inkMk id="20" creationId="{BB36BE2B-C247-9CF0-6620-980E6E27C11C}"/>
          </ac:inkMkLst>
        </pc:inkChg>
        <pc:inkChg chg="add del">
          <ac:chgData name="Cannell, Michael B" userId="df291291-9ac9-42c2-a976-062f6e2ad9da" providerId="ADAL" clId="{909963D0-5B4A-5F44-AE73-9C37F2A789AE}" dt="2022-09-15T02:55:19.049" v="3294"/>
          <ac:inkMkLst>
            <pc:docMk/>
            <pc:sldMk cId="758753972" sldId="551"/>
            <ac:inkMk id="21" creationId="{03AE9892-2A90-C783-4F0C-B75E33DC6D3B}"/>
          </ac:inkMkLst>
        </pc:inkChg>
        <pc:inkChg chg="add del">
          <ac:chgData name="Cannell, Michael B" userId="df291291-9ac9-42c2-a976-062f6e2ad9da" providerId="ADAL" clId="{909963D0-5B4A-5F44-AE73-9C37F2A789AE}" dt="2022-09-15T02:55:19.049" v="3294"/>
          <ac:inkMkLst>
            <pc:docMk/>
            <pc:sldMk cId="758753972" sldId="551"/>
            <ac:inkMk id="22" creationId="{584850EC-4E1B-2521-D84D-41E5F98B2EF4}"/>
          </ac:inkMkLst>
        </pc:inkChg>
        <pc:inkChg chg="add del">
          <ac:chgData name="Cannell, Michael B" userId="df291291-9ac9-42c2-a976-062f6e2ad9da" providerId="ADAL" clId="{909963D0-5B4A-5F44-AE73-9C37F2A789AE}" dt="2022-09-15T02:55:19.049" v="3294"/>
          <ac:inkMkLst>
            <pc:docMk/>
            <pc:sldMk cId="758753972" sldId="551"/>
            <ac:inkMk id="23" creationId="{94697317-C3AF-CDDE-1558-0371BD277151}"/>
          </ac:inkMkLst>
        </pc:inkChg>
        <pc:inkChg chg="add del">
          <ac:chgData name="Cannell, Michael B" userId="df291291-9ac9-42c2-a976-062f6e2ad9da" providerId="ADAL" clId="{909963D0-5B4A-5F44-AE73-9C37F2A789AE}" dt="2022-09-15T02:55:19.049" v="3294"/>
          <ac:inkMkLst>
            <pc:docMk/>
            <pc:sldMk cId="758753972" sldId="551"/>
            <ac:inkMk id="24" creationId="{4CCB02C3-226C-46BD-6DDA-C0FBD69CDC09}"/>
          </ac:inkMkLst>
        </pc:inkChg>
        <pc:inkChg chg="add del">
          <ac:chgData name="Cannell, Michael B" userId="df291291-9ac9-42c2-a976-062f6e2ad9da" providerId="ADAL" clId="{909963D0-5B4A-5F44-AE73-9C37F2A789AE}" dt="2022-09-15T02:55:19.049" v="3294"/>
          <ac:inkMkLst>
            <pc:docMk/>
            <pc:sldMk cId="758753972" sldId="551"/>
            <ac:inkMk id="25" creationId="{5BE68B1F-E87D-1145-67A8-3E56D280CA52}"/>
          </ac:inkMkLst>
        </pc:inkChg>
        <pc:inkChg chg="add del">
          <ac:chgData name="Cannell, Michael B" userId="df291291-9ac9-42c2-a976-062f6e2ad9da" providerId="ADAL" clId="{909963D0-5B4A-5F44-AE73-9C37F2A789AE}" dt="2022-09-15T02:55:19.049" v="3294"/>
          <ac:inkMkLst>
            <pc:docMk/>
            <pc:sldMk cId="758753972" sldId="551"/>
            <ac:inkMk id="26" creationId="{47BFC812-928D-727E-B620-DFAC94086A4F}"/>
          </ac:inkMkLst>
        </pc:inkChg>
        <pc:inkChg chg="add reco">
          <ac:chgData name="Cannell, Michael B" userId="df291291-9ac9-42c2-a976-062f6e2ad9da" providerId="ADAL" clId="{909963D0-5B4A-5F44-AE73-9C37F2A789AE}" dt="2022-09-15T02:55:19.049" v="3294"/>
          <ac:inkMkLst>
            <pc:docMk/>
            <pc:sldMk cId="758753972" sldId="551"/>
            <ac:inkMk id="27" creationId="{4DA9D1D7-F5E9-EC11-2940-21B1FB9AC2CA}"/>
          </ac:inkMkLst>
        </pc:inkChg>
        <pc:inkChg chg="add reco">
          <ac:chgData name="Cannell, Michael B" userId="df291291-9ac9-42c2-a976-062f6e2ad9da" providerId="ADAL" clId="{909963D0-5B4A-5F44-AE73-9C37F2A789AE}" dt="2022-09-15T02:55:19.049" v="3294"/>
          <ac:inkMkLst>
            <pc:docMk/>
            <pc:sldMk cId="758753972" sldId="551"/>
            <ac:inkMk id="28" creationId="{38935447-6837-1484-F8D4-3E4D3A7A8CC0}"/>
          </ac:inkMkLst>
        </pc:inkChg>
        <pc:inkChg chg="add del">
          <ac:chgData name="Cannell, Michael B" userId="df291291-9ac9-42c2-a976-062f6e2ad9da" providerId="ADAL" clId="{909963D0-5B4A-5F44-AE73-9C37F2A789AE}" dt="2022-09-15T02:55:25.075" v="3302"/>
          <ac:inkMkLst>
            <pc:docMk/>
            <pc:sldMk cId="758753972" sldId="551"/>
            <ac:inkMk id="29" creationId="{0B5B733E-FE57-9DAA-7AE9-AD765254C315}"/>
          </ac:inkMkLst>
        </pc:inkChg>
        <pc:inkChg chg="add del">
          <ac:chgData name="Cannell, Michael B" userId="df291291-9ac9-42c2-a976-062f6e2ad9da" providerId="ADAL" clId="{909963D0-5B4A-5F44-AE73-9C37F2A789AE}" dt="2022-09-15T02:55:25.075" v="3302"/>
          <ac:inkMkLst>
            <pc:docMk/>
            <pc:sldMk cId="758753972" sldId="551"/>
            <ac:inkMk id="30" creationId="{55F21FEC-503A-ED16-FFCA-D33EADC78EA9}"/>
          </ac:inkMkLst>
        </pc:inkChg>
        <pc:inkChg chg="add del">
          <ac:chgData name="Cannell, Michael B" userId="df291291-9ac9-42c2-a976-062f6e2ad9da" providerId="ADAL" clId="{909963D0-5B4A-5F44-AE73-9C37F2A789AE}" dt="2022-09-15T02:55:25.075" v="3302"/>
          <ac:inkMkLst>
            <pc:docMk/>
            <pc:sldMk cId="758753972" sldId="551"/>
            <ac:inkMk id="31" creationId="{DA292A67-A1D5-7A93-2618-92FB424A4C9E}"/>
          </ac:inkMkLst>
        </pc:inkChg>
        <pc:inkChg chg="add del">
          <ac:chgData name="Cannell, Michael B" userId="df291291-9ac9-42c2-a976-062f6e2ad9da" providerId="ADAL" clId="{909963D0-5B4A-5F44-AE73-9C37F2A789AE}" dt="2022-09-15T02:55:25.075" v="3302"/>
          <ac:inkMkLst>
            <pc:docMk/>
            <pc:sldMk cId="758753972" sldId="551"/>
            <ac:inkMk id="32" creationId="{7B057914-8B52-EA13-6DF5-2D63B279D9BA}"/>
          </ac:inkMkLst>
        </pc:inkChg>
        <pc:inkChg chg="add del">
          <ac:chgData name="Cannell, Michael B" userId="df291291-9ac9-42c2-a976-062f6e2ad9da" providerId="ADAL" clId="{909963D0-5B4A-5F44-AE73-9C37F2A789AE}" dt="2022-09-15T02:55:25.075" v="3302"/>
          <ac:inkMkLst>
            <pc:docMk/>
            <pc:sldMk cId="758753972" sldId="551"/>
            <ac:inkMk id="33" creationId="{FB76CDC1-93D6-0651-6E32-BD2AFB0788AB}"/>
          </ac:inkMkLst>
        </pc:inkChg>
        <pc:inkChg chg="add del">
          <ac:chgData name="Cannell, Michael B" userId="df291291-9ac9-42c2-a976-062f6e2ad9da" providerId="ADAL" clId="{909963D0-5B4A-5F44-AE73-9C37F2A789AE}" dt="2022-09-15T02:55:25.075" v="3302"/>
          <ac:inkMkLst>
            <pc:docMk/>
            <pc:sldMk cId="758753972" sldId="551"/>
            <ac:inkMk id="34" creationId="{B178E8D3-4C3A-D84E-9B35-1593A6B8E8CE}"/>
          </ac:inkMkLst>
        </pc:inkChg>
        <pc:inkChg chg="add del">
          <ac:chgData name="Cannell, Michael B" userId="df291291-9ac9-42c2-a976-062f6e2ad9da" providerId="ADAL" clId="{909963D0-5B4A-5F44-AE73-9C37F2A789AE}" dt="2022-09-15T02:55:25.075" v="3302"/>
          <ac:inkMkLst>
            <pc:docMk/>
            <pc:sldMk cId="758753972" sldId="551"/>
            <ac:inkMk id="35" creationId="{CCEDB372-52B0-E4F2-0294-5947EBA6766D}"/>
          </ac:inkMkLst>
        </pc:inkChg>
        <pc:inkChg chg="add reco">
          <ac:chgData name="Cannell, Michael B" userId="df291291-9ac9-42c2-a976-062f6e2ad9da" providerId="ADAL" clId="{909963D0-5B4A-5F44-AE73-9C37F2A789AE}" dt="2022-09-15T02:55:25.075" v="3302"/>
          <ac:inkMkLst>
            <pc:docMk/>
            <pc:sldMk cId="758753972" sldId="551"/>
            <ac:inkMk id="36" creationId="{801406FD-78F9-A6C7-6420-4AFB5428C3BE}"/>
          </ac:inkMkLst>
        </pc:inkChg>
        <pc:inkChg chg="add del">
          <ac:chgData name="Cannell, Michael B" userId="df291291-9ac9-42c2-a976-062f6e2ad9da" providerId="ADAL" clId="{909963D0-5B4A-5F44-AE73-9C37F2A789AE}" dt="2022-09-15T02:55:35.284" v="3324"/>
          <ac:inkMkLst>
            <pc:docMk/>
            <pc:sldMk cId="758753972" sldId="551"/>
            <ac:inkMk id="37" creationId="{7B32BBC4-8B38-96C8-95F7-EF9F43001F79}"/>
          </ac:inkMkLst>
        </pc:inkChg>
        <pc:inkChg chg="add del">
          <ac:chgData name="Cannell, Michael B" userId="df291291-9ac9-42c2-a976-062f6e2ad9da" providerId="ADAL" clId="{909963D0-5B4A-5F44-AE73-9C37F2A789AE}" dt="2022-09-15T02:55:35.284" v="3324"/>
          <ac:inkMkLst>
            <pc:docMk/>
            <pc:sldMk cId="758753972" sldId="551"/>
            <ac:inkMk id="38" creationId="{7DDA5027-AFAC-B52E-9157-20C96382BD0F}"/>
          </ac:inkMkLst>
        </pc:inkChg>
        <pc:inkChg chg="add del">
          <ac:chgData name="Cannell, Michael B" userId="df291291-9ac9-42c2-a976-062f6e2ad9da" providerId="ADAL" clId="{909963D0-5B4A-5F44-AE73-9C37F2A789AE}" dt="2022-09-15T02:55:35.284" v="3324"/>
          <ac:inkMkLst>
            <pc:docMk/>
            <pc:sldMk cId="758753972" sldId="551"/>
            <ac:inkMk id="39" creationId="{FD75FEE7-2958-7221-0B39-E869B8A3E9FC}"/>
          </ac:inkMkLst>
        </pc:inkChg>
        <pc:inkChg chg="add del">
          <ac:chgData name="Cannell, Michael B" userId="df291291-9ac9-42c2-a976-062f6e2ad9da" providerId="ADAL" clId="{909963D0-5B4A-5F44-AE73-9C37F2A789AE}" dt="2022-09-15T02:55:35.284" v="3324"/>
          <ac:inkMkLst>
            <pc:docMk/>
            <pc:sldMk cId="758753972" sldId="551"/>
            <ac:inkMk id="40" creationId="{A88DC2C4-C119-3C9E-2B34-76B047A82842}"/>
          </ac:inkMkLst>
        </pc:inkChg>
        <pc:inkChg chg="add del">
          <ac:chgData name="Cannell, Michael B" userId="df291291-9ac9-42c2-a976-062f6e2ad9da" providerId="ADAL" clId="{909963D0-5B4A-5F44-AE73-9C37F2A789AE}" dt="2022-09-15T02:55:35.284" v="3324"/>
          <ac:inkMkLst>
            <pc:docMk/>
            <pc:sldMk cId="758753972" sldId="551"/>
            <ac:inkMk id="41" creationId="{F8F49DC0-9A49-18BC-8343-56D9E94381BA}"/>
          </ac:inkMkLst>
        </pc:inkChg>
        <pc:inkChg chg="add del">
          <ac:chgData name="Cannell, Michael B" userId="df291291-9ac9-42c2-a976-062f6e2ad9da" providerId="ADAL" clId="{909963D0-5B4A-5F44-AE73-9C37F2A789AE}" dt="2022-09-15T02:55:35.284" v="3324"/>
          <ac:inkMkLst>
            <pc:docMk/>
            <pc:sldMk cId="758753972" sldId="551"/>
            <ac:inkMk id="42" creationId="{02B86812-E7AB-E1D1-B1E5-48B45A4F4559}"/>
          </ac:inkMkLst>
        </pc:inkChg>
        <pc:inkChg chg="add del">
          <ac:chgData name="Cannell, Michael B" userId="df291291-9ac9-42c2-a976-062f6e2ad9da" providerId="ADAL" clId="{909963D0-5B4A-5F44-AE73-9C37F2A789AE}" dt="2022-09-15T02:55:35.284" v="3324"/>
          <ac:inkMkLst>
            <pc:docMk/>
            <pc:sldMk cId="758753972" sldId="551"/>
            <ac:inkMk id="43" creationId="{351EF2D2-B94F-8F48-0D7B-1310F4D27645}"/>
          </ac:inkMkLst>
        </pc:inkChg>
        <pc:inkChg chg="add del">
          <ac:chgData name="Cannell, Michael B" userId="df291291-9ac9-42c2-a976-062f6e2ad9da" providerId="ADAL" clId="{909963D0-5B4A-5F44-AE73-9C37F2A789AE}" dt="2022-09-15T02:55:35.284" v="3324"/>
          <ac:inkMkLst>
            <pc:docMk/>
            <pc:sldMk cId="758753972" sldId="551"/>
            <ac:inkMk id="44" creationId="{9BFE4AD2-7725-549A-AF62-CACDAB529335}"/>
          </ac:inkMkLst>
        </pc:inkChg>
        <pc:inkChg chg="add del">
          <ac:chgData name="Cannell, Michael B" userId="df291291-9ac9-42c2-a976-062f6e2ad9da" providerId="ADAL" clId="{909963D0-5B4A-5F44-AE73-9C37F2A789AE}" dt="2022-09-15T02:55:35.284" v="3324"/>
          <ac:inkMkLst>
            <pc:docMk/>
            <pc:sldMk cId="758753972" sldId="551"/>
            <ac:inkMk id="45" creationId="{72D9FEF2-FAF2-B99C-23BC-224DE48CB2E4}"/>
          </ac:inkMkLst>
        </pc:inkChg>
        <pc:inkChg chg="add del">
          <ac:chgData name="Cannell, Michael B" userId="df291291-9ac9-42c2-a976-062f6e2ad9da" providerId="ADAL" clId="{909963D0-5B4A-5F44-AE73-9C37F2A789AE}" dt="2022-09-15T02:55:35.284" v="3324"/>
          <ac:inkMkLst>
            <pc:docMk/>
            <pc:sldMk cId="758753972" sldId="551"/>
            <ac:inkMk id="46" creationId="{3FA7ACC1-B8EE-B024-11FE-A4418EF21AB5}"/>
          </ac:inkMkLst>
        </pc:inkChg>
        <pc:inkChg chg="add del">
          <ac:chgData name="Cannell, Michael B" userId="df291291-9ac9-42c2-a976-062f6e2ad9da" providerId="ADAL" clId="{909963D0-5B4A-5F44-AE73-9C37F2A789AE}" dt="2022-09-15T02:55:35.284" v="3324"/>
          <ac:inkMkLst>
            <pc:docMk/>
            <pc:sldMk cId="758753972" sldId="551"/>
            <ac:inkMk id="47" creationId="{D9C64FF6-8230-CD03-1960-FF321348B1A1}"/>
          </ac:inkMkLst>
        </pc:inkChg>
        <pc:inkChg chg="add del">
          <ac:chgData name="Cannell, Michael B" userId="df291291-9ac9-42c2-a976-062f6e2ad9da" providerId="ADAL" clId="{909963D0-5B4A-5F44-AE73-9C37F2A789AE}" dt="2022-09-15T02:55:35.284" v="3324"/>
          <ac:inkMkLst>
            <pc:docMk/>
            <pc:sldMk cId="758753972" sldId="551"/>
            <ac:inkMk id="48" creationId="{010041E0-E9F1-C180-9126-EB43217A7E9C}"/>
          </ac:inkMkLst>
        </pc:inkChg>
        <pc:inkChg chg="add del">
          <ac:chgData name="Cannell, Michael B" userId="df291291-9ac9-42c2-a976-062f6e2ad9da" providerId="ADAL" clId="{909963D0-5B4A-5F44-AE73-9C37F2A789AE}" dt="2022-09-15T02:55:35.284" v="3324"/>
          <ac:inkMkLst>
            <pc:docMk/>
            <pc:sldMk cId="758753972" sldId="551"/>
            <ac:inkMk id="49" creationId="{7D39C876-59C1-917B-662D-E0B1D157A47A}"/>
          </ac:inkMkLst>
        </pc:inkChg>
        <pc:inkChg chg="add del">
          <ac:chgData name="Cannell, Michael B" userId="df291291-9ac9-42c2-a976-062f6e2ad9da" providerId="ADAL" clId="{909963D0-5B4A-5F44-AE73-9C37F2A789AE}" dt="2022-09-15T02:55:35.284" v="3324"/>
          <ac:inkMkLst>
            <pc:docMk/>
            <pc:sldMk cId="758753972" sldId="551"/>
            <ac:inkMk id="50" creationId="{32F65D6E-2B13-08A8-988B-DB0449FD27F0}"/>
          </ac:inkMkLst>
        </pc:inkChg>
        <pc:inkChg chg="add del">
          <ac:chgData name="Cannell, Michael B" userId="df291291-9ac9-42c2-a976-062f6e2ad9da" providerId="ADAL" clId="{909963D0-5B4A-5F44-AE73-9C37F2A789AE}" dt="2022-09-15T02:55:35.284" v="3324"/>
          <ac:inkMkLst>
            <pc:docMk/>
            <pc:sldMk cId="758753972" sldId="551"/>
            <ac:inkMk id="51" creationId="{6D0687D0-43E5-31C6-0035-EB66659B56DB}"/>
          </ac:inkMkLst>
        </pc:inkChg>
        <pc:inkChg chg="add del">
          <ac:chgData name="Cannell, Michael B" userId="df291291-9ac9-42c2-a976-062f6e2ad9da" providerId="ADAL" clId="{909963D0-5B4A-5F44-AE73-9C37F2A789AE}" dt="2022-09-15T02:55:35.284" v="3324"/>
          <ac:inkMkLst>
            <pc:docMk/>
            <pc:sldMk cId="758753972" sldId="551"/>
            <ac:inkMk id="52" creationId="{D4354E30-81DD-7486-0761-685D9027C9AE}"/>
          </ac:inkMkLst>
        </pc:inkChg>
        <pc:inkChg chg="add del">
          <ac:chgData name="Cannell, Michael B" userId="df291291-9ac9-42c2-a976-062f6e2ad9da" providerId="ADAL" clId="{909963D0-5B4A-5F44-AE73-9C37F2A789AE}" dt="2022-09-15T02:55:35.284" v="3324"/>
          <ac:inkMkLst>
            <pc:docMk/>
            <pc:sldMk cId="758753972" sldId="551"/>
            <ac:inkMk id="53" creationId="{8079BAA2-9507-1526-8001-DA8423F2B361}"/>
          </ac:inkMkLst>
        </pc:inkChg>
        <pc:inkChg chg="add del">
          <ac:chgData name="Cannell, Michael B" userId="df291291-9ac9-42c2-a976-062f6e2ad9da" providerId="ADAL" clId="{909963D0-5B4A-5F44-AE73-9C37F2A789AE}" dt="2022-09-15T02:55:35.284" v="3324"/>
          <ac:inkMkLst>
            <pc:docMk/>
            <pc:sldMk cId="758753972" sldId="551"/>
            <ac:inkMk id="54" creationId="{C5924E36-5542-9B51-4829-B22DEFE25EB1}"/>
          </ac:inkMkLst>
        </pc:inkChg>
        <pc:inkChg chg="add del">
          <ac:chgData name="Cannell, Michael B" userId="df291291-9ac9-42c2-a976-062f6e2ad9da" providerId="ADAL" clId="{909963D0-5B4A-5F44-AE73-9C37F2A789AE}" dt="2022-09-15T02:55:35.284" v="3324"/>
          <ac:inkMkLst>
            <pc:docMk/>
            <pc:sldMk cId="758753972" sldId="551"/>
            <ac:inkMk id="55" creationId="{7FFDE50A-661C-ED6B-A392-A7F2C1E2120A}"/>
          </ac:inkMkLst>
        </pc:inkChg>
        <pc:inkChg chg="add del">
          <ac:chgData name="Cannell, Michael B" userId="df291291-9ac9-42c2-a976-062f6e2ad9da" providerId="ADAL" clId="{909963D0-5B4A-5F44-AE73-9C37F2A789AE}" dt="2022-09-15T02:55:35.284" v="3324"/>
          <ac:inkMkLst>
            <pc:docMk/>
            <pc:sldMk cId="758753972" sldId="551"/>
            <ac:inkMk id="56" creationId="{F49359E7-B3FA-6631-12FB-525EDEECBF45}"/>
          </ac:inkMkLst>
        </pc:inkChg>
        <pc:inkChg chg="add del">
          <ac:chgData name="Cannell, Michael B" userId="df291291-9ac9-42c2-a976-062f6e2ad9da" providerId="ADAL" clId="{909963D0-5B4A-5F44-AE73-9C37F2A789AE}" dt="2022-09-15T02:55:35.284" v="3324"/>
          <ac:inkMkLst>
            <pc:docMk/>
            <pc:sldMk cId="758753972" sldId="551"/>
            <ac:inkMk id="57" creationId="{97AE4E3F-8915-45D4-4025-33BAD06592A4}"/>
          </ac:inkMkLst>
        </pc:inkChg>
        <pc:inkChg chg="add reco">
          <ac:chgData name="Cannell, Michael B" userId="df291291-9ac9-42c2-a976-062f6e2ad9da" providerId="ADAL" clId="{909963D0-5B4A-5F44-AE73-9C37F2A789AE}" dt="2022-09-15T02:55:35.284" v="3324"/>
          <ac:inkMkLst>
            <pc:docMk/>
            <pc:sldMk cId="758753972" sldId="551"/>
            <ac:inkMk id="58" creationId="{C09FA54C-DE6F-AA5A-788A-900C09AA15C1}"/>
          </ac:inkMkLst>
        </pc:inkChg>
        <pc:inkChg chg="add reco">
          <ac:chgData name="Cannell, Michael B" userId="df291291-9ac9-42c2-a976-062f6e2ad9da" providerId="ADAL" clId="{909963D0-5B4A-5F44-AE73-9C37F2A789AE}" dt="2022-09-15T02:55:35.284" v="3324"/>
          <ac:inkMkLst>
            <pc:docMk/>
            <pc:sldMk cId="758753972" sldId="551"/>
            <ac:inkMk id="59" creationId="{A4413533-3520-5C9D-F6F3-FBE1015A3B09}"/>
          </ac:inkMkLst>
        </pc:inkChg>
        <pc:inkChg chg="add">
          <ac:chgData name="Cannell, Michael B" userId="df291291-9ac9-42c2-a976-062f6e2ad9da" providerId="ADAL" clId="{909963D0-5B4A-5F44-AE73-9C37F2A789AE}" dt="2022-09-15T02:55:35.535" v="3325"/>
          <ac:inkMkLst>
            <pc:docMk/>
            <pc:sldMk cId="758753972" sldId="551"/>
            <ac:inkMk id="60" creationId="{96E4C391-707A-99B2-B020-D04E8694DBE0}"/>
          </ac:inkMkLst>
        </pc:inkChg>
        <pc:inkChg chg="add">
          <ac:chgData name="Cannell, Michael B" userId="df291291-9ac9-42c2-a976-062f6e2ad9da" providerId="ADAL" clId="{909963D0-5B4A-5F44-AE73-9C37F2A789AE}" dt="2022-09-15T02:55:35.737" v="3326"/>
          <ac:inkMkLst>
            <pc:docMk/>
            <pc:sldMk cId="758753972" sldId="551"/>
            <ac:inkMk id="61" creationId="{51233292-F599-7505-246C-8E41A7DCC0FD}"/>
          </ac:inkMkLst>
        </pc:inkChg>
        <pc:inkChg chg="add del">
          <ac:chgData name="Cannell, Michael B" userId="df291291-9ac9-42c2-a976-062f6e2ad9da" providerId="ADAL" clId="{909963D0-5B4A-5F44-AE73-9C37F2A789AE}" dt="2022-09-15T02:55:55.447" v="3343"/>
          <ac:inkMkLst>
            <pc:docMk/>
            <pc:sldMk cId="758753972" sldId="551"/>
            <ac:inkMk id="62" creationId="{5E25AB5E-BF30-C645-7DCD-D65F4535DBC9}"/>
          </ac:inkMkLst>
        </pc:inkChg>
        <pc:inkChg chg="add del">
          <ac:chgData name="Cannell, Michael B" userId="df291291-9ac9-42c2-a976-062f6e2ad9da" providerId="ADAL" clId="{909963D0-5B4A-5F44-AE73-9C37F2A789AE}" dt="2022-09-15T02:55:55.447" v="3343"/>
          <ac:inkMkLst>
            <pc:docMk/>
            <pc:sldMk cId="758753972" sldId="551"/>
            <ac:inkMk id="63" creationId="{867B834B-A592-A0A2-2893-63029D31F865}"/>
          </ac:inkMkLst>
        </pc:inkChg>
        <pc:inkChg chg="add del">
          <ac:chgData name="Cannell, Michael B" userId="df291291-9ac9-42c2-a976-062f6e2ad9da" providerId="ADAL" clId="{909963D0-5B4A-5F44-AE73-9C37F2A789AE}" dt="2022-09-15T02:55:55.447" v="3343"/>
          <ac:inkMkLst>
            <pc:docMk/>
            <pc:sldMk cId="758753972" sldId="551"/>
            <ac:inkMk id="64" creationId="{615231C7-910C-2C0C-6539-4281F4F9C8C3}"/>
          </ac:inkMkLst>
        </pc:inkChg>
        <pc:inkChg chg="add del">
          <ac:chgData name="Cannell, Michael B" userId="df291291-9ac9-42c2-a976-062f6e2ad9da" providerId="ADAL" clId="{909963D0-5B4A-5F44-AE73-9C37F2A789AE}" dt="2022-09-15T02:55:55.447" v="3343"/>
          <ac:inkMkLst>
            <pc:docMk/>
            <pc:sldMk cId="758753972" sldId="551"/>
            <ac:inkMk id="65" creationId="{C1798532-7AA1-1F62-0EF2-26616ECCCCFD}"/>
          </ac:inkMkLst>
        </pc:inkChg>
        <pc:inkChg chg="add del">
          <ac:chgData name="Cannell, Michael B" userId="df291291-9ac9-42c2-a976-062f6e2ad9da" providerId="ADAL" clId="{909963D0-5B4A-5F44-AE73-9C37F2A789AE}" dt="2022-09-15T02:55:55.447" v="3343"/>
          <ac:inkMkLst>
            <pc:docMk/>
            <pc:sldMk cId="758753972" sldId="551"/>
            <ac:inkMk id="66" creationId="{0A841293-04D5-5CF1-89AA-0FA8C6011F41}"/>
          </ac:inkMkLst>
        </pc:inkChg>
        <pc:inkChg chg="add del">
          <ac:chgData name="Cannell, Michael B" userId="df291291-9ac9-42c2-a976-062f6e2ad9da" providerId="ADAL" clId="{909963D0-5B4A-5F44-AE73-9C37F2A789AE}" dt="2022-09-15T02:55:55.447" v="3343"/>
          <ac:inkMkLst>
            <pc:docMk/>
            <pc:sldMk cId="758753972" sldId="551"/>
            <ac:inkMk id="67" creationId="{1E7098D9-F0A3-749B-CBE1-A4E550E8928F}"/>
          </ac:inkMkLst>
        </pc:inkChg>
        <pc:inkChg chg="add del">
          <ac:chgData name="Cannell, Michael B" userId="df291291-9ac9-42c2-a976-062f6e2ad9da" providerId="ADAL" clId="{909963D0-5B4A-5F44-AE73-9C37F2A789AE}" dt="2022-09-15T02:55:55.447" v="3343"/>
          <ac:inkMkLst>
            <pc:docMk/>
            <pc:sldMk cId="758753972" sldId="551"/>
            <ac:inkMk id="68" creationId="{050AA1B6-76EA-FF4F-7E6F-D7E64AB3B394}"/>
          </ac:inkMkLst>
        </pc:inkChg>
        <pc:inkChg chg="add del">
          <ac:chgData name="Cannell, Michael B" userId="df291291-9ac9-42c2-a976-062f6e2ad9da" providerId="ADAL" clId="{909963D0-5B4A-5F44-AE73-9C37F2A789AE}" dt="2022-09-15T02:55:55.447" v="3343"/>
          <ac:inkMkLst>
            <pc:docMk/>
            <pc:sldMk cId="758753972" sldId="551"/>
            <ac:inkMk id="69" creationId="{2A295F50-9DB3-0C8C-6A7F-F62E3F2FB2C8}"/>
          </ac:inkMkLst>
        </pc:inkChg>
        <pc:inkChg chg="add del">
          <ac:chgData name="Cannell, Michael B" userId="df291291-9ac9-42c2-a976-062f6e2ad9da" providerId="ADAL" clId="{909963D0-5B4A-5F44-AE73-9C37F2A789AE}" dt="2022-09-15T02:55:55.447" v="3343"/>
          <ac:inkMkLst>
            <pc:docMk/>
            <pc:sldMk cId="758753972" sldId="551"/>
            <ac:inkMk id="70" creationId="{4DD94521-A4CF-7523-8AF6-B0197B4ED33C}"/>
          </ac:inkMkLst>
        </pc:inkChg>
        <pc:inkChg chg="add del">
          <ac:chgData name="Cannell, Michael B" userId="df291291-9ac9-42c2-a976-062f6e2ad9da" providerId="ADAL" clId="{909963D0-5B4A-5F44-AE73-9C37F2A789AE}" dt="2022-09-15T02:55:55.447" v="3343"/>
          <ac:inkMkLst>
            <pc:docMk/>
            <pc:sldMk cId="758753972" sldId="551"/>
            <ac:inkMk id="71" creationId="{CB434FAF-6D2D-D8E4-3D84-1A4D9C145EE5}"/>
          </ac:inkMkLst>
        </pc:inkChg>
        <pc:inkChg chg="add del">
          <ac:chgData name="Cannell, Michael B" userId="df291291-9ac9-42c2-a976-062f6e2ad9da" providerId="ADAL" clId="{909963D0-5B4A-5F44-AE73-9C37F2A789AE}" dt="2022-09-15T02:55:55.447" v="3343"/>
          <ac:inkMkLst>
            <pc:docMk/>
            <pc:sldMk cId="758753972" sldId="551"/>
            <ac:inkMk id="72" creationId="{B41D56EB-8BD0-744E-ADC7-47FD77BE2572}"/>
          </ac:inkMkLst>
        </pc:inkChg>
        <pc:inkChg chg="add del">
          <ac:chgData name="Cannell, Michael B" userId="df291291-9ac9-42c2-a976-062f6e2ad9da" providerId="ADAL" clId="{909963D0-5B4A-5F44-AE73-9C37F2A789AE}" dt="2022-09-15T02:55:55.447" v="3343"/>
          <ac:inkMkLst>
            <pc:docMk/>
            <pc:sldMk cId="758753972" sldId="551"/>
            <ac:inkMk id="73" creationId="{DFD6A187-6D40-5325-F9B4-2D1A528F6AC3}"/>
          </ac:inkMkLst>
        </pc:inkChg>
        <pc:inkChg chg="add del">
          <ac:chgData name="Cannell, Michael B" userId="df291291-9ac9-42c2-a976-062f6e2ad9da" providerId="ADAL" clId="{909963D0-5B4A-5F44-AE73-9C37F2A789AE}" dt="2022-09-15T02:55:55.447" v="3343"/>
          <ac:inkMkLst>
            <pc:docMk/>
            <pc:sldMk cId="758753972" sldId="551"/>
            <ac:inkMk id="74" creationId="{0668750F-1403-A9B5-52A2-015F4B936CD9}"/>
          </ac:inkMkLst>
        </pc:inkChg>
        <pc:inkChg chg="add del">
          <ac:chgData name="Cannell, Michael B" userId="df291291-9ac9-42c2-a976-062f6e2ad9da" providerId="ADAL" clId="{909963D0-5B4A-5F44-AE73-9C37F2A789AE}" dt="2022-09-15T02:55:55.447" v="3343"/>
          <ac:inkMkLst>
            <pc:docMk/>
            <pc:sldMk cId="758753972" sldId="551"/>
            <ac:inkMk id="75" creationId="{45D5923E-9B77-8DEC-639E-53C15619A9B8}"/>
          </ac:inkMkLst>
        </pc:inkChg>
        <pc:inkChg chg="add del">
          <ac:chgData name="Cannell, Michael B" userId="df291291-9ac9-42c2-a976-062f6e2ad9da" providerId="ADAL" clId="{909963D0-5B4A-5F44-AE73-9C37F2A789AE}" dt="2022-09-15T02:55:55.447" v="3343"/>
          <ac:inkMkLst>
            <pc:docMk/>
            <pc:sldMk cId="758753972" sldId="551"/>
            <ac:inkMk id="76" creationId="{D5471F1E-A9BF-C1D0-6BBB-F31291C79CE1}"/>
          </ac:inkMkLst>
        </pc:inkChg>
        <pc:inkChg chg="add del">
          <ac:chgData name="Cannell, Michael B" userId="df291291-9ac9-42c2-a976-062f6e2ad9da" providerId="ADAL" clId="{909963D0-5B4A-5F44-AE73-9C37F2A789AE}" dt="2022-09-15T02:55:55.447" v="3343"/>
          <ac:inkMkLst>
            <pc:docMk/>
            <pc:sldMk cId="758753972" sldId="551"/>
            <ac:inkMk id="77" creationId="{7995E825-8F6F-46DB-CC90-C06B1DD24E90}"/>
          </ac:inkMkLst>
        </pc:inkChg>
        <pc:inkChg chg="add reco">
          <ac:chgData name="Cannell, Michael B" userId="df291291-9ac9-42c2-a976-062f6e2ad9da" providerId="ADAL" clId="{909963D0-5B4A-5F44-AE73-9C37F2A789AE}" dt="2022-09-15T02:55:55.447" v="3343"/>
          <ac:inkMkLst>
            <pc:docMk/>
            <pc:sldMk cId="758753972" sldId="551"/>
            <ac:inkMk id="78" creationId="{54F417E5-1BFB-3278-8444-15B723991B7D}"/>
          </ac:inkMkLst>
        </pc:inkChg>
        <pc:inkChg chg="add reco">
          <ac:chgData name="Cannell, Michael B" userId="df291291-9ac9-42c2-a976-062f6e2ad9da" providerId="ADAL" clId="{909963D0-5B4A-5F44-AE73-9C37F2A789AE}" dt="2022-09-15T02:55:55.447" v="3343"/>
          <ac:inkMkLst>
            <pc:docMk/>
            <pc:sldMk cId="758753972" sldId="551"/>
            <ac:inkMk id="79" creationId="{CC51E322-E7CC-157B-C499-7F16561CBEAA}"/>
          </ac:inkMkLst>
        </pc:inkChg>
        <pc:inkChg chg="add">
          <ac:chgData name="Cannell, Michael B" userId="df291291-9ac9-42c2-a976-062f6e2ad9da" providerId="ADAL" clId="{909963D0-5B4A-5F44-AE73-9C37F2A789AE}" dt="2022-09-15T02:55:55.934" v="3344"/>
          <ac:inkMkLst>
            <pc:docMk/>
            <pc:sldMk cId="758753972" sldId="551"/>
            <ac:inkMk id="80" creationId="{7EC6AACA-8DCA-78B5-C247-32EF388E6542}"/>
          </ac:inkMkLst>
        </pc:inkChg>
        <pc:inkChg chg="add del">
          <ac:chgData name="Cannell, Michael B" userId="df291291-9ac9-42c2-a976-062f6e2ad9da" providerId="ADAL" clId="{909963D0-5B4A-5F44-AE73-9C37F2A789AE}" dt="2022-09-15T02:56:00.301" v="3351"/>
          <ac:inkMkLst>
            <pc:docMk/>
            <pc:sldMk cId="758753972" sldId="551"/>
            <ac:inkMk id="81" creationId="{30070E18-6141-0EEC-0022-964FFBC81931}"/>
          </ac:inkMkLst>
        </pc:inkChg>
        <pc:inkChg chg="add del">
          <ac:chgData name="Cannell, Michael B" userId="df291291-9ac9-42c2-a976-062f6e2ad9da" providerId="ADAL" clId="{909963D0-5B4A-5F44-AE73-9C37F2A789AE}" dt="2022-09-15T02:56:00.301" v="3351"/>
          <ac:inkMkLst>
            <pc:docMk/>
            <pc:sldMk cId="758753972" sldId="551"/>
            <ac:inkMk id="82" creationId="{533138F9-D559-3201-EE79-D2616032CBEA}"/>
          </ac:inkMkLst>
        </pc:inkChg>
        <pc:inkChg chg="add del">
          <ac:chgData name="Cannell, Michael B" userId="df291291-9ac9-42c2-a976-062f6e2ad9da" providerId="ADAL" clId="{909963D0-5B4A-5F44-AE73-9C37F2A789AE}" dt="2022-09-15T02:56:00.301" v="3351"/>
          <ac:inkMkLst>
            <pc:docMk/>
            <pc:sldMk cId="758753972" sldId="551"/>
            <ac:inkMk id="83" creationId="{77940F31-D3E4-F7CD-D31E-D250AE2DFF7F}"/>
          </ac:inkMkLst>
        </pc:inkChg>
        <pc:inkChg chg="add del">
          <ac:chgData name="Cannell, Michael B" userId="df291291-9ac9-42c2-a976-062f6e2ad9da" providerId="ADAL" clId="{909963D0-5B4A-5F44-AE73-9C37F2A789AE}" dt="2022-09-15T02:56:00.301" v="3351"/>
          <ac:inkMkLst>
            <pc:docMk/>
            <pc:sldMk cId="758753972" sldId="551"/>
            <ac:inkMk id="84" creationId="{34400603-0843-88B8-306A-A243ECB17F5C}"/>
          </ac:inkMkLst>
        </pc:inkChg>
        <pc:inkChg chg="add del">
          <ac:chgData name="Cannell, Michael B" userId="df291291-9ac9-42c2-a976-062f6e2ad9da" providerId="ADAL" clId="{909963D0-5B4A-5F44-AE73-9C37F2A789AE}" dt="2022-09-15T02:56:00.301" v="3351"/>
          <ac:inkMkLst>
            <pc:docMk/>
            <pc:sldMk cId="758753972" sldId="551"/>
            <ac:inkMk id="85" creationId="{7DF26A7F-254E-0ADB-BAC3-A1E776DEC2AB}"/>
          </ac:inkMkLst>
        </pc:inkChg>
        <pc:inkChg chg="add del">
          <ac:chgData name="Cannell, Michael B" userId="df291291-9ac9-42c2-a976-062f6e2ad9da" providerId="ADAL" clId="{909963D0-5B4A-5F44-AE73-9C37F2A789AE}" dt="2022-09-15T02:56:00.301" v="3351"/>
          <ac:inkMkLst>
            <pc:docMk/>
            <pc:sldMk cId="758753972" sldId="551"/>
            <ac:inkMk id="86" creationId="{0BDF82A2-4A8B-509F-60EE-39BABD2E69C5}"/>
          </ac:inkMkLst>
        </pc:inkChg>
        <pc:inkChg chg="add reco">
          <ac:chgData name="Cannell, Michael B" userId="df291291-9ac9-42c2-a976-062f6e2ad9da" providerId="ADAL" clId="{909963D0-5B4A-5F44-AE73-9C37F2A789AE}" dt="2022-09-15T02:56:00.301" v="3351"/>
          <ac:inkMkLst>
            <pc:docMk/>
            <pc:sldMk cId="758753972" sldId="551"/>
            <ac:inkMk id="87" creationId="{66DF5346-2326-F6A3-AB14-631B3DB2669D}"/>
          </ac:inkMkLst>
        </pc:inkChg>
        <pc:inkChg chg="add del">
          <ac:chgData name="Cannell, Michael B" userId="df291291-9ac9-42c2-a976-062f6e2ad9da" providerId="ADAL" clId="{909963D0-5B4A-5F44-AE73-9C37F2A789AE}" dt="2022-09-15T02:56:04.228" v="3362"/>
          <ac:inkMkLst>
            <pc:docMk/>
            <pc:sldMk cId="758753972" sldId="551"/>
            <ac:inkMk id="88" creationId="{97EEF4A1-0792-97FF-94B7-2C0344FF135D}"/>
          </ac:inkMkLst>
        </pc:inkChg>
        <pc:inkChg chg="add del">
          <ac:chgData name="Cannell, Michael B" userId="df291291-9ac9-42c2-a976-062f6e2ad9da" providerId="ADAL" clId="{909963D0-5B4A-5F44-AE73-9C37F2A789AE}" dt="2022-09-15T02:56:04.228" v="3362"/>
          <ac:inkMkLst>
            <pc:docMk/>
            <pc:sldMk cId="758753972" sldId="551"/>
            <ac:inkMk id="89" creationId="{3888EFF6-0C22-826D-5F06-FC9E509C8C39}"/>
          </ac:inkMkLst>
        </pc:inkChg>
        <pc:inkChg chg="add del">
          <ac:chgData name="Cannell, Michael B" userId="df291291-9ac9-42c2-a976-062f6e2ad9da" providerId="ADAL" clId="{909963D0-5B4A-5F44-AE73-9C37F2A789AE}" dt="2022-09-15T02:56:04.228" v="3362"/>
          <ac:inkMkLst>
            <pc:docMk/>
            <pc:sldMk cId="758753972" sldId="551"/>
            <ac:inkMk id="90" creationId="{75D36C24-1552-78C8-4B3F-45F34AF79580}"/>
          </ac:inkMkLst>
        </pc:inkChg>
        <pc:inkChg chg="add del">
          <ac:chgData name="Cannell, Michael B" userId="df291291-9ac9-42c2-a976-062f6e2ad9da" providerId="ADAL" clId="{909963D0-5B4A-5F44-AE73-9C37F2A789AE}" dt="2022-09-15T02:56:04.228" v="3362"/>
          <ac:inkMkLst>
            <pc:docMk/>
            <pc:sldMk cId="758753972" sldId="551"/>
            <ac:inkMk id="91" creationId="{7935EDBF-F556-20F7-3155-B17654BD5A2B}"/>
          </ac:inkMkLst>
        </pc:inkChg>
        <pc:inkChg chg="add del">
          <ac:chgData name="Cannell, Michael B" userId="df291291-9ac9-42c2-a976-062f6e2ad9da" providerId="ADAL" clId="{909963D0-5B4A-5F44-AE73-9C37F2A789AE}" dt="2022-09-15T02:56:04.228" v="3362"/>
          <ac:inkMkLst>
            <pc:docMk/>
            <pc:sldMk cId="758753972" sldId="551"/>
            <ac:inkMk id="92" creationId="{4A826A4D-210C-1AE5-03BD-B6243E814F33}"/>
          </ac:inkMkLst>
        </pc:inkChg>
        <pc:inkChg chg="add del">
          <ac:chgData name="Cannell, Michael B" userId="df291291-9ac9-42c2-a976-062f6e2ad9da" providerId="ADAL" clId="{909963D0-5B4A-5F44-AE73-9C37F2A789AE}" dt="2022-09-15T02:56:04.228" v="3362"/>
          <ac:inkMkLst>
            <pc:docMk/>
            <pc:sldMk cId="758753972" sldId="551"/>
            <ac:inkMk id="93" creationId="{57E0CD7C-C3E2-4725-463A-5F5EB8B5F556}"/>
          </ac:inkMkLst>
        </pc:inkChg>
        <pc:inkChg chg="add del">
          <ac:chgData name="Cannell, Michael B" userId="df291291-9ac9-42c2-a976-062f6e2ad9da" providerId="ADAL" clId="{909963D0-5B4A-5F44-AE73-9C37F2A789AE}" dt="2022-09-15T02:56:04.228" v="3362"/>
          <ac:inkMkLst>
            <pc:docMk/>
            <pc:sldMk cId="758753972" sldId="551"/>
            <ac:inkMk id="94" creationId="{2D7FD61C-AC46-E350-F135-3DEEB048B3E8}"/>
          </ac:inkMkLst>
        </pc:inkChg>
        <pc:inkChg chg="add del">
          <ac:chgData name="Cannell, Michael B" userId="df291291-9ac9-42c2-a976-062f6e2ad9da" providerId="ADAL" clId="{909963D0-5B4A-5F44-AE73-9C37F2A789AE}" dt="2022-09-15T02:56:04.228" v="3362"/>
          <ac:inkMkLst>
            <pc:docMk/>
            <pc:sldMk cId="758753972" sldId="551"/>
            <ac:inkMk id="95" creationId="{F6E262F3-9E7C-D312-C83C-43AA1F09E59F}"/>
          </ac:inkMkLst>
        </pc:inkChg>
        <pc:inkChg chg="add del">
          <ac:chgData name="Cannell, Michael B" userId="df291291-9ac9-42c2-a976-062f6e2ad9da" providerId="ADAL" clId="{909963D0-5B4A-5F44-AE73-9C37F2A789AE}" dt="2022-09-15T02:56:04.228" v="3362"/>
          <ac:inkMkLst>
            <pc:docMk/>
            <pc:sldMk cId="758753972" sldId="551"/>
            <ac:inkMk id="96" creationId="{19431748-5A43-9932-68D3-01EA6A67F87C}"/>
          </ac:inkMkLst>
        </pc:inkChg>
        <pc:inkChg chg="add del">
          <ac:chgData name="Cannell, Michael B" userId="df291291-9ac9-42c2-a976-062f6e2ad9da" providerId="ADAL" clId="{909963D0-5B4A-5F44-AE73-9C37F2A789AE}" dt="2022-09-15T02:56:04.228" v="3362"/>
          <ac:inkMkLst>
            <pc:docMk/>
            <pc:sldMk cId="758753972" sldId="551"/>
            <ac:inkMk id="97" creationId="{C10AC625-BD5C-B284-8757-F8D0B7B05EF1}"/>
          </ac:inkMkLst>
        </pc:inkChg>
        <pc:inkChg chg="add reco">
          <ac:chgData name="Cannell, Michael B" userId="df291291-9ac9-42c2-a976-062f6e2ad9da" providerId="ADAL" clId="{909963D0-5B4A-5F44-AE73-9C37F2A789AE}" dt="2022-09-15T02:56:04.228" v="3362"/>
          <ac:inkMkLst>
            <pc:docMk/>
            <pc:sldMk cId="758753972" sldId="551"/>
            <ac:inkMk id="98" creationId="{9483BFD3-69AC-CCCB-F7AA-B6BB065A38BE}"/>
          </ac:inkMkLst>
        </pc:inkChg>
        <pc:inkChg chg="add del">
          <ac:chgData name="Cannell, Michael B" userId="df291291-9ac9-42c2-a976-062f6e2ad9da" providerId="ADAL" clId="{909963D0-5B4A-5F44-AE73-9C37F2A789AE}" dt="2022-09-15T02:56:09.292" v="3374"/>
          <ac:inkMkLst>
            <pc:docMk/>
            <pc:sldMk cId="758753972" sldId="551"/>
            <ac:inkMk id="99" creationId="{3B9C4828-AEC3-4D5C-2E79-46AD33721AE9}"/>
          </ac:inkMkLst>
        </pc:inkChg>
        <pc:inkChg chg="add del">
          <ac:chgData name="Cannell, Michael B" userId="df291291-9ac9-42c2-a976-062f6e2ad9da" providerId="ADAL" clId="{909963D0-5B4A-5F44-AE73-9C37F2A789AE}" dt="2022-09-15T02:56:09.292" v="3374"/>
          <ac:inkMkLst>
            <pc:docMk/>
            <pc:sldMk cId="758753972" sldId="551"/>
            <ac:inkMk id="100" creationId="{03E1092B-666B-AC3B-0BE6-693CEEDF1956}"/>
          </ac:inkMkLst>
        </pc:inkChg>
        <pc:inkChg chg="add del">
          <ac:chgData name="Cannell, Michael B" userId="df291291-9ac9-42c2-a976-062f6e2ad9da" providerId="ADAL" clId="{909963D0-5B4A-5F44-AE73-9C37F2A789AE}" dt="2022-09-15T02:56:09.292" v="3374"/>
          <ac:inkMkLst>
            <pc:docMk/>
            <pc:sldMk cId="758753972" sldId="551"/>
            <ac:inkMk id="101" creationId="{CFFFCE0E-4B57-7009-1981-B3B0531B7FB0}"/>
          </ac:inkMkLst>
        </pc:inkChg>
        <pc:inkChg chg="add del">
          <ac:chgData name="Cannell, Michael B" userId="df291291-9ac9-42c2-a976-062f6e2ad9da" providerId="ADAL" clId="{909963D0-5B4A-5F44-AE73-9C37F2A789AE}" dt="2022-09-15T02:56:09.292" v="3374"/>
          <ac:inkMkLst>
            <pc:docMk/>
            <pc:sldMk cId="758753972" sldId="551"/>
            <ac:inkMk id="102" creationId="{AEEADAD4-6F8E-11EC-F327-9F576198CCA5}"/>
          </ac:inkMkLst>
        </pc:inkChg>
        <pc:inkChg chg="add del">
          <ac:chgData name="Cannell, Michael B" userId="df291291-9ac9-42c2-a976-062f6e2ad9da" providerId="ADAL" clId="{909963D0-5B4A-5F44-AE73-9C37F2A789AE}" dt="2022-09-15T02:56:09.292" v="3374"/>
          <ac:inkMkLst>
            <pc:docMk/>
            <pc:sldMk cId="758753972" sldId="551"/>
            <ac:inkMk id="103" creationId="{F4854B52-5E30-AE4F-9D0D-EE1FAB2D0356}"/>
          </ac:inkMkLst>
        </pc:inkChg>
        <pc:inkChg chg="add del">
          <ac:chgData name="Cannell, Michael B" userId="df291291-9ac9-42c2-a976-062f6e2ad9da" providerId="ADAL" clId="{909963D0-5B4A-5F44-AE73-9C37F2A789AE}" dt="2022-09-15T02:56:09.292" v="3374"/>
          <ac:inkMkLst>
            <pc:docMk/>
            <pc:sldMk cId="758753972" sldId="551"/>
            <ac:inkMk id="104" creationId="{CE77714E-BDD1-F93B-C3C0-23158CD8221F}"/>
          </ac:inkMkLst>
        </pc:inkChg>
        <pc:inkChg chg="add del">
          <ac:chgData name="Cannell, Michael B" userId="df291291-9ac9-42c2-a976-062f6e2ad9da" providerId="ADAL" clId="{909963D0-5B4A-5F44-AE73-9C37F2A789AE}" dt="2022-09-15T02:56:09.292" v="3374"/>
          <ac:inkMkLst>
            <pc:docMk/>
            <pc:sldMk cId="758753972" sldId="551"/>
            <ac:inkMk id="105" creationId="{C81C80C2-FE7D-BEA9-A54A-48A0D8783945}"/>
          </ac:inkMkLst>
        </pc:inkChg>
        <pc:inkChg chg="add del">
          <ac:chgData name="Cannell, Michael B" userId="df291291-9ac9-42c2-a976-062f6e2ad9da" providerId="ADAL" clId="{909963D0-5B4A-5F44-AE73-9C37F2A789AE}" dt="2022-09-15T02:56:09.292" v="3374"/>
          <ac:inkMkLst>
            <pc:docMk/>
            <pc:sldMk cId="758753972" sldId="551"/>
            <ac:inkMk id="106" creationId="{95389133-E1A5-2B0D-A796-80E87F3CD677}"/>
          </ac:inkMkLst>
        </pc:inkChg>
        <pc:inkChg chg="add del">
          <ac:chgData name="Cannell, Michael B" userId="df291291-9ac9-42c2-a976-062f6e2ad9da" providerId="ADAL" clId="{909963D0-5B4A-5F44-AE73-9C37F2A789AE}" dt="2022-09-15T02:56:09.292" v="3374"/>
          <ac:inkMkLst>
            <pc:docMk/>
            <pc:sldMk cId="758753972" sldId="551"/>
            <ac:inkMk id="107" creationId="{FCC6EDD4-0635-BE38-D3EE-E834605E8CEC}"/>
          </ac:inkMkLst>
        </pc:inkChg>
        <pc:inkChg chg="add del">
          <ac:chgData name="Cannell, Michael B" userId="df291291-9ac9-42c2-a976-062f6e2ad9da" providerId="ADAL" clId="{909963D0-5B4A-5F44-AE73-9C37F2A789AE}" dt="2022-09-15T02:56:09.292" v="3374"/>
          <ac:inkMkLst>
            <pc:docMk/>
            <pc:sldMk cId="758753972" sldId="551"/>
            <ac:inkMk id="108" creationId="{1CB4C3A8-5F1B-E901-9A48-0D2D114D3510}"/>
          </ac:inkMkLst>
        </pc:inkChg>
        <pc:inkChg chg="add del">
          <ac:chgData name="Cannell, Michael B" userId="df291291-9ac9-42c2-a976-062f6e2ad9da" providerId="ADAL" clId="{909963D0-5B4A-5F44-AE73-9C37F2A789AE}" dt="2022-09-15T02:56:09.292" v="3374"/>
          <ac:inkMkLst>
            <pc:docMk/>
            <pc:sldMk cId="758753972" sldId="551"/>
            <ac:inkMk id="109" creationId="{0B4537E3-F356-EE9D-5692-B520C2A0EF89}"/>
          </ac:inkMkLst>
        </pc:inkChg>
        <pc:inkChg chg="add reco">
          <ac:chgData name="Cannell, Michael B" userId="df291291-9ac9-42c2-a976-062f6e2ad9da" providerId="ADAL" clId="{909963D0-5B4A-5F44-AE73-9C37F2A789AE}" dt="2022-09-15T02:56:09.292" v="3374"/>
          <ac:inkMkLst>
            <pc:docMk/>
            <pc:sldMk cId="758753972" sldId="551"/>
            <ac:inkMk id="110" creationId="{342BE99A-2BEA-8526-1FD0-E98B85D7D2A4}"/>
          </ac:inkMkLst>
        </pc:inkChg>
        <pc:inkChg chg="add reco">
          <ac:chgData name="Cannell, Michael B" userId="df291291-9ac9-42c2-a976-062f6e2ad9da" providerId="ADAL" clId="{909963D0-5B4A-5F44-AE73-9C37F2A789AE}" dt="2022-09-15T02:56:09.292" v="3374"/>
          <ac:inkMkLst>
            <pc:docMk/>
            <pc:sldMk cId="758753972" sldId="551"/>
            <ac:inkMk id="111" creationId="{1BFCACCF-7C17-8161-6FA9-7784CD0CE3A9}"/>
          </ac:inkMkLst>
        </pc:inkChg>
      </pc:sldChg>
      <pc:sldChg chg="new del">
        <pc:chgData name="Cannell, Michael B" userId="df291291-9ac9-42c2-a976-062f6e2ad9da" providerId="ADAL" clId="{909963D0-5B4A-5F44-AE73-9C37F2A789AE}" dt="2022-09-15T02:52:34.576" v="3076" actId="680"/>
        <pc:sldMkLst>
          <pc:docMk/>
          <pc:sldMk cId="1985798132" sldId="551"/>
        </pc:sldMkLst>
      </pc:sldChg>
      <pc:sldChg chg="addSp delSp modSp new addCm modNotesTx">
        <pc:chgData name="Cannell, Michael B" userId="df291291-9ac9-42c2-a976-062f6e2ad9da" providerId="ADAL" clId="{909963D0-5B4A-5F44-AE73-9C37F2A789AE}" dt="2022-09-15T03:02:47.986" v="3603" actId="22"/>
        <pc:sldMkLst>
          <pc:docMk/>
          <pc:sldMk cId="3650225400" sldId="552"/>
        </pc:sldMkLst>
        <pc:spChg chg="mod">
          <ac:chgData name="Cannell, Michael B" userId="df291291-9ac9-42c2-a976-062f6e2ad9da" providerId="ADAL" clId="{909963D0-5B4A-5F44-AE73-9C37F2A789AE}" dt="2022-09-15T02:58:23.492" v="3483" actId="22"/>
          <ac:spMkLst>
            <pc:docMk/>
            <pc:sldMk cId="3650225400" sldId="552"/>
            <ac:spMk id="2" creationId="{6C539FE4-51F7-5448-2008-725621BCA275}"/>
          </ac:spMkLst>
        </pc:spChg>
        <pc:spChg chg="mod">
          <ac:chgData name="Cannell, Michael B" userId="df291291-9ac9-42c2-a976-062f6e2ad9da" providerId="ADAL" clId="{909963D0-5B4A-5F44-AE73-9C37F2A789AE}" dt="2022-09-15T02:59:54.875" v="3514" actId="20577"/>
          <ac:spMkLst>
            <pc:docMk/>
            <pc:sldMk cId="3650225400" sldId="552"/>
            <ac:spMk id="3" creationId="{6A92C43A-0FA9-9E31-D2B5-364BF072E5AD}"/>
          </ac:spMkLst>
        </pc:spChg>
        <pc:inkChg chg="add del">
          <ac:chgData name="Cannell, Michael B" userId="df291291-9ac9-42c2-a976-062f6e2ad9da" providerId="ADAL" clId="{909963D0-5B4A-5F44-AE73-9C37F2A789AE}" dt="2022-09-15T03:00:32.859" v="3523"/>
          <ac:inkMkLst>
            <pc:docMk/>
            <pc:sldMk cId="3650225400" sldId="552"/>
            <ac:inkMk id="4" creationId="{881772C8-26C7-2F87-BA8B-21F84B040BC4}"/>
          </ac:inkMkLst>
        </pc:inkChg>
        <pc:inkChg chg="add del">
          <ac:chgData name="Cannell, Michael B" userId="df291291-9ac9-42c2-a976-062f6e2ad9da" providerId="ADAL" clId="{909963D0-5B4A-5F44-AE73-9C37F2A789AE}" dt="2022-09-15T03:00:31.830" v="3522"/>
          <ac:inkMkLst>
            <pc:docMk/>
            <pc:sldMk cId="3650225400" sldId="552"/>
            <ac:inkMk id="5" creationId="{1D98CD02-E89D-1FF6-AD26-B6326A97CACB}"/>
          </ac:inkMkLst>
        </pc:inkChg>
        <pc:inkChg chg="add del">
          <ac:chgData name="Cannell, Michael B" userId="df291291-9ac9-42c2-a976-062f6e2ad9da" providerId="ADAL" clId="{909963D0-5B4A-5F44-AE73-9C37F2A789AE}" dt="2022-09-15T03:00:31.690" v="3521"/>
          <ac:inkMkLst>
            <pc:docMk/>
            <pc:sldMk cId="3650225400" sldId="552"/>
            <ac:inkMk id="6" creationId="{D8B8E522-84B8-5EBC-EDDB-EAC2054CA97A}"/>
          </ac:inkMkLst>
        </pc:inkChg>
        <pc:inkChg chg="add del">
          <ac:chgData name="Cannell, Michael B" userId="df291291-9ac9-42c2-a976-062f6e2ad9da" providerId="ADAL" clId="{909963D0-5B4A-5F44-AE73-9C37F2A789AE}" dt="2022-09-15T03:00:31.527" v="3520"/>
          <ac:inkMkLst>
            <pc:docMk/>
            <pc:sldMk cId="3650225400" sldId="552"/>
            <ac:inkMk id="7" creationId="{895C018F-8489-EC15-108F-D0BB3A6F0866}"/>
          </ac:inkMkLst>
        </pc:inkChg>
        <pc:inkChg chg="add del reco">
          <ac:chgData name="Cannell, Michael B" userId="df291291-9ac9-42c2-a976-062f6e2ad9da" providerId="ADAL" clId="{909963D0-5B4A-5F44-AE73-9C37F2A789AE}" dt="2022-09-15T03:00:31.527" v="3520"/>
          <ac:inkMkLst>
            <pc:docMk/>
            <pc:sldMk cId="3650225400" sldId="552"/>
            <ac:inkMk id="8" creationId="{F8CD2722-E41A-6B5F-09B6-2DDF0E564745}"/>
          </ac:inkMkLst>
        </pc:inkChg>
        <pc:inkChg chg="add del">
          <ac:chgData name="Cannell, Michael B" userId="df291291-9ac9-42c2-a976-062f6e2ad9da" providerId="ADAL" clId="{909963D0-5B4A-5F44-AE73-9C37F2A789AE}" dt="2022-09-15T03:00:43.522" v="3525"/>
          <ac:inkMkLst>
            <pc:docMk/>
            <pc:sldMk cId="3650225400" sldId="552"/>
            <ac:inkMk id="9" creationId="{DB77D458-14D9-1DB2-A667-9DC3824B7CA5}"/>
          </ac:inkMkLst>
        </pc:inkChg>
        <pc:inkChg chg="add del">
          <ac:chgData name="Cannell, Michael B" userId="df291291-9ac9-42c2-a976-062f6e2ad9da" providerId="ADAL" clId="{909963D0-5B4A-5F44-AE73-9C37F2A789AE}" dt="2022-09-15T03:00:59.283" v="3534"/>
          <ac:inkMkLst>
            <pc:docMk/>
            <pc:sldMk cId="3650225400" sldId="552"/>
            <ac:inkMk id="10" creationId="{CCF16F59-8A12-A7D0-D9C2-7A505D93038C}"/>
          </ac:inkMkLst>
        </pc:inkChg>
        <pc:inkChg chg="add del">
          <ac:chgData name="Cannell, Michael B" userId="df291291-9ac9-42c2-a976-062f6e2ad9da" providerId="ADAL" clId="{909963D0-5B4A-5F44-AE73-9C37F2A789AE}" dt="2022-09-15T03:00:59.283" v="3534"/>
          <ac:inkMkLst>
            <pc:docMk/>
            <pc:sldMk cId="3650225400" sldId="552"/>
            <ac:inkMk id="11" creationId="{5841F61D-298A-411C-1B7A-1187C498A522}"/>
          </ac:inkMkLst>
        </pc:inkChg>
        <pc:inkChg chg="add del">
          <ac:chgData name="Cannell, Michael B" userId="df291291-9ac9-42c2-a976-062f6e2ad9da" providerId="ADAL" clId="{909963D0-5B4A-5F44-AE73-9C37F2A789AE}" dt="2022-09-15T03:00:59.283" v="3534"/>
          <ac:inkMkLst>
            <pc:docMk/>
            <pc:sldMk cId="3650225400" sldId="552"/>
            <ac:inkMk id="12" creationId="{B633F3E5-A0AC-8440-5523-CB65B6D99FDB}"/>
          </ac:inkMkLst>
        </pc:inkChg>
        <pc:inkChg chg="add del">
          <ac:chgData name="Cannell, Michael B" userId="df291291-9ac9-42c2-a976-062f6e2ad9da" providerId="ADAL" clId="{909963D0-5B4A-5F44-AE73-9C37F2A789AE}" dt="2022-09-15T03:00:59.283" v="3534"/>
          <ac:inkMkLst>
            <pc:docMk/>
            <pc:sldMk cId="3650225400" sldId="552"/>
            <ac:inkMk id="13" creationId="{10B10B58-D36A-1C02-C05D-CA8CDDC25EAF}"/>
          </ac:inkMkLst>
        </pc:inkChg>
        <pc:inkChg chg="add del">
          <ac:chgData name="Cannell, Michael B" userId="df291291-9ac9-42c2-a976-062f6e2ad9da" providerId="ADAL" clId="{909963D0-5B4A-5F44-AE73-9C37F2A789AE}" dt="2022-09-15T03:00:59.283" v="3534"/>
          <ac:inkMkLst>
            <pc:docMk/>
            <pc:sldMk cId="3650225400" sldId="552"/>
            <ac:inkMk id="14" creationId="{8F7ED50B-9540-0CC6-899D-315FCFCF2D64}"/>
          </ac:inkMkLst>
        </pc:inkChg>
        <pc:inkChg chg="add del">
          <ac:chgData name="Cannell, Michael B" userId="df291291-9ac9-42c2-a976-062f6e2ad9da" providerId="ADAL" clId="{909963D0-5B4A-5F44-AE73-9C37F2A789AE}" dt="2022-09-15T03:00:59.283" v="3534"/>
          <ac:inkMkLst>
            <pc:docMk/>
            <pc:sldMk cId="3650225400" sldId="552"/>
            <ac:inkMk id="15" creationId="{51435516-BC88-2B12-9F36-599F18249A37}"/>
          </ac:inkMkLst>
        </pc:inkChg>
        <pc:inkChg chg="add del">
          <ac:chgData name="Cannell, Michael B" userId="df291291-9ac9-42c2-a976-062f6e2ad9da" providerId="ADAL" clId="{909963D0-5B4A-5F44-AE73-9C37F2A789AE}" dt="2022-09-15T03:00:59.283" v="3534"/>
          <ac:inkMkLst>
            <pc:docMk/>
            <pc:sldMk cId="3650225400" sldId="552"/>
            <ac:inkMk id="16" creationId="{5FFDB7DE-5F4E-7340-220A-E3E4780B4E32}"/>
          </ac:inkMkLst>
        </pc:inkChg>
        <pc:inkChg chg="add del">
          <ac:chgData name="Cannell, Michael B" userId="df291291-9ac9-42c2-a976-062f6e2ad9da" providerId="ADAL" clId="{909963D0-5B4A-5F44-AE73-9C37F2A789AE}" dt="2022-09-15T03:00:59.283" v="3534"/>
          <ac:inkMkLst>
            <pc:docMk/>
            <pc:sldMk cId="3650225400" sldId="552"/>
            <ac:inkMk id="17" creationId="{7E04C775-ABFC-DB3F-2E55-C8DCCAAFB028}"/>
          </ac:inkMkLst>
        </pc:inkChg>
        <pc:inkChg chg="add reco">
          <ac:chgData name="Cannell, Michael B" userId="df291291-9ac9-42c2-a976-062f6e2ad9da" providerId="ADAL" clId="{909963D0-5B4A-5F44-AE73-9C37F2A789AE}" dt="2022-09-15T03:00:59.283" v="3534"/>
          <ac:inkMkLst>
            <pc:docMk/>
            <pc:sldMk cId="3650225400" sldId="552"/>
            <ac:inkMk id="18" creationId="{A9088472-A36A-A3E7-A3CE-7BE372DD28E1}"/>
          </ac:inkMkLst>
        </pc:inkChg>
        <pc:inkChg chg="add reco">
          <ac:chgData name="Cannell, Michael B" userId="df291291-9ac9-42c2-a976-062f6e2ad9da" providerId="ADAL" clId="{909963D0-5B4A-5F44-AE73-9C37F2A789AE}" dt="2022-09-15T03:00:59.283" v="3534"/>
          <ac:inkMkLst>
            <pc:docMk/>
            <pc:sldMk cId="3650225400" sldId="552"/>
            <ac:inkMk id="19" creationId="{C9659BD7-0A4D-D059-6FB2-3B44A00C0903}"/>
          </ac:inkMkLst>
        </pc:inkChg>
        <pc:inkChg chg="add del">
          <ac:chgData name="Cannell, Michael B" userId="df291291-9ac9-42c2-a976-062f6e2ad9da" providerId="ADAL" clId="{909963D0-5B4A-5F44-AE73-9C37F2A789AE}" dt="2022-09-15T03:01:08.711" v="3538"/>
          <ac:inkMkLst>
            <pc:docMk/>
            <pc:sldMk cId="3650225400" sldId="552"/>
            <ac:inkMk id="20" creationId="{30FE011E-4503-002E-88DF-13D063CADBA8}"/>
          </ac:inkMkLst>
        </pc:inkChg>
        <pc:inkChg chg="add del">
          <ac:chgData name="Cannell, Michael B" userId="df291291-9ac9-42c2-a976-062f6e2ad9da" providerId="ADAL" clId="{909963D0-5B4A-5F44-AE73-9C37F2A789AE}" dt="2022-09-15T03:01:08.711" v="3538"/>
          <ac:inkMkLst>
            <pc:docMk/>
            <pc:sldMk cId="3650225400" sldId="552"/>
            <ac:inkMk id="21" creationId="{C4D4D50D-34FD-5015-E54C-0C0D2CD03E48}"/>
          </ac:inkMkLst>
        </pc:inkChg>
        <pc:inkChg chg="add">
          <ac:chgData name="Cannell, Michael B" userId="df291291-9ac9-42c2-a976-062f6e2ad9da" providerId="ADAL" clId="{909963D0-5B4A-5F44-AE73-9C37F2A789AE}" dt="2022-09-15T03:01:07.979" v="3537"/>
          <ac:inkMkLst>
            <pc:docMk/>
            <pc:sldMk cId="3650225400" sldId="552"/>
            <ac:inkMk id="22" creationId="{621DC5CE-4D68-3681-4EB5-382F54D0B870}"/>
          </ac:inkMkLst>
        </pc:inkChg>
        <pc:inkChg chg="add reco">
          <ac:chgData name="Cannell, Michael B" userId="df291291-9ac9-42c2-a976-062f6e2ad9da" providerId="ADAL" clId="{909963D0-5B4A-5F44-AE73-9C37F2A789AE}" dt="2022-09-15T03:01:08.711" v="3538"/>
          <ac:inkMkLst>
            <pc:docMk/>
            <pc:sldMk cId="3650225400" sldId="552"/>
            <ac:inkMk id="23" creationId="{B7424EC5-A71F-A10E-8C1A-2AE76ECAEFF5}"/>
          </ac:inkMkLst>
        </pc:inkChg>
        <pc:inkChg chg="add del">
          <ac:chgData name="Cannell, Michael B" userId="df291291-9ac9-42c2-a976-062f6e2ad9da" providerId="ADAL" clId="{909963D0-5B4A-5F44-AE73-9C37F2A789AE}" dt="2022-09-15T03:01:16.363" v="3556"/>
          <ac:inkMkLst>
            <pc:docMk/>
            <pc:sldMk cId="3650225400" sldId="552"/>
            <ac:inkMk id="24" creationId="{C3597FBA-2E37-0D16-9531-BD68552400AB}"/>
          </ac:inkMkLst>
        </pc:inkChg>
        <pc:inkChg chg="add del">
          <ac:chgData name="Cannell, Michael B" userId="df291291-9ac9-42c2-a976-062f6e2ad9da" providerId="ADAL" clId="{909963D0-5B4A-5F44-AE73-9C37F2A789AE}" dt="2022-09-15T03:01:16.363" v="3556"/>
          <ac:inkMkLst>
            <pc:docMk/>
            <pc:sldMk cId="3650225400" sldId="552"/>
            <ac:inkMk id="25" creationId="{196F116F-ACFC-713E-F084-EEA7DDC726CC}"/>
          </ac:inkMkLst>
        </pc:inkChg>
        <pc:inkChg chg="add del">
          <ac:chgData name="Cannell, Michael B" userId="df291291-9ac9-42c2-a976-062f6e2ad9da" providerId="ADAL" clId="{909963D0-5B4A-5F44-AE73-9C37F2A789AE}" dt="2022-09-15T03:01:16.363" v="3556"/>
          <ac:inkMkLst>
            <pc:docMk/>
            <pc:sldMk cId="3650225400" sldId="552"/>
            <ac:inkMk id="26" creationId="{6A8183A9-3A93-421E-BB35-3D81A00D7C8B}"/>
          </ac:inkMkLst>
        </pc:inkChg>
        <pc:inkChg chg="add del">
          <ac:chgData name="Cannell, Michael B" userId="df291291-9ac9-42c2-a976-062f6e2ad9da" providerId="ADAL" clId="{909963D0-5B4A-5F44-AE73-9C37F2A789AE}" dt="2022-09-15T03:01:16.363" v="3556"/>
          <ac:inkMkLst>
            <pc:docMk/>
            <pc:sldMk cId="3650225400" sldId="552"/>
            <ac:inkMk id="27" creationId="{BA800DEF-F10B-8C0B-E961-6FC4EDE54400}"/>
          </ac:inkMkLst>
        </pc:inkChg>
        <pc:inkChg chg="add del">
          <ac:chgData name="Cannell, Michael B" userId="df291291-9ac9-42c2-a976-062f6e2ad9da" providerId="ADAL" clId="{909963D0-5B4A-5F44-AE73-9C37F2A789AE}" dt="2022-09-15T03:01:16.363" v="3556"/>
          <ac:inkMkLst>
            <pc:docMk/>
            <pc:sldMk cId="3650225400" sldId="552"/>
            <ac:inkMk id="28" creationId="{121191E9-9C43-283E-55A0-6457458EF4DE}"/>
          </ac:inkMkLst>
        </pc:inkChg>
        <pc:inkChg chg="add del">
          <ac:chgData name="Cannell, Michael B" userId="df291291-9ac9-42c2-a976-062f6e2ad9da" providerId="ADAL" clId="{909963D0-5B4A-5F44-AE73-9C37F2A789AE}" dt="2022-09-15T03:01:16.363" v="3556"/>
          <ac:inkMkLst>
            <pc:docMk/>
            <pc:sldMk cId="3650225400" sldId="552"/>
            <ac:inkMk id="29" creationId="{4E2DDCCE-25B1-E89D-D1FD-4B58BA7135BD}"/>
          </ac:inkMkLst>
        </pc:inkChg>
        <pc:inkChg chg="add del">
          <ac:chgData name="Cannell, Michael B" userId="df291291-9ac9-42c2-a976-062f6e2ad9da" providerId="ADAL" clId="{909963D0-5B4A-5F44-AE73-9C37F2A789AE}" dt="2022-09-15T03:01:16.363" v="3556"/>
          <ac:inkMkLst>
            <pc:docMk/>
            <pc:sldMk cId="3650225400" sldId="552"/>
            <ac:inkMk id="30" creationId="{2C043150-E0F4-F42E-1720-BC11509A7158}"/>
          </ac:inkMkLst>
        </pc:inkChg>
        <pc:inkChg chg="add del">
          <ac:chgData name="Cannell, Michael B" userId="df291291-9ac9-42c2-a976-062f6e2ad9da" providerId="ADAL" clId="{909963D0-5B4A-5F44-AE73-9C37F2A789AE}" dt="2022-09-15T03:01:16.363" v="3556"/>
          <ac:inkMkLst>
            <pc:docMk/>
            <pc:sldMk cId="3650225400" sldId="552"/>
            <ac:inkMk id="31" creationId="{EA3F3BD9-8FC4-F5BA-DFBA-46D62296CCE3}"/>
          </ac:inkMkLst>
        </pc:inkChg>
        <pc:inkChg chg="add del">
          <ac:chgData name="Cannell, Michael B" userId="df291291-9ac9-42c2-a976-062f6e2ad9da" providerId="ADAL" clId="{909963D0-5B4A-5F44-AE73-9C37F2A789AE}" dt="2022-09-15T03:01:16.363" v="3556"/>
          <ac:inkMkLst>
            <pc:docMk/>
            <pc:sldMk cId="3650225400" sldId="552"/>
            <ac:inkMk id="32" creationId="{D743DA61-A318-70BB-B9E8-CCF8C3E4C2AD}"/>
          </ac:inkMkLst>
        </pc:inkChg>
        <pc:inkChg chg="add del">
          <ac:chgData name="Cannell, Michael B" userId="df291291-9ac9-42c2-a976-062f6e2ad9da" providerId="ADAL" clId="{909963D0-5B4A-5F44-AE73-9C37F2A789AE}" dt="2022-09-15T03:01:16.363" v="3556"/>
          <ac:inkMkLst>
            <pc:docMk/>
            <pc:sldMk cId="3650225400" sldId="552"/>
            <ac:inkMk id="33" creationId="{4EAB0E13-A138-B7E1-C4B4-919D63B33667}"/>
          </ac:inkMkLst>
        </pc:inkChg>
        <pc:inkChg chg="add del">
          <ac:chgData name="Cannell, Michael B" userId="df291291-9ac9-42c2-a976-062f6e2ad9da" providerId="ADAL" clId="{909963D0-5B4A-5F44-AE73-9C37F2A789AE}" dt="2022-09-15T03:01:16.363" v="3556"/>
          <ac:inkMkLst>
            <pc:docMk/>
            <pc:sldMk cId="3650225400" sldId="552"/>
            <ac:inkMk id="34" creationId="{C9C99E39-AB01-E415-3C1A-54C84DA33049}"/>
          </ac:inkMkLst>
        </pc:inkChg>
        <pc:inkChg chg="add del">
          <ac:chgData name="Cannell, Michael B" userId="df291291-9ac9-42c2-a976-062f6e2ad9da" providerId="ADAL" clId="{909963D0-5B4A-5F44-AE73-9C37F2A789AE}" dt="2022-09-15T03:01:16.363" v="3556"/>
          <ac:inkMkLst>
            <pc:docMk/>
            <pc:sldMk cId="3650225400" sldId="552"/>
            <ac:inkMk id="35" creationId="{CB31D4EE-3CD5-7F81-5B23-18F7D57CCF46}"/>
          </ac:inkMkLst>
        </pc:inkChg>
        <pc:inkChg chg="add del">
          <ac:chgData name="Cannell, Michael B" userId="df291291-9ac9-42c2-a976-062f6e2ad9da" providerId="ADAL" clId="{909963D0-5B4A-5F44-AE73-9C37F2A789AE}" dt="2022-09-15T03:01:16.363" v="3556"/>
          <ac:inkMkLst>
            <pc:docMk/>
            <pc:sldMk cId="3650225400" sldId="552"/>
            <ac:inkMk id="36" creationId="{53BEBCBD-24D8-B733-8BCE-78E3A93F4D02}"/>
          </ac:inkMkLst>
        </pc:inkChg>
        <pc:inkChg chg="add del">
          <ac:chgData name="Cannell, Michael B" userId="df291291-9ac9-42c2-a976-062f6e2ad9da" providerId="ADAL" clId="{909963D0-5B4A-5F44-AE73-9C37F2A789AE}" dt="2022-09-15T03:01:16.363" v="3556"/>
          <ac:inkMkLst>
            <pc:docMk/>
            <pc:sldMk cId="3650225400" sldId="552"/>
            <ac:inkMk id="37" creationId="{2C836B57-B63C-5EB6-717D-90E8ACC59E60}"/>
          </ac:inkMkLst>
        </pc:inkChg>
        <pc:inkChg chg="add del">
          <ac:chgData name="Cannell, Michael B" userId="df291291-9ac9-42c2-a976-062f6e2ad9da" providerId="ADAL" clId="{909963D0-5B4A-5F44-AE73-9C37F2A789AE}" dt="2022-09-15T03:01:16.363" v="3556"/>
          <ac:inkMkLst>
            <pc:docMk/>
            <pc:sldMk cId="3650225400" sldId="552"/>
            <ac:inkMk id="38" creationId="{BCE8EE64-A5F5-0ECC-ABE9-11D20B6D2F54}"/>
          </ac:inkMkLst>
        </pc:inkChg>
        <pc:inkChg chg="add del">
          <ac:chgData name="Cannell, Michael B" userId="df291291-9ac9-42c2-a976-062f6e2ad9da" providerId="ADAL" clId="{909963D0-5B4A-5F44-AE73-9C37F2A789AE}" dt="2022-09-15T03:01:16.363" v="3556"/>
          <ac:inkMkLst>
            <pc:docMk/>
            <pc:sldMk cId="3650225400" sldId="552"/>
            <ac:inkMk id="39" creationId="{34300F32-BCDB-7000-B135-AB2A5E36BEF0}"/>
          </ac:inkMkLst>
        </pc:inkChg>
        <pc:inkChg chg="add del">
          <ac:chgData name="Cannell, Michael B" userId="df291291-9ac9-42c2-a976-062f6e2ad9da" providerId="ADAL" clId="{909963D0-5B4A-5F44-AE73-9C37F2A789AE}" dt="2022-09-15T03:01:16.363" v="3556"/>
          <ac:inkMkLst>
            <pc:docMk/>
            <pc:sldMk cId="3650225400" sldId="552"/>
            <ac:inkMk id="40" creationId="{E84B8071-A86C-6593-D2BB-44E109CDD0C3}"/>
          </ac:inkMkLst>
        </pc:inkChg>
        <pc:inkChg chg="add reco">
          <ac:chgData name="Cannell, Michael B" userId="df291291-9ac9-42c2-a976-062f6e2ad9da" providerId="ADAL" clId="{909963D0-5B4A-5F44-AE73-9C37F2A789AE}" dt="2022-09-15T03:01:16.363" v="3556"/>
          <ac:inkMkLst>
            <pc:docMk/>
            <pc:sldMk cId="3650225400" sldId="552"/>
            <ac:inkMk id="41" creationId="{88C7C169-1F9A-271F-28D9-95C703F50649}"/>
          </ac:inkMkLst>
        </pc:inkChg>
        <pc:inkChg chg="add">
          <ac:chgData name="Cannell, Michael B" userId="df291291-9ac9-42c2-a976-062f6e2ad9da" providerId="ADAL" clId="{909963D0-5B4A-5F44-AE73-9C37F2A789AE}" dt="2022-09-15T03:01:16.718" v="3557"/>
          <ac:inkMkLst>
            <pc:docMk/>
            <pc:sldMk cId="3650225400" sldId="552"/>
            <ac:inkMk id="42" creationId="{84E69844-54CC-801A-A0A4-2C76E2373471}"/>
          </ac:inkMkLst>
        </pc:inkChg>
        <pc:inkChg chg="add del">
          <ac:chgData name="Cannell, Michael B" userId="df291291-9ac9-42c2-a976-062f6e2ad9da" providerId="ADAL" clId="{909963D0-5B4A-5F44-AE73-9C37F2A789AE}" dt="2022-09-15T03:01:20.399" v="3564"/>
          <ac:inkMkLst>
            <pc:docMk/>
            <pc:sldMk cId="3650225400" sldId="552"/>
            <ac:inkMk id="43" creationId="{891D282D-32A6-1C97-1368-EC18021720AC}"/>
          </ac:inkMkLst>
        </pc:inkChg>
        <pc:inkChg chg="add del">
          <ac:chgData name="Cannell, Michael B" userId="df291291-9ac9-42c2-a976-062f6e2ad9da" providerId="ADAL" clId="{909963D0-5B4A-5F44-AE73-9C37F2A789AE}" dt="2022-09-15T03:01:20.399" v="3564"/>
          <ac:inkMkLst>
            <pc:docMk/>
            <pc:sldMk cId="3650225400" sldId="552"/>
            <ac:inkMk id="44" creationId="{3AD5E60D-F8E9-AE68-C979-D9CD245062B3}"/>
          </ac:inkMkLst>
        </pc:inkChg>
        <pc:inkChg chg="add del">
          <ac:chgData name="Cannell, Michael B" userId="df291291-9ac9-42c2-a976-062f6e2ad9da" providerId="ADAL" clId="{909963D0-5B4A-5F44-AE73-9C37F2A789AE}" dt="2022-09-15T03:01:20.399" v="3564"/>
          <ac:inkMkLst>
            <pc:docMk/>
            <pc:sldMk cId="3650225400" sldId="552"/>
            <ac:inkMk id="45" creationId="{419758E0-9C78-5E47-F51E-1965620892F1}"/>
          </ac:inkMkLst>
        </pc:inkChg>
        <pc:inkChg chg="add del">
          <ac:chgData name="Cannell, Michael B" userId="df291291-9ac9-42c2-a976-062f6e2ad9da" providerId="ADAL" clId="{909963D0-5B4A-5F44-AE73-9C37F2A789AE}" dt="2022-09-15T03:01:20.399" v="3564"/>
          <ac:inkMkLst>
            <pc:docMk/>
            <pc:sldMk cId="3650225400" sldId="552"/>
            <ac:inkMk id="46" creationId="{D734B2DC-3DE5-1035-8E5E-ABA002585A42}"/>
          </ac:inkMkLst>
        </pc:inkChg>
        <pc:inkChg chg="add del">
          <ac:chgData name="Cannell, Michael B" userId="df291291-9ac9-42c2-a976-062f6e2ad9da" providerId="ADAL" clId="{909963D0-5B4A-5F44-AE73-9C37F2A789AE}" dt="2022-09-15T03:01:20.399" v="3564"/>
          <ac:inkMkLst>
            <pc:docMk/>
            <pc:sldMk cId="3650225400" sldId="552"/>
            <ac:inkMk id="47" creationId="{700C54A5-2D68-B2DE-EFB3-38B864334A57}"/>
          </ac:inkMkLst>
        </pc:inkChg>
        <pc:inkChg chg="add del">
          <ac:chgData name="Cannell, Michael B" userId="df291291-9ac9-42c2-a976-062f6e2ad9da" providerId="ADAL" clId="{909963D0-5B4A-5F44-AE73-9C37F2A789AE}" dt="2022-09-15T03:01:20.399" v="3564"/>
          <ac:inkMkLst>
            <pc:docMk/>
            <pc:sldMk cId="3650225400" sldId="552"/>
            <ac:inkMk id="48" creationId="{684D0C66-6DF7-A523-D038-BBF9B50CD2A4}"/>
          </ac:inkMkLst>
        </pc:inkChg>
        <pc:inkChg chg="add reco">
          <ac:chgData name="Cannell, Michael B" userId="df291291-9ac9-42c2-a976-062f6e2ad9da" providerId="ADAL" clId="{909963D0-5B4A-5F44-AE73-9C37F2A789AE}" dt="2022-09-15T03:01:20.399" v="3564"/>
          <ac:inkMkLst>
            <pc:docMk/>
            <pc:sldMk cId="3650225400" sldId="552"/>
            <ac:inkMk id="49" creationId="{DE715045-0AA5-8130-024F-291CFF22627D}"/>
          </ac:inkMkLst>
        </pc:inkChg>
        <pc:inkChg chg="add reco">
          <ac:chgData name="Cannell, Michael B" userId="df291291-9ac9-42c2-a976-062f6e2ad9da" providerId="ADAL" clId="{909963D0-5B4A-5F44-AE73-9C37F2A789AE}" dt="2022-09-15T03:01:20.399" v="3564"/>
          <ac:inkMkLst>
            <pc:docMk/>
            <pc:sldMk cId="3650225400" sldId="552"/>
            <ac:inkMk id="50" creationId="{745138C1-D8CC-E3AA-0704-0312EB3BBA9F}"/>
          </ac:inkMkLst>
        </pc:inkChg>
        <pc:inkChg chg="add del">
          <ac:chgData name="Cannell, Michael B" userId="df291291-9ac9-42c2-a976-062f6e2ad9da" providerId="ADAL" clId="{909963D0-5B4A-5F44-AE73-9C37F2A789AE}" dt="2022-09-15T03:01:32.101" v="3573"/>
          <ac:inkMkLst>
            <pc:docMk/>
            <pc:sldMk cId="3650225400" sldId="552"/>
            <ac:inkMk id="51" creationId="{AC15BBB1-B08F-C607-B9C5-B1EF9829DC28}"/>
          </ac:inkMkLst>
        </pc:inkChg>
        <pc:inkChg chg="add del">
          <ac:chgData name="Cannell, Michael B" userId="df291291-9ac9-42c2-a976-062f6e2ad9da" providerId="ADAL" clId="{909963D0-5B4A-5F44-AE73-9C37F2A789AE}" dt="2022-09-15T03:01:32.101" v="3573"/>
          <ac:inkMkLst>
            <pc:docMk/>
            <pc:sldMk cId="3650225400" sldId="552"/>
            <ac:inkMk id="52" creationId="{D41221F2-6059-00BE-E9D8-8B563723AF10}"/>
          </ac:inkMkLst>
        </pc:inkChg>
        <pc:inkChg chg="add del">
          <ac:chgData name="Cannell, Michael B" userId="df291291-9ac9-42c2-a976-062f6e2ad9da" providerId="ADAL" clId="{909963D0-5B4A-5F44-AE73-9C37F2A789AE}" dt="2022-09-15T03:01:32.101" v="3573"/>
          <ac:inkMkLst>
            <pc:docMk/>
            <pc:sldMk cId="3650225400" sldId="552"/>
            <ac:inkMk id="53" creationId="{7AE02019-B9A9-2136-CD8F-3EE880FA9457}"/>
          </ac:inkMkLst>
        </pc:inkChg>
        <pc:inkChg chg="add del">
          <ac:chgData name="Cannell, Michael B" userId="df291291-9ac9-42c2-a976-062f6e2ad9da" providerId="ADAL" clId="{909963D0-5B4A-5F44-AE73-9C37F2A789AE}" dt="2022-09-15T03:01:32.101" v="3573"/>
          <ac:inkMkLst>
            <pc:docMk/>
            <pc:sldMk cId="3650225400" sldId="552"/>
            <ac:inkMk id="54" creationId="{057F3FED-9082-35BF-CA3B-D717A0A0EFEB}"/>
          </ac:inkMkLst>
        </pc:inkChg>
        <pc:inkChg chg="add del">
          <ac:chgData name="Cannell, Michael B" userId="df291291-9ac9-42c2-a976-062f6e2ad9da" providerId="ADAL" clId="{909963D0-5B4A-5F44-AE73-9C37F2A789AE}" dt="2022-09-15T03:01:32.101" v="3573"/>
          <ac:inkMkLst>
            <pc:docMk/>
            <pc:sldMk cId="3650225400" sldId="552"/>
            <ac:inkMk id="55" creationId="{3D13ABA8-D5E3-0D0B-FD34-5D80A7FEE0D8}"/>
          </ac:inkMkLst>
        </pc:inkChg>
        <pc:inkChg chg="add del">
          <ac:chgData name="Cannell, Michael B" userId="df291291-9ac9-42c2-a976-062f6e2ad9da" providerId="ADAL" clId="{909963D0-5B4A-5F44-AE73-9C37F2A789AE}" dt="2022-09-15T03:01:32.101" v="3573"/>
          <ac:inkMkLst>
            <pc:docMk/>
            <pc:sldMk cId="3650225400" sldId="552"/>
            <ac:inkMk id="56" creationId="{7C0926BE-2B49-E21D-4F7D-F169F65401B8}"/>
          </ac:inkMkLst>
        </pc:inkChg>
        <pc:inkChg chg="add del">
          <ac:chgData name="Cannell, Michael B" userId="df291291-9ac9-42c2-a976-062f6e2ad9da" providerId="ADAL" clId="{909963D0-5B4A-5F44-AE73-9C37F2A789AE}" dt="2022-09-15T03:01:32.101" v="3573"/>
          <ac:inkMkLst>
            <pc:docMk/>
            <pc:sldMk cId="3650225400" sldId="552"/>
            <ac:inkMk id="57" creationId="{B9718ABB-4596-4315-37F5-34D6847DF8EA}"/>
          </ac:inkMkLst>
        </pc:inkChg>
        <pc:inkChg chg="add del">
          <ac:chgData name="Cannell, Michael B" userId="df291291-9ac9-42c2-a976-062f6e2ad9da" providerId="ADAL" clId="{909963D0-5B4A-5F44-AE73-9C37F2A789AE}" dt="2022-09-15T03:01:32.101" v="3573"/>
          <ac:inkMkLst>
            <pc:docMk/>
            <pc:sldMk cId="3650225400" sldId="552"/>
            <ac:inkMk id="58" creationId="{83476BF4-789D-BBBC-5135-9AEC7031E1AF}"/>
          </ac:inkMkLst>
        </pc:inkChg>
        <pc:inkChg chg="add reco">
          <ac:chgData name="Cannell, Michael B" userId="df291291-9ac9-42c2-a976-062f6e2ad9da" providerId="ADAL" clId="{909963D0-5B4A-5F44-AE73-9C37F2A789AE}" dt="2022-09-15T03:01:32.101" v="3573"/>
          <ac:inkMkLst>
            <pc:docMk/>
            <pc:sldMk cId="3650225400" sldId="552"/>
            <ac:inkMk id="59" creationId="{10EA6F6A-FF03-25E0-50FC-3E0B5F30B36B}"/>
          </ac:inkMkLst>
        </pc:inkChg>
        <pc:inkChg chg="add del">
          <ac:chgData name="Cannell, Michael B" userId="df291291-9ac9-42c2-a976-062f6e2ad9da" providerId="ADAL" clId="{909963D0-5B4A-5F44-AE73-9C37F2A789AE}" dt="2022-09-15T03:01:40.341" v="3588"/>
          <ac:inkMkLst>
            <pc:docMk/>
            <pc:sldMk cId="3650225400" sldId="552"/>
            <ac:inkMk id="60" creationId="{18CB9378-A7BC-49A3-654D-A0F69E8BB58D}"/>
          </ac:inkMkLst>
        </pc:inkChg>
        <pc:inkChg chg="add del">
          <ac:chgData name="Cannell, Michael B" userId="df291291-9ac9-42c2-a976-062f6e2ad9da" providerId="ADAL" clId="{909963D0-5B4A-5F44-AE73-9C37F2A789AE}" dt="2022-09-15T03:01:40.341" v="3588"/>
          <ac:inkMkLst>
            <pc:docMk/>
            <pc:sldMk cId="3650225400" sldId="552"/>
            <ac:inkMk id="61" creationId="{B537F404-D2F1-C0C6-06DF-5405173D6655}"/>
          </ac:inkMkLst>
        </pc:inkChg>
        <pc:inkChg chg="add del">
          <ac:chgData name="Cannell, Michael B" userId="df291291-9ac9-42c2-a976-062f6e2ad9da" providerId="ADAL" clId="{909963D0-5B4A-5F44-AE73-9C37F2A789AE}" dt="2022-09-15T03:01:40.341" v="3588"/>
          <ac:inkMkLst>
            <pc:docMk/>
            <pc:sldMk cId="3650225400" sldId="552"/>
            <ac:inkMk id="62" creationId="{53B0A871-F8F1-8480-2026-0EBDC49DB22E}"/>
          </ac:inkMkLst>
        </pc:inkChg>
        <pc:inkChg chg="add del">
          <ac:chgData name="Cannell, Michael B" userId="df291291-9ac9-42c2-a976-062f6e2ad9da" providerId="ADAL" clId="{909963D0-5B4A-5F44-AE73-9C37F2A789AE}" dt="2022-09-15T03:01:40.341" v="3588"/>
          <ac:inkMkLst>
            <pc:docMk/>
            <pc:sldMk cId="3650225400" sldId="552"/>
            <ac:inkMk id="63" creationId="{172D13EA-744F-6F42-A521-174434074DD9}"/>
          </ac:inkMkLst>
        </pc:inkChg>
        <pc:inkChg chg="add del">
          <ac:chgData name="Cannell, Michael B" userId="df291291-9ac9-42c2-a976-062f6e2ad9da" providerId="ADAL" clId="{909963D0-5B4A-5F44-AE73-9C37F2A789AE}" dt="2022-09-15T03:01:40.341" v="3588"/>
          <ac:inkMkLst>
            <pc:docMk/>
            <pc:sldMk cId="3650225400" sldId="552"/>
            <ac:inkMk id="64" creationId="{126578B3-647B-94B5-2136-EC16E8EE3A4D}"/>
          </ac:inkMkLst>
        </pc:inkChg>
        <pc:inkChg chg="add del">
          <ac:chgData name="Cannell, Michael B" userId="df291291-9ac9-42c2-a976-062f6e2ad9da" providerId="ADAL" clId="{909963D0-5B4A-5F44-AE73-9C37F2A789AE}" dt="2022-09-15T03:01:40.341" v="3588"/>
          <ac:inkMkLst>
            <pc:docMk/>
            <pc:sldMk cId="3650225400" sldId="552"/>
            <ac:inkMk id="65" creationId="{96325A97-8DE0-DE28-14E4-6F25815F2951}"/>
          </ac:inkMkLst>
        </pc:inkChg>
        <pc:inkChg chg="add del">
          <ac:chgData name="Cannell, Michael B" userId="df291291-9ac9-42c2-a976-062f6e2ad9da" providerId="ADAL" clId="{909963D0-5B4A-5F44-AE73-9C37F2A789AE}" dt="2022-09-15T03:01:40.341" v="3588"/>
          <ac:inkMkLst>
            <pc:docMk/>
            <pc:sldMk cId="3650225400" sldId="552"/>
            <ac:inkMk id="66" creationId="{8E4A8B2A-DFAB-9BDC-D833-59434F10EEED}"/>
          </ac:inkMkLst>
        </pc:inkChg>
        <pc:inkChg chg="add del">
          <ac:chgData name="Cannell, Michael B" userId="df291291-9ac9-42c2-a976-062f6e2ad9da" providerId="ADAL" clId="{909963D0-5B4A-5F44-AE73-9C37F2A789AE}" dt="2022-09-15T03:01:40.341" v="3588"/>
          <ac:inkMkLst>
            <pc:docMk/>
            <pc:sldMk cId="3650225400" sldId="552"/>
            <ac:inkMk id="67" creationId="{84A4248B-0A6D-341E-DD1A-086AF82030F3}"/>
          </ac:inkMkLst>
        </pc:inkChg>
        <pc:inkChg chg="add del">
          <ac:chgData name="Cannell, Michael B" userId="df291291-9ac9-42c2-a976-062f6e2ad9da" providerId="ADAL" clId="{909963D0-5B4A-5F44-AE73-9C37F2A789AE}" dt="2022-09-15T03:01:40.341" v="3588"/>
          <ac:inkMkLst>
            <pc:docMk/>
            <pc:sldMk cId="3650225400" sldId="552"/>
            <ac:inkMk id="68" creationId="{6499313D-22DA-5A59-F267-0F50DEAEF6ED}"/>
          </ac:inkMkLst>
        </pc:inkChg>
        <pc:inkChg chg="add del">
          <ac:chgData name="Cannell, Michael B" userId="df291291-9ac9-42c2-a976-062f6e2ad9da" providerId="ADAL" clId="{909963D0-5B4A-5F44-AE73-9C37F2A789AE}" dt="2022-09-15T03:01:40.341" v="3588"/>
          <ac:inkMkLst>
            <pc:docMk/>
            <pc:sldMk cId="3650225400" sldId="552"/>
            <ac:inkMk id="69" creationId="{6B68406B-FC12-D1B3-C628-9DF9B184921C}"/>
          </ac:inkMkLst>
        </pc:inkChg>
        <pc:inkChg chg="add del">
          <ac:chgData name="Cannell, Michael B" userId="df291291-9ac9-42c2-a976-062f6e2ad9da" providerId="ADAL" clId="{909963D0-5B4A-5F44-AE73-9C37F2A789AE}" dt="2022-09-15T03:01:40.341" v="3588"/>
          <ac:inkMkLst>
            <pc:docMk/>
            <pc:sldMk cId="3650225400" sldId="552"/>
            <ac:inkMk id="70" creationId="{EE823C4E-BB41-5BA8-8600-0F32C111C670}"/>
          </ac:inkMkLst>
        </pc:inkChg>
        <pc:inkChg chg="add del">
          <ac:chgData name="Cannell, Michael B" userId="df291291-9ac9-42c2-a976-062f6e2ad9da" providerId="ADAL" clId="{909963D0-5B4A-5F44-AE73-9C37F2A789AE}" dt="2022-09-15T03:01:40.341" v="3588"/>
          <ac:inkMkLst>
            <pc:docMk/>
            <pc:sldMk cId="3650225400" sldId="552"/>
            <ac:inkMk id="71" creationId="{33A9284C-ED2B-BB80-7719-806A289A3E88}"/>
          </ac:inkMkLst>
        </pc:inkChg>
        <pc:inkChg chg="add del">
          <ac:chgData name="Cannell, Michael B" userId="df291291-9ac9-42c2-a976-062f6e2ad9da" providerId="ADAL" clId="{909963D0-5B4A-5F44-AE73-9C37F2A789AE}" dt="2022-09-15T03:01:40.341" v="3588"/>
          <ac:inkMkLst>
            <pc:docMk/>
            <pc:sldMk cId="3650225400" sldId="552"/>
            <ac:inkMk id="72" creationId="{2334A2AA-8F29-ECBE-051E-B9138D5A0F3B}"/>
          </ac:inkMkLst>
        </pc:inkChg>
        <pc:inkChg chg="add del">
          <ac:chgData name="Cannell, Michael B" userId="df291291-9ac9-42c2-a976-062f6e2ad9da" providerId="ADAL" clId="{909963D0-5B4A-5F44-AE73-9C37F2A789AE}" dt="2022-09-15T03:01:40.341" v="3588"/>
          <ac:inkMkLst>
            <pc:docMk/>
            <pc:sldMk cId="3650225400" sldId="552"/>
            <ac:inkMk id="73" creationId="{75653D8C-D2C7-4B6B-05A0-4197F56A1D62}"/>
          </ac:inkMkLst>
        </pc:inkChg>
        <pc:inkChg chg="add reco">
          <ac:chgData name="Cannell, Michael B" userId="df291291-9ac9-42c2-a976-062f6e2ad9da" providerId="ADAL" clId="{909963D0-5B4A-5F44-AE73-9C37F2A789AE}" dt="2022-09-15T03:01:40.341" v="3588"/>
          <ac:inkMkLst>
            <pc:docMk/>
            <pc:sldMk cId="3650225400" sldId="552"/>
            <ac:inkMk id="74" creationId="{BA02A7BA-0978-C13A-02A1-E156E3F4EAED}"/>
          </ac:inkMkLst>
        </pc:inkChg>
        <pc:inkChg chg="add">
          <ac:chgData name="Cannell, Michael B" userId="df291291-9ac9-42c2-a976-062f6e2ad9da" providerId="ADAL" clId="{909963D0-5B4A-5F44-AE73-9C37F2A789AE}" dt="2022-09-15T03:01:40.704" v="3589"/>
          <ac:inkMkLst>
            <pc:docMk/>
            <pc:sldMk cId="3650225400" sldId="552"/>
            <ac:inkMk id="75" creationId="{156A8186-AA8E-29BB-022F-B45F48434EE1}"/>
          </ac:inkMkLst>
        </pc:inkChg>
        <pc:inkChg chg="add del">
          <ac:chgData name="Cannell, Michael B" userId="df291291-9ac9-42c2-a976-062f6e2ad9da" providerId="ADAL" clId="{909963D0-5B4A-5F44-AE73-9C37F2A789AE}" dt="2022-09-15T03:01:43.992" v="3597"/>
          <ac:inkMkLst>
            <pc:docMk/>
            <pc:sldMk cId="3650225400" sldId="552"/>
            <ac:inkMk id="76" creationId="{742CE8E1-E26A-E277-562A-B10CF5DE2DB9}"/>
          </ac:inkMkLst>
        </pc:inkChg>
        <pc:inkChg chg="add del">
          <ac:chgData name="Cannell, Michael B" userId="df291291-9ac9-42c2-a976-062f6e2ad9da" providerId="ADAL" clId="{909963D0-5B4A-5F44-AE73-9C37F2A789AE}" dt="2022-09-15T03:01:43.992" v="3597"/>
          <ac:inkMkLst>
            <pc:docMk/>
            <pc:sldMk cId="3650225400" sldId="552"/>
            <ac:inkMk id="77" creationId="{0B7061C3-938D-26E2-2847-E4DB78863F3B}"/>
          </ac:inkMkLst>
        </pc:inkChg>
        <pc:inkChg chg="add del">
          <ac:chgData name="Cannell, Michael B" userId="df291291-9ac9-42c2-a976-062f6e2ad9da" providerId="ADAL" clId="{909963D0-5B4A-5F44-AE73-9C37F2A789AE}" dt="2022-09-15T03:01:43.992" v="3597"/>
          <ac:inkMkLst>
            <pc:docMk/>
            <pc:sldMk cId="3650225400" sldId="552"/>
            <ac:inkMk id="78" creationId="{B4AC80E9-7BAB-0C90-B2F8-FFF63F6F1A95}"/>
          </ac:inkMkLst>
        </pc:inkChg>
        <pc:inkChg chg="add del">
          <ac:chgData name="Cannell, Michael B" userId="df291291-9ac9-42c2-a976-062f6e2ad9da" providerId="ADAL" clId="{909963D0-5B4A-5F44-AE73-9C37F2A789AE}" dt="2022-09-15T03:01:43.992" v="3597"/>
          <ac:inkMkLst>
            <pc:docMk/>
            <pc:sldMk cId="3650225400" sldId="552"/>
            <ac:inkMk id="79" creationId="{94CA2033-BB83-A1E7-A599-9E9D79E327DC}"/>
          </ac:inkMkLst>
        </pc:inkChg>
        <pc:inkChg chg="add del">
          <ac:chgData name="Cannell, Michael B" userId="df291291-9ac9-42c2-a976-062f6e2ad9da" providerId="ADAL" clId="{909963D0-5B4A-5F44-AE73-9C37F2A789AE}" dt="2022-09-15T03:01:43.992" v="3597"/>
          <ac:inkMkLst>
            <pc:docMk/>
            <pc:sldMk cId="3650225400" sldId="552"/>
            <ac:inkMk id="80" creationId="{A52F8DC4-4C84-6FBC-62B6-968BE43140B7}"/>
          </ac:inkMkLst>
        </pc:inkChg>
        <pc:inkChg chg="add del">
          <ac:chgData name="Cannell, Michael B" userId="df291291-9ac9-42c2-a976-062f6e2ad9da" providerId="ADAL" clId="{909963D0-5B4A-5F44-AE73-9C37F2A789AE}" dt="2022-09-15T03:01:43.992" v="3597"/>
          <ac:inkMkLst>
            <pc:docMk/>
            <pc:sldMk cId="3650225400" sldId="552"/>
            <ac:inkMk id="81" creationId="{CCC9C81D-E92D-6BCD-ABCE-273D61515E40}"/>
          </ac:inkMkLst>
        </pc:inkChg>
        <pc:inkChg chg="add del">
          <ac:chgData name="Cannell, Michael B" userId="df291291-9ac9-42c2-a976-062f6e2ad9da" providerId="ADAL" clId="{909963D0-5B4A-5F44-AE73-9C37F2A789AE}" dt="2022-09-15T03:01:43.992" v="3597"/>
          <ac:inkMkLst>
            <pc:docMk/>
            <pc:sldMk cId="3650225400" sldId="552"/>
            <ac:inkMk id="82" creationId="{B959FCE8-AE00-ECC6-722F-C9DE751F755F}"/>
          </ac:inkMkLst>
        </pc:inkChg>
        <pc:inkChg chg="add reco">
          <ac:chgData name="Cannell, Michael B" userId="df291291-9ac9-42c2-a976-062f6e2ad9da" providerId="ADAL" clId="{909963D0-5B4A-5F44-AE73-9C37F2A789AE}" dt="2022-09-15T03:01:43.992" v="3597"/>
          <ac:inkMkLst>
            <pc:docMk/>
            <pc:sldMk cId="3650225400" sldId="552"/>
            <ac:inkMk id="83" creationId="{23D42A8F-CB39-B49E-91D3-A0994DC314D7}"/>
          </ac:inkMkLst>
        </pc:inkChg>
        <pc:inkChg chg="add reco">
          <ac:chgData name="Cannell, Michael B" userId="df291291-9ac9-42c2-a976-062f6e2ad9da" providerId="ADAL" clId="{909963D0-5B4A-5F44-AE73-9C37F2A789AE}" dt="2022-09-15T03:01:43.992" v="3597"/>
          <ac:inkMkLst>
            <pc:docMk/>
            <pc:sldMk cId="3650225400" sldId="552"/>
            <ac:inkMk id="84" creationId="{D98CEACA-47B9-310A-7BF3-C6B42337A566}"/>
          </ac:inkMkLst>
        </pc:inkChg>
        <pc:inkChg chg="add">
          <ac:chgData name="Cannell, Michael B" userId="df291291-9ac9-42c2-a976-062f6e2ad9da" providerId="ADAL" clId="{909963D0-5B4A-5F44-AE73-9C37F2A789AE}" dt="2022-09-15T03:01:44.373" v="3598"/>
          <ac:inkMkLst>
            <pc:docMk/>
            <pc:sldMk cId="3650225400" sldId="552"/>
            <ac:inkMk id="85" creationId="{EBB73531-C042-4345-4ECC-ECD32092C674}"/>
          </ac:inkMkLst>
        </pc:inkChg>
      </pc:sldChg>
    </pc:docChg>
  </pc:docChgLst>
  <pc:docChgLst>
    <pc:chgData name="Cannell, Michael B" userId="df291291-9ac9-42c2-a976-062f6e2ad9da" providerId="ADAL" clId="{1917DEE0-2CDC-F042-8E60-9620349F50F9}"/>
    <pc:docChg chg="undo custSel sldOrd">
      <pc:chgData name="Cannell, Michael B" userId="df291291-9ac9-42c2-a976-062f6e2ad9da" providerId="ADAL" clId="{1917DEE0-2CDC-F042-8E60-9620349F50F9}" dt="2022-09-09T10:59:42.465" v="21" actId="1076"/>
      <pc:docMkLst>
        <pc:docMk/>
      </pc:docMkLst>
      <pc:sldChg chg="ord">
        <pc:chgData name="Cannell, Michael B" userId="df291291-9ac9-42c2-a976-062f6e2ad9da" providerId="ADAL" clId="{1917DEE0-2CDC-F042-8E60-9620349F50F9}" dt="2022-09-09T10:59:42.465" v="21" actId="1076"/>
        <pc:sldMkLst>
          <pc:docMk/>
          <pc:sldMk cId="1490179062" sldId="258"/>
        </pc:sldMkLst>
      </pc:sldChg>
      <pc:sldChg chg="ord">
        <pc:chgData name="Cannell, Michael B" userId="df291291-9ac9-42c2-a976-062f6e2ad9da" providerId="ADAL" clId="{1917DEE0-2CDC-F042-8E60-9620349F50F9}" dt="2022-09-09T10:59:41.173" v="15" actId="1076"/>
        <pc:sldMkLst>
          <pc:docMk/>
          <pc:sldMk cId="974997346" sldId="272"/>
        </pc:sldMkLst>
      </pc:sldChg>
      <pc:sldChg chg="ord">
        <pc:chgData name="Cannell, Michael B" userId="df291291-9ac9-42c2-a976-062f6e2ad9da" providerId="ADAL" clId="{1917DEE0-2CDC-F042-8E60-9620349F50F9}" dt="2022-09-09T10:59:42.275" v="20" actId="1076"/>
        <pc:sldMkLst>
          <pc:docMk/>
          <pc:sldMk cId="4285632241" sldId="503"/>
        </pc:sldMkLst>
      </pc:sldChg>
      <pc:sldChg chg="ord">
        <pc:chgData name="Cannell, Michael B" userId="df291291-9ac9-42c2-a976-062f6e2ad9da" providerId="ADAL" clId="{1917DEE0-2CDC-F042-8E60-9620349F50F9}" dt="2022-09-09T10:59:42.042" v="19" actId="1076"/>
        <pc:sldMkLst>
          <pc:docMk/>
          <pc:sldMk cId="4164551896" sldId="504"/>
        </pc:sldMkLst>
      </pc:sldChg>
      <pc:sldChg chg="ord">
        <pc:chgData name="Cannell, Michael B" userId="df291291-9ac9-42c2-a976-062f6e2ad9da" providerId="ADAL" clId="{1917DEE0-2CDC-F042-8E60-9620349F50F9}" dt="2022-09-09T10:59:41.679" v="18" actId="1076"/>
        <pc:sldMkLst>
          <pc:docMk/>
          <pc:sldMk cId="966283281" sldId="505"/>
        </pc:sldMkLst>
      </pc:sldChg>
      <pc:sldChg chg="ord">
        <pc:chgData name="Cannell, Michael B" userId="df291291-9ac9-42c2-a976-062f6e2ad9da" providerId="ADAL" clId="{1917DEE0-2CDC-F042-8E60-9620349F50F9}" dt="2022-09-09T10:59:40.849" v="13" actId="1076"/>
        <pc:sldMkLst>
          <pc:docMk/>
          <pc:sldMk cId="771514869" sldId="506"/>
        </pc:sldMkLst>
      </pc:sldChg>
    </pc:docChg>
  </pc:docChgLst>
  <pc:docChgLst>
    <pc:chgData name="Cannell, Michael B" userId="df291291-9ac9-42c2-a976-062f6e2ad9da" providerId="ADAL" clId="{9BD8EC02-5DBB-5640-80C4-3A08C6122F73}"/>
    <pc:docChg chg="undo custSel modSld">
      <pc:chgData name="Cannell, Michael B" userId="df291291-9ac9-42c2-a976-062f6e2ad9da" providerId="ADAL" clId="{9BD8EC02-5DBB-5640-80C4-3A08C6122F73}" dt="2022-09-20T11:23:35.146" v="5" actId="2711"/>
      <pc:docMkLst>
        <pc:docMk/>
      </pc:docMkLst>
      <pc:sldChg chg="addSp delSp">
        <pc:chgData name="Cannell, Michael B" userId="df291291-9ac9-42c2-a976-062f6e2ad9da" providerId="ADAL" clId="{9BD8EC02-5DBB-5640-80C4-3A08C6122F73}" dt="2022-09-20T11:22:09.701" v="1"/>
        <pc:sldMkLst>
          <pc:docMk/>
          <pc:sldMk cId="2859539727" sldId="524"/>
        </pc:sldMkLst>
        <pc:inkChg chg="add del">
          <ac:chgData name="Cannell, Michael B" userId="df291291-9ac9-42c2-a976-062f6e2ad9da" providerId="ADAL" clId="{9BD8EC02-5DBB-5640-80C4-3A08C6122F73}" dt="2022-09-20T11:22:09.701" v="1"/>
          <ac:inkMkLst>
            <pc:docMk/>
            <pc:sldMk cId="2859539727" sldId="524"/>
            <ac:inkMk id="5" creationId="{0278D176-F4D3-AE36-36F4-CCCB0260C025}"/>
          </ac:inkMkLst>
        </pc:inkChg>
      </pc:sldChg>
      <pc:sldChg chg="modSp">
        <pc:chgData name="Cannell, Michael B" userId="df291291-9ac9-42c2-a976-062f6e2ad9da" providerId="ADAL" clId="{9BD8EC02-5DBB-5640-80C4-3A08C6122F73}" dt="2022-09-20T11:23:35.146" v="5" actId="2711"/>
        <pc:sldMkLst>
          <pc:docMk/>
          <pc:sldMk cId="4005653384" sldId="563"/>
        </pc:sldMkLst>
        <pc:graphicFrameChg chg="modGraphic">
          <ac:chgData name="Cannell, Michael B" userId="df291291-9ac9-42c2-a976-062f6e2ad9da" providerId="ADAL" clId="{9BD8EC02-5DBB-5640-80C4-3A08C6122F73}" dt="2022-09-20T11:23:35.146" v="5" actId="2711"/>
          <ac:graphicFrameMkLst>
            <pc:docMk/>
            <pc:sldMk cId="4005653384" sldId="563"/>
            <ac:graphicFrameMk id="4" creationId="{F7638C69-3D70-335C-3FEC-BD4B4033EBA4}"/>
          </ac:graphicFrameMkLst>
        </pc:graphicFrameChg>
      </pc:sldChg>
    </pc:docChg>
  </pc:docChgLst>
  <pc:docChgLst>
    <pc:chgData name="Cannell, Michael B" userId="df291291-9ac9-42c2-a976-062f6e2ad9da" providerId="ADAL" clId="{EBE29762-3F04-BF47-B718-0D1C310CBAA9}"/>
    <pc:docChg chg="undo custSel addSld delSld modSld sldOrd">
      <pc:chgData name="Cannell, Michael B" userId="df291291-9ac9-42c2-a976-062f6e2ad9da" providerId="ADAL" clId="{EBE29762-3F04-BF47-B718-0D1C310CBAA9}" dt="2022-09-22T18:16:34" v="5511" actId="20577"/>
      <pc:docMkLst>
        <pc:docMk/>
      </pc:docMkLst>
      <pc:sldChg chg="modSp mod modNotesTx">
        <pc:chgData name="Cannell, Michael B" userId="df291291-9ac9-42c2-a976-062f6e2ad9da" providerId="ADAL" clId="{EBE29762-3F04-BF47-B718-0D1C310CBAA9}" dt="2022-09-13T14:59:10.391" v="191" actId="20577"/>
        <pc:sldMkLst>
          <pc:docMk/>
          <pc:sldMk cId="2817532235" sldId="309"/>
        </pc:sldMkLst>
        <pc:spChg chg="mod">
          <ac:chgData name="Cannell, Michael B" userId="df291291-9ac9-42c2-a976-062f6e2ad9da" providerId="ADAL" clId="{EBE29762-3F04-BF47-B718-0D1C310CBAA9}" dt="2022-09-13T14:59:10.391" v="191" actId="20577"/>
          <ac:spMkLst>
            <pc:docMk/>
            <pc:sldMk cId="2817532235" sldId="309"/>
            <ac:spMk id="6" creationId="{71EEF769-04A5-5188-176B-41D6BD7A6DB5}"/>
          </ac:spMkLst>
        </pc:spChg>
      </pc:sldChg>
      <pc:sldChg chg="modSp mod">
        <pc:chgData name="Cannell, Michael B" userId="df291291-9ac9-42c2-a976-062f6e2ad9da" providerId="ADAL" clId="{EBE29762-3F04-BF47-B718-0D1C310CBAA9}" dt="2022-09-20T15:58:31.296" v="2124" actId="20577"/>
        <pc:sldMkLst>
          <pc:docMk/>
          <pc:sldMk cId="3125926879" sldId="310"/>
        </pc:sldMkLst>
        <pc:spChg chg="mod">
          <ac:chgData name="Cannell, Michael B" userId="df291291-9ac9-42c2-a976-062f6e2ad9da" providerId="ADAL" clId="{EBE29762-3F04-BF47-B718-0D1C310CBAA9}" dt="2022-09-20T15:58:31.296" v="2124" actId="20577"/>
          <ac:spMkLst>
            <pc:docMk/>
            <pc:sldMk cId="3125926879" sldId="310"/>
            <ac:spMk id="3" creationId="{07726A2B-A331-18FE-0D68-FCB393D90964}"/>
          </ac:spMkLst>
        </pc:spChg>
      </pc:sldChg>
      <pc:sldChg chg="modSp mod">
        <pc:chgData name="Cannell, Michael B" userId="df291291-9ac9-42c2-a976-062f6e2ad9da" providerId="ADAL" clId="{EBE29762-3F04-BF47-B718-0D1C310CBAA9}" dt="2022-09-13T14:42:13.673" v="0" actId="207"/>
        <pc:sldMkLst>
          <pc:docMk/>
          <pc:sldMk cId="4145574587" sldId="509"/>
        </pc:sldMkLst>
        <pc:spChg chg="mod">
          <ac:chgData name="Cannell, Michael B" userId="df291291-9ac9-42c2-a976-062f6e2ad9da" providerId="ADAL" clId="{EBE29762-3F04-BF47-B718-0D1C310CBAA9}" dt="2022-09-13T14:42:13.673" v="0" actId="207"/>
          <ac:spMkLst>
            <pc:docMk/>
            <pc:sldMk cId="4145574587" sldId="509"/>
            <ac:spMk id="2" creationId="{FF50C584-BA02-376C-3ABA-C0E6C63BC13E}"/>
          </ac:spMkLst>
        </pc:spChg>
      </pc:sldChg>
      <pc:sldChg chg="addSp delSp modSp new del mod modClrScheme addCm modCm chgLayout">
        <pc:chgData name="Cannell, Michael B" userId="df291291-9ac9-42c2-a976-062f6e2ad9da" providerId="ADAL" clId="{EBE29762-3F04-BF47-B718-0D1C310CBAA9}" dt="2022-09-13T16:14:43.859" v="569" actId="2696"/>
        <pc:sldMkLst>
          <pc:docMk/>
          <pc:sldMk cId="3157246825" sldId="511"/>
        </pc:sldMkLst>
        <pc:spChg chg="del">
          <ac:chgData name="Cannell, Michael B" userId="df291291-9ac9-42c2-a976-062f6e2ad9da" providerId="ADAL" clId="{EBE29762-3F04-BF47-B718-0D1C310CBAA9}" dt="2022-09-13T14:42:50.828" v="4" actId="700"/>
          <ac:spMkLst>
            <pc:docMk/>
            <pc:sldMk cId="3157246825" sldId="511"/>
            <ac:spMk id="2" creationId="{CEC0DE5D-457C-66D3-3CB8-9CD3CFB1F8A8}"/>
          </ac:spMkLst>
        </pc:spChg>
        <pc:spChg chg="del">
          <ac:chgData name="Cannell, Michael B" userId="df291291-9ac9-42c2-a976-062f6e2ad9da" providerId="ADAL" clId="{EBE29762-3F04-BF47-B718-0D1C310CBAA9}" dt="2022-09-13T14:42:50.828" v="4" actId="700"/>
          <ac:spMkLst>
            <pc:docMk/>
            <pc:sldMk cId="3157246825" sldId="511"/>
            <ac:spMk id="3" creationId="{77CACA1E-968D-F10B-0A00-0FE45E704356}"/>
          </ac:spMkLst>
        </pc:spChg>
        <pc:picChg chg="add mod">
          <ac:chgData name="Cannell, Michael B" userId="df291291-9ac9-42c2-a976-062f6e2ad9da" providerId="ADAL" clId="{EBE29762-3F04-BF47-B718-0D1C310CBAA9}" dt="2022-09-13T14:43:00.568" v="10" actId="1076"/>
          <ac:picMkLst>
            <pc:docMk/>
            <pc:sldMk cId="3157246825" sldId="511"/>
            <ac:picMk id="5" creationId="{219D1985-A227-65B0-DD50-0B3266F7D0E7}"/>
          </ac:picMkLst>
        </pc:picChg>
      </pc:sldChg>
      <pc:sldChg chg="modSp new mod modNotesTx">
        <pc:chgData name="Cannell, Michael B" userId="df291291-9ac9-42c2-a976-062f6e2ad9da" providerId="ADAL" clId="{EBE29762-3F04-BF47-B718-0D1C310CBAA9}" dt="2022-09-22T18:15:53.639" v="5469" actId="5793"/>
        <pc:sldMkLst>
          <pc:docMk/>
          <pc:sldMk cId="3765837628" sldId="512"/>
        </pc:sldMkLst>
        <pc:spChg chg="mod">
          <ac:chgData name="Cannell, Michael B" userId="df291291-9ac9-42c2-a976-062f6e2ad9da" providerId="ADAL" clId="{EBE29762-3F04-BF47-B718-0D1C310CBAA9}" dt="2022-09-13T14:58:46.786" v="166" actId="20577"/>
          <ac:spMkLst>
            <pc:docMk/>
            <pc:sldMk cId="3765837628" sldId="512"/>
            <ac:spMk id="2" creationId="{D724D459-EBC3-04D8-56D0-E5F972ECF713}"/>
          </ac:spMkLst>
        </pc:spChg>
        <pc:spChg chg="mod">
          <ac:chgData name="Cannell, Michael B" userId="df291291-9ac9-42c2-a976-062f6e2ad9da" providerId="ADAL" clId="{EBE29762-3F04-BF47-B718-0D1C310CBAA9}" dt="2022-09-22T18:15:53.639" v="5469" actId="5793"/>
          <ac:spMkLst>
            <pc:docMk/>
            <pc:sldMk cId="3765837628" sldId="512"/>
            <ac:spMk id="3" creationId="{C1799E5D-1349-9585-0E4E-160AA8C2226A}"/>
          </ac:spMkLst>
        </pc:spChg>
      </pc:sldChg>
      <pc:sldChg chg="modSp add mod modShow modNotesTx">
        <pc:chgData name="Cannell, Michael B" userId="df291291-9ac9-42c2-a976-062f6e2ad9da" providerId="ADAL" clId="{EBE29762-3F04-BF47-B718-0D1C310CBAA9}" dt="2022-09-13T16:48:04.721" v="681" actId="729"/>
        <pc:sldMkLst>
          <pc:docMk/>
          <pc:sldMk cId="3987306432" sldId="513"/>
        </pc:sldMkLst>
        <pc:spChg chg="mod">
          <ac:chgData name="Cannell, Michael B" userId="df291291-9ac9-42c2-a976-062f6e2ad9da" providerId="ADAL" clId="{EBE29762-3F04-BF47-B718-0D1C310CBAA9}" dt="2022-09-13T14:58:51.647" v="173" actId="20577"/>
          <ac:spMkLst>
            <pc:docMk/>
            <pc:sldMk cId="3987306432" sldId="513"/>
            <ac:spMk id="2" creationId="{D724D459-EBC3-04D8-56D0-E5F972ECF713}"/>
          </ac:spMkLst>
        </pc:spChg>
        <pc:spChg chg="mod">
          <ac:chgData name="Cannell, Michael B" userId="df291291-9ac9-42c2-a976-062f6e2ad9da" providerId="ADAL" clId="{EBE29762-3F04-BF47-B718-0D1C310CBAA9}" dt="2022-09-13T14:58:59.333" v="175"/>
          <ac:spMkLst>
            <pc:docMk/>
            <pc:sldMk cId="3987306432" sldId="513"/>
            <ac:spMk id="3" creationId="{C1799E5D-1349-9585-0E4E-160AA8C2226A}"/>
          </ac:spMkLst>
        </pc:spChg>
      </pc:sldChg>
      <pc:sldChg chg="modSp add mod modNotesTx">
        <pc:chgData name="Cannell, Michael B" userId="df291291-9ac9-42c2-a976-062f6e2ad9da" providerId="ADAL" clId="{EBE29762-3F04-BF47-B718-0D1C310CBAA9}" dt="2022-09-13T16:57:55.041" v="1461" actId="20577"/>
        <pc:sldMkLst>
          <pc:docMk/>
          <pc:sldMk cId="3932856019" sldId="514"/>
        </pc:sldMkLst>
        <pc:spChg chg="mod">
          <ac:chgData name="Cannell, Michael B" userId="df291291-9ac9-42c2-a976-062f6e2ad9da" providerId="ADAL" clId="{EBE29762-3F04-BF47-B718-0D1C310CBAA9}" dt="2022-09-13T14:59:02.717" v="181" actId="20577"/>
          <ac:spMkLst>
            <pc:docMk/>
            <pc:sldMk cId="3932856019" sldId="514"/>
            <ac:spMk id="2" creationId="{D724D459-EBC3-04D8-56D0-E5F972ECF713}"/>
          </ac:spMkLst>
        </pc:spChg>
        <pc:spChg chg="mod">
          <ac:chgData name="Cannell, Michael B" userId="df291291-9ac9-42c2-a976-062f6e2ad9da" providerId="ADAL" clId="{EBE29762-3F04-BF47-B718-0D1C310CBAA9}" dt="2022-09-13T15:14:58.551" v="495"/>
          <ac:spMkLst>
            <pc:docMk/>
            <pc:sldMk cId="3932856019" sldId="514"/>
            <ac:spMk id="3" creationId="{C1799E5D-1349-9585-0E4E-160AA8C2226A}"/>
          </ac:spMkLst>
        </pc:spChg>
      </pc:sldChg>
      <pc:sldChg chg="modSp add mod modClrScheme chgLayout modNotesTx">
        <pc:chgData name="Cannell, Michael B" userId="df291291-9ac9-42c2-a976-062f6e2ad9da" providerId="ADAL" clId="{EBE29762-3F04-BF47-B718-0D1C310CBAA9}" dt="2022-09-13T15:17:00.487" v="511" actId="700"/>
        <pc:sldMkLst>
          <pc:docMk/>
          <pc:sldMk cId="1739203626" sldId="515"/>
        </pc:sldMkLst>
        <pc:spChg chg="mod ord">
          <ac:chgData name="Cannell, Michael B" userId="df291291-9ac9-42c2-a976-062f6e2ad9da" providerId="ADAL" clId="{EBE29762-3F04-BF47-B718-0D1C310CBAA9}" dt="2022-09-13T15:17:00.487" v="511" actId="700"/>
          <ac:spMkLst>
            <pc:docMk/>
            <pc:sldMk cId="1739203626" sldId="515"/>
            <ac:spMk id="2" creationId="{D724D459-EBC3-04D8-56D0-E5F972ECF713}"/>
          </ac:spMkLst>
        </pc:spChg>
        <pc:spChg chg="mod ord">
          <ac:chgData name="Cannell, Michael B" userId="df291291-9ac9-42c2-a976-062f6e2ad9da" providerId="ADAL" clId="{EBE29762-3F04-BF47-B718-0D1C310CBAA9}" dt="2022-09-13T15:17:00.487" v="511" actId="700"/>
          <ac:spMkLst>
            <pc:docMk/>
            <pc:sldMk cId="1739203626" sldId="515"/>
            <ac:spMk id="3" creationId="{C1799E5D-1349-9585-0E4E-160AA8C2226A}"/>
          </ac:spMkLst>
        </pc:spChg>
      </pc:sldChg>
      <pc:sldChg chg="addSp delSp modSp new del mod">
        <pc:chgData name="Cannell, Michael B" userId="df291291-9ac9-42c2-a976-062f6e2ad9da" providerId="ADAL" clId="{EBE29762-3F04-BF47-B718-0D1C310CBAA9}" dt="2022-09-13T15:28:05.531" v="567" actId="2696"/>
        <pc:sldMkLst>
          <pc:docMk/>
          <pc:sldMk cId="2335629162" sldId="516"/>
        </pc:sldMkLst>
        <pc:spChg chg="mod">
          <ac:chgData name="Cannell, Michael B" userId="df291291-9ac9-42c2-a976-062f6e2ad9da" providerId="ADAL" clId="{EBE29762-3F04-BF47-B718-0D1C310CBAA9}" dt="2022-09-13T15:19:25.902" v="566" actId="20577"/>
          <ac:spMkLst>
            <pc:docMk/>
            <pc:sldMk cId="2335629162" sldId="516"/>
            <ac:spMk id="2" creationId="{1AA0A220-8C69-F763-24BE-3ABEAA675DFC}"/>
          </ac:spMkLst>
        </pc:spChg>
        <pc:spChg chg="del">
          <ac:chgData name="Cannell, Michael B" userId="df291291-9ac9-42c2-a976-062f6e2ad9da" providerId="ADAL" clId="{EBE29762-3F04-BF47-B718-0D1C310CBAA9}" dt="2022-09-13T15:17:10.517" v="513" actId="478"/>
          <ac:spMkLst>
            <pc:docMk/>
            <pc:sldMk cId="2335629162" sldId="516"/>
            <ac:spMk id="3" creationId="{309FFAD0-E538-FB56-4AAA-39880961C9BC}"/>
          </ac:spMkLst>
        </pc:spChg>
        <pc:spChg chg="add">
          <ac:chgData name="Cannell, Michael B" userId="df291291-9ac9-42c2-a976-062f6e2ad9da" providerId="ADAL" clId="{EBE29762-3F04-BF47-B718-0D1C310CBAA9}" dt="2022-09-13T15:17:26.186" v="527" actId="11529"/>
          <ac:spMkLst>
            <pc:docMk/>
            <pc:sldMk cId="2335629162" sldId="516"/>
            <ac:spMk id="4" creationId="{D48E4A11-0FD7-3537-F155-D61CD97CCF15}"/>
          </ac:spMkLst>
        </pc:spChg>
      </pc:sldChg>
      <pc:sldChg chg="add modNotesTx">
        <pc:chgData name="Cannell, Michael B" userId="df291291-9ac9-42c2-a976-062f6e2ad9da" providerId="ADAL" clId="{EBE29762-3F04-BF47-B718-0D1C310CBAA9}" dt="2022-09-13T16:16:18.240" v="576"/>
        <pc:sldMkLst>
          <pc:docMk/>
          <pc:sldMk cId="4044062009" sldId="516"/>
        </pc:sldMkLst>
      </pc:sldChg>
      <pc:sldChg chg="add modNotesTx">
        <pc:chgData name="Cannell, Michael B" userId="df291291-9ac9-42c2-a976-062f6e2ad9da" providerId="ADAL" clId="{EBE29762-3F04-BF47-B718-0D1C310CBAA9}" dt="2022-09-13T16:16:14.463" v="573"/>
        <pc:sldMkLst>
          <pc:docMk/>
          <pc:sldMk cId="2664354963" sldId="517"/>
        </pc:sldMkLst>
      </pc:sldChg>
      <pc:sldChg chg="add">
        <pc:chgData name="Cannell, Michael B" userId="df291291-9ac9-42c2-a976-062f6e2ad9da" providerId="ADAL" clId="{EBE29762-3F04-BF47-B718-0D1C310CBAA9}" dt="2022-09-13T16:15:00.782" v="570"/>
        <pc:sldMkLst>
          <pc:docMk/>
          <pc:sldMk cId="4090510521" sldId="518"/>
        </pc:sldMkLst>
      </pc:sldChg>
      <pc:sldChg chg="add del ord modNotesTx">
        <pc:chgData name="Cannell, Michael B" userId="df291291-9ac9-42c2-a976-062f6e2ad9da" providerId="ADAL" clId="{EBE29762-3F04-BF47-B718-0D1C310CBAA9}" dt="2022-09-13T16:20:23.432" v="658" actId="2696"/>
        <pc:sldMkLst>
          <pc:docMk/>
          <pc:sldMk cId="1545744516" sldId="519"/>
        </pc:sldMkLst>
      </pc:sldChg>
      <pc:sldChg chg="modSp add mod ord replId modShow modNotesTx">
        <pc:chgData name="Cannell, Michael B" userId="df291291-9ac9-42c2-a976-062f6e2ad9da" providerId="ADAL" clId="{EBE29762-3F04-BF47-B718-0D1C310CBAA9}" dt="2022-09-13T16:48:08.423" v="682" actId="729"/>
        <pc:sldMkLst>
          <pc:docMk/>
          <pc:sldMk cId="3232913405" sldId="520"/>
        </pc:sldMkLst>
        <pc:spChg chg="mod">
          <ac:chgData name="Cannell, Michael B" userId="df291291-9ac9-42c2-a976-062f6e2ad9da" providerId="ADAL" clId="{EBE29762-3F04-BF47-B718-0D1C310CBAA9}" dt="2022-09-13T16:20:34.286" v="680" actId="20577"/>
          <ac:spMkLst>
            <pc:docMk/>
            <pc:sldMk cId="3232913405" sldId="520"/>
            <ac:spMk id="19" creationId="{9AB5D993-568C-941C-6FC5-DFEABDC545DE}"/>
          </ac:spMkLst>
        </pc:spChg>
      </pc:sldChg>
      <pc:sldChg chg="modSp add mod">
        <pc:chgData name="Cannell, Michael B" userId="df291291-9ac9-42c2-a976-062f6e2ad9da" providerId="ADAL" clId="{EBE29762-3F04-BF47-B718-0D1C310CBAA9}" dt="2022-09-13T16:53:25.294" v="1170" actId="20577"/>
        <pc:sldMkLst>
          <pc:docMk/>
          <pc:sldMk cId="3325591542" sldId="521"/>
        </pc:sldMkLst>
        <pc:spChg chg="mod">
          <ac:chgData name="Cannell, Michael B" userId="df291291-9ac9-42c2-a976-062f6e2ad9da" providerId="ADAL" clId="{EBE29762-3F04-BF47-B718-0D1C310CBAA9}" dt="2022-09-13T16:53:25.294" v="1170" actId="20577"/>
          <ac:spMkLst>
            <pc:docMk/>
            <pc:sldMk cId="3325591542" sldId="521"/>
            <ac:spMk id="3" creationId="{D743547A-6060-9507-8F44-0D46488BBF3E}"/>
          </ac:spMkLst>
        </pc:spChg>
      </pc:sldChg>
      <pc:sldChg chg="add">
        <pc:chgData name="Cannell, Michael B" userId="df291291-9ac9-42c2-a976-062f6e2ad9da" providerId="ADAL" clId="{EBE29762-3F04-BF47-B718-0D1C310CBAA9}" dt="2022-09-13T16:53:52.300" v="1171"/>
        <pc:sldMkLst>
          <pc:docMk/>
          <pc:sldMk cId="1138787479" sldId="522"/>
        </pc:sldMkLst>
      </pc:sldChg>
      <pc:sldChg chg="addSp delSp modSp new mod modClrScheme chgLayout modNotesTx">
        <pc:chgData name="Cannell, Michael B" userId="df291291-9ac9-42c2-a976-062f6e2ad9da" providerId="ADAL" clId="{EBE29762-3F04-BF47-B718-0D1C310CBAA9}" dt="2022-09-13T17:22:12.179" v="1823" actId="20577"/>
        <pc:sldMkLst>
          <pc:docMk/>
          <pc:sldMk cId="2624725966" sldId="523"/>
        </pc:sldMkLst>
        <pc:spChg chg="del mod ord">
          <ac:chgData name="Cannell, Michael B" userId="df291291-9ac9-42c2-a976-062f6e2ad9da" providerId="ADAL" clId="{EBE29762-3F04-BF47-B718-0D1C310CBAA9}" dt="2022-09-13T16:54:02.429" v="1173" actId="700"/>
          <ac:spMkLst>
            <pc:docMk/>
            <pc:sldMk cId="2624725966" sldId="523"/>
            <ac:spMk id="2" creationId="{92C74702-0BD4-D01D-1DA3-3990C411BD4D}"/>
          </ac:spMkLst>
        </pc:spChg>
        <pc:spChg chg="del mod ord">
          <ac:chgData name="Cannell, Michael B" userId="df291291-9ac9-42c2-a976-062f6e2ad9da" providerId="ADAL" clId="{EBE29762-3F04-BF47-B718-0D1C310CBAA9}" dt="2022-09-13T16:54:02.429" v="1173" actId="700"/>
          <ac:spMkLst>
            <pc:docMk/>
            <pc:sldMk cId="2624725966" sldId="523"/>
            <ac:spMk id="3" creationId="{A253EC94-3A74-15A2-7050-F42A37625ECD}"/>
          </ac:spMkLst>
        </pc:spChg>
        <pc:spChg chg="del">
          <ac:chgData name="Cannell, Michael B" userId="df291291-9ac9-42c2-a976-062f6e2ad9da" providerId="ADAL" clId="{EBE29762-3F04-BF47-B718-0D1C310CBAA9}" dt="2022-09-13T16:54:02.429" v="1173" actId="700"/>
          <ac:spMkLst>
            <pc:docMk/>
            <pc:sldMk cId="2624725966" sldId="523"/>
            <ac:spMk id="4" creationId="{00413BF6-C203-D660-17FF-574C72F0B944}"/>
          </ac:spMkLst>
        </pc:spChg>
        <pc:spChg chg="add mod ord">
          <ac:chgData name="Cannell, Michael B" userId="df291291-9ac9-42c2-a976-062f6e2ad9da" providerId="ADAL" clId="{EBE29762-3F04-BF47-B718-0D1C310CBAA9}" dt="2022-09-13T17:22:12.179" v="1823" actId="20577"/>
          <ac:spMkLst>
            <pc:docMk/>
            <pc:sldMk cId="2624725966" sldId="523"/>
            <ac:spMk id="5" creationId="{CF076BDA-2D53-356E-35D7-CEC9DE40618C}"/>
          </ac:spMkLst>
        </pc:spChg>
        <pc:spChg chg="add del mod ord">
          <ac:chgData name="Cannell, Michael B" userId="df291291-9ac9-42c2-a976-062f6e2ad9da" providerId="ADAL" clId="{EBE29762-3F04-BF47-B718-0D1C310CBAA9}" dt="2022-09-13T17:02:26.713" v="1520" actId="478"/>
          <ac:spMkLst>
            <pc:docMk/>
            <pc:sldMk cId="2624725966" sldId="523"/>
            <ac:spMk id="6" creationId="{4F743A73-0830-3A47-673F-4636B460744E}"/>
          </ac:spMkLst>
        </pc:spChg>
        <pc:picChg chg="add del mod">
          <ac:chgData name="Cannell, Michael B" userId="df291291-9ac9-42c2-a976-062f6e2ad9da" providerId="ADAL" clId="{EBE29762-3F04-BF47-B718-0D1C310CBAA9}" dt="2022-09-13T17:16:05.782" v="1525" actId="478"/>
          <ac:picMkLst>
            <pc:docMk/>
            <pc:sldMk cId="2624725966" sldId="523"/>
            <ac:picMk id="8" creationId="{0FD5C60A-C02C-1685-CF22-53B702E8C935}"/>
          </ac:picMkLst>
        </pc:picChg>
        <pc:picChg chg="add del mod">
          <ac:chgData name="Cannell, Michael B" userId="df291291-9ac9-42c2-a976-062f6e2ad9da" providerId="ADAL" clId="{EBE29762-3F04-BF47-B718-0D1C310CBAA9}" dt="2022-09-13T17:18:00.917" v="1537" actId="478"/>
          <ac:picMkLst>
            <pc:docMk/>
            <pc:sldMk cId="2624725966" sldId="523"/>
            <ac:picMk id="10" creationId="{45E865BF-A785-2163-3CFF-CD4CA35E59F6}"/>
          </ac:picMkLst>
        </pc:picChg>
        <pc:picChg chg="add del mod">
          <ac:chgData name="Cannell, Michael B" userId="df291291-9ac9-42c2-a976-062f6e2ad9da" providerId="ADAL" clId="{EBE29762-3F04-BF47-B718-0D1C310CBAA9}" dt="2022-09-13T17:18:06.812" v="1544" actId="478"/>
          <ac:picMkLst>
            <pc:docMk/>
            <pc:sldMk cId="2624725966" sldId="523"/>
            <ac:picMk id="12" creationId="{FD9A3CD2-7A17-5750-787B-9D14273C39FC}"/>
          </ac:picMkLst>
        </pc:picChg>
        <pc:picChg chg="add del mod">
          <ac:chgData name="Cannell, Michael B" userId="df291291-9ac9-42c2-a976-062f6e2ad9da" providerId="ADAL" clId="{EBE29762-3F04-BF47-B718-0D1C310CBAA9}" dt="2022-09-13T17:18:26.871" v="1549" actId="478"/>
          <ac:picMkLst>
            <pc:docMk/>
            <pc:sldMk cId="2624725966" sldId="523"/>
            <ac:picMk id="14" creationId="{5BC08B22-FA2E-FDCB-1F95-C0410FA08F0A}"/>
          </ac:picMkLst>
        </pc:picChg>
        <pc:picChg chg="add mod">
          <ac:chgData name="Cannell, Michael B" userId="df291291-9ac9-42c2-a976-062f6e2ad9da" providerId="ADAL" clId="{EBE29762-3F04-BF47-B718-0D1C310CBAA9}" dt="2022-09-13T17:18:37.044" v="1553" actId="1076"/>
          <ac:picMkLst>
            <pc:docMk/>
            <pc:sldMk cId="2624725966" sldId="523"/>
            <ac:picMk id="16" creationId="{EBF565F6-10C6-2284-A163-365FA7D09C3B}"/>
          </ac:picMkLst>
        </pc:picChg>
      </pc:sldChg>
      <pc:sldChg chg="modSp add mod">
        <pc:chgData name="Cannell, Michael B" userId="df291291-9ac9-42c2-a976-062f6e2ad9da" providerId="ADAL" clId="{EBE29762-3F04-BF47-B718-0D1C310CBAA9}" dt="2022-09-13T17:01:53.665" v="1519" actId="27636"/>
        <pc:sldMkLst>
          <pc:docMk/>
          <pc:sldMk cId="2859539727" sldId="524"/>
        </pc:sldMkLst>
        <pc:spChg chg="mod">
          <ac:chgData name="Cannell, Michael B" userId="df291291-9ac9-42c2-a976-062f6e2ad9da" providerId="ADAL" clId="{EBE29762-3F04-BF47-B718-0D1C310CBAA9}" dt="2022-09-13T17:01:53.665" v="1519" actId="27636"/>
          <ac:spMkLst>
            <pc:docMk/>
            <pc:sldMk cId="2859539727" sldId="524"/>
            <ac:spMk id="3" creationId="{C1799E5D-1349-9585-0E4E-160AA8C2226A}"/>
          </ac:spMkLst>
        </pc:spChg>
      </pc:sldChg>
      <pc:sldChg chg="addSp delSp modSp add mod">
        <pc:chgData name="Cannell, Michael B" userId="df291291-9ac9-42c2-a976-062f6e2ad9da" providerId="ADAL" clId="{EBE29762-3F04-BF47-B718-0D1C310CBAA9}" dt="2022-09-13T17:22:17.145" v="1824"/>
        <pc:sldMkLst>
          <pc:docMk/>
          <pc:sldMk cId="798517446" sldId="525"/>
        </pc:sldMkLst>
        <pc:spChg chg="add del mod">
          <ac:chgData name="Cannell, Michael B" userId="df291291-9ac9-42c2-a976-062f6e2ad9da" providerId="ADAL" clId="{EBE29762-3F04-BF47-B718-0D1C310CBAA9}" dt="2022-09-13T17:18:03.489" v="1539"/>
          <ac:spMkLst>
            <pc:docMk/>
            <pc:sldMk cId="798517446" sldId="525"/>
            <ac:spMk id="4" creationId="{D05F5529-1FDA-8B05-FC1C-8C4453CD0D89}"/>
          </ac:spMkLst>
        </pc:spChg>
        <pc:spChg chg="mod">
          <ac:chgData name="Cannell, Michael B" userId="df291291-9ac9-42c2-a976-062f6e2ad9da" providerId="ADAL" clId="{EBE29762-3F04-BF47-B718-0D1C310CBAA9}" dt="2022-09-13T17:22:17.145" v="1824"/>
          <ac:spMkLst>
            <pc:docMk/>
            <pc:sldMk cId="798517446" sldId="525"/>
            <ac:spMk id="5" creationId="{CF076BDA-2D53-356E-35D7-CEC9DE40618C}"/>
          </ac:spMkLst>
        </pc:spChg>
        <pc:picChg chg="add del mod">
          <ac:chgData name="Cannell, Michael B" userId="df291291-9ac9-42c2-a976-062f6e2ad9da" providerId="ADAL" clId="{EBE29762-3F04-BF47-B718-0D1C310CBAA9}" dt="2022-09-13T17:18:51.981" v="1554" actId="478"/>
          <ac:picMkLst>
            <pc:docMk/>
            <pc:sldMk cId="798517446" sldId="525"/>
            <ac:picMk id="3" creationId="{36689F06-F424-553F-71CB-567074089162}"/>
          </ac:picMkLst>
        </pc:picChg>
        <pc:picChg chg="add mod">
          <ac:chgData name="Cannell, Michael B" userId="df291291-9ac9-42c2-a976-062f6e2ad9da" providerId="ADAL" clId="{EBE29762-3F04-BF47-B718-0D1C310CBAA9}" dt="2022-09-13T17:18:57.717" v="1558" actId="1076"/>
          <ac:picMkLst>
            <pc:docMk/>
            <pc:sldMk cId="798517446" sldId="525"/>
            <ac:picMk id="7" creationId="{86128BD8-1B19-779B-AABC-86256299FD4D}"/>
          </ac:picMkLst>
        </pc:picChg>
        <pc:picChg chg="del">
          <ac:chgData name="Cannell, Michael B" userId="df291291-9ac9-42c2-a976-062f6e2ad9da" providerId="ADAL" clId="{EBE29762-3F04-BF47-B718-0D1C310CBAA9}" dt="2022-09-13T17:16:22.826" v="1531" actId="478"/>
          <ac:picMkLst>
            <pc:docMk/>
            <pc:sldMk cId="798517446" sldId="525"/>
            <ac:picMk id="10" creationId="{45E865BF-A785-2163-3CFF-CD4CA35E59F6}"/>
          </ac:picMkLst>
        </pc:picChg>
      </pc:sldChg>
      <pc:sldChg chg="addSp modSp add mod modNotesTx">
        <pc:chgData name="Cannell, Michael B" userId="df291291-9ac9-42c2-a976-062f6e2ad9da" providerId="ADAL" clId="{EBE29762-3F04-BF47-B718-0D1C310CBAA9}" dt="2022-09-13T17:22:19.632" v="1825"/>
        <pc:sldMkLst>
          <pc:docMk/>
          <pc:sldMk cId="1691578382" sldId="526"/>
        </pc:sldMkLst>
        <pc:spChg chg="add mod">
          <ac:chgData name="Cannell, Michael B" userId="df291291-9ac9-42c2-a976-062f6e2ad9da" providerId="ADAL" clId="{EBE29762-3F04-BF47-B718-0D1C310CBAA9}" dt="2022-09-13T17:19:58.052" v="1566" actId="13822"/>
          <ac:spMkLst>
            <pc:docMk/>
            <pc:sldMk cId="1691578382" sldId="526"/>
            <ac:spMk id="2" creationId="{B4905582-E9D5-BC12-882C-00CE63A6636D}"/>
          </ac:spMkLst>
        </pc:spChg>
        <pc:spChg chg="add mod">
          <ac:chgData name="Cannell, Michael B" userId="df291291-9ac9-42c2-a976-062f6e2ad9da" providerId="ADAL" clId="{EBE29762-3F04-BF47-B718-0D1C310CBAA9}" dt="2022-09-13T17:20:18.169" v="1572" actId="20577"/>
          <ac:spMkLst>
            <pc:docMk/>
            <pc:sldMk cId="1691578382" sldId="526"/>
            <ac:spMk id="3" creationId="{55D5CC31-1976-C2DD-5490-D2CCDC6CB76C}"/>
          </ac:spMkLst>
        </pc:spChg>
        <pc:spChg chg="mod">
          <ac:chgData name="Cannell, Michael B" userId="df291291-9ac9-42c2-a976-062f6e2ad9da" providerId="ADAL" clId="{EBE29762-3F04-BF47-B718-0D1C310CBAA9}" dt="2022-09-13T17:22:19.632" v="1825"/>
          <ac:spMkLst>
            <pc:docMk/>
            <pc:sldMk cId="1691578382" sldId="526"/>
            <ac:spMk id="5" creationId="{CF076BDA-2D53-356E-35D7-CEC9DE40618C}"/>
          </ac:spMkLst>
        </pc:spChg>
      </pc:sldChg>
      <pc:sldChg chg="addSp delSp modSp add mod chgLayout">
        <pc:chgData name="Cannell, Michael B" userId="df291291-9ac9-42c2-a976-062f6e2ad9da" providerId="ADAL" clId="{EBE29762-3F04-BF47-B718-0D1C310CBAA9}" dt="2022-09-13T17:40:31.915" v="1930" actId="20577"/>
        <pc:sldMkLst>
          <pc:docMk/>
          <pc:sldMk cId="3695290725" sldId="527"/>
        </pc:sldMkLst>
        <pc:spChg chg="del">
          <ac:chgData name="Cannell, Michael B" userId="df291291-9ac9-42c2-a976-062f6e2ad9da" providerId="ADAL" clId="{EBE29762-3F04-BF47-B718-0D1C310CBAA9}" dt="2022-09-13T17:21:51.479" v="1819" actId="478"/>
          <ac:spMkLst>
            <pc:docMk/>
            <pc:sldMk cId="3695290725" sldId="527"/>
            <ac:spMk id="2" creationId="{B4905582-E9D5-BC12-882C-00CE63A6636D}"/>
          </ac:spMkLst>
        </pc:spChg>
        <pc:spChg chg="del">
          <ac:chgData name="Cannell, Michael B" userId="df291291-9ac9-42c2-a976-062f6e2ad9da" providerId="ADAL" clId="{EBE29762-3F04-BF47-B718-0D1C310CBAA9}" dt="2022-09-13T17:21:51.479" v="1819" actId="478"/>
          <ac:spMkLst>
            <pc:docMk/>
            <pc:sldMk cId="3695290725" sldId="527"/>
            <ac:spMk id="3" creationId="{55D5CC31-1976-C2DD-5490-D2CCDC6CB76C}"/>
          </ac:spMkLst>
        </pc:spChg>
        <pc:spChg chg="add mod ord">
          <ac:chgData name="Cannell, Michael B" userId="df291291-9ac9-42c2-a976-062f6e2ad9da" providerId="ADAL" clId="{EBE29762-3F04-BF47-B718-0D1C310CBAA9}" dt="2022-09-13T17:40:31.915" v="1930" actId="20577"/>
          <ac:spMkLst>
            <pc:docMk/>
            <pc:sldMk cId="3695290725" sldId="527"/>
            <ac:spMk id="4" creationId="{A425B6C7-D45A-44AE-F719-BB904EA028A6}"/>
          </ac:spMkLst>
        </pc:spChg>
        <pc:spChg chg="mod ord">
          <ac:chgData name="Cannell, Michael B" userId="df291291-9ac9-42c2-a976-062f6e2ad9da" providerId="ADAL" clId="{EBE29762-3F04-BF47-B718-0D1C310CBAA9}" dt="2022-09-13T17:26:19.752" v="1868" actId="20577"/>
          <ac:spMkLst>
            <pc:docMk/>
            <pc:sldMk cId="3695290725" sldId="527"/>
            <ac:spMk id="5" creationId="{CF076BDA-2D53-356E-35D7-CEC9DE40618C}"/>
          </ac:spMkLst>
        </pc:spChg>
        <pc:picChg chg="del">
          <ac:chgData name="Cannell, Michael B" userId="df291291-9ac9-42c2-a976-062f6e2ad9da" providerId="ADAL" clId="{EBE29762-3F04-BF47-B718-0D1C310CBAA9}" dt="2022-09-13T17:21:49.656" v="1818" actId="478"/>
          <ac:picMkLst>
            <pc:docMk/>
            <pc:sldMk cId="3695290725" sldId="527"/>
            <ac:picMk id="7" creationId="{86128BD8-1B19-779B-AABC-86256299FD4D}"/>
          </ac:picMkLst>
        </pc:picChg>
      </pc:sldChg>
      <pc:sldChg chg="modSp mod">
        <pc:chgData name="Cannell, Michael B" userId="df291291-9ac9-42c2-a976-062f6e2ad9da" providerId="ADAL" clId="{EBE29762-3F04-BF47-B718-0D1C310CBAA9}" dt="2022-09-20T17:04:27.696" v="3618" actId="20577"/>
        <pc:sldMkLst>
          <pc:docMk/>
          <pc:sldMk cId="3374499611" sldId="537"/>
        </pc:sldMkLst>
        <pc:spChg chg="mod">
          <ac:chgData name="Cannell, Michael B" userId="df291291-9ac9-42c2-a976-062f6e2ad9da" providerId="ADAL" clId="{EBE29762-3F04-BF47-B718-0D1C310CBAA9}" dt="2022-09-20T17:04:27.696" v="3618" actId="20577"/>
          <ac:spMkLst>
            <pc:docMk/>
            <pc:sldMk cId="3374499611" sldId="537"/>
            <ac:spMk id="3" creationId="{12CAB45B-B259-B820-8351-CC6CA45CF5D8}"/>
          </ac:spMkLst>
        </pc:spChg>
      </pc:sldChg>
      <pc:sldChg chg="modSp mod modNotesTx">
        <pc:chgData name="Cannell, Michael B" userId="df291291-9ac9-42c2-a976-062f6e2ad9da" providerId="ADAL" clId="{EBE29762-3F04-BF47-B718-0D1C310CBAA9}" dt="2022-09-20T17:07:06.108" v="3799" actId="20577"/>
        <pc:sldMkLst>
          <pc:docMk/>
          <pc:sldMk cId="99315833" sldId="538"/>
        </pc:sldMkLst>
        <pc:spChg chg="mod">
          <ac:chgData name="Cannell, Michael B" userId="df291291-9ac9-42c2-a976-062f6e2ad9da" providerId="ADAL" clId="{EBE29762-3F04-BF47-B718-0D1C310CBAA9}" dt="2022-09-20T17:07:06.108" v="3799" actId="20577"/>
          <ac:spMkLst>
            <pc:docMk/>
            <pc:sldMk cId="99315833" sldId="538"/>
            <ac:spMk id="3" creationId="{F729F5FA-1E4D-5D1F-A55C-A012499C2590}"/>
          </ac:spMkLst>
        </pc:spChg>
      </pc:sldChg>
      <pc:sldChg chg="modSp mod ord modNotesTx">
        <pc:chgData name="Cannell, Michael B" userId="df291291-9ac9-42c2-a976-062f6e2ad9da" providerId="ADAL" clId="{EBE29762-3F04-BF47-B718-0D1C310CBAA9}" dt="2022-09-20T17:42:28.399" v="4827" actId="20577"/>
        <pc:sldMkLst>
          <pc:docMk/>
          <pc:sldMk cId="1519513027" sldId="539"/>
        </pc:sldMkLst>
        <pc:spChg chg="mod">
          <ac:chgData name="Cannell, Michael B" userId="df291291-9ac9-42c2-a976-062f6e2ad9da" providerId="ADAL" clId="{EBE29762-3F04-BF47-B718-0D1C310CBAA9}" dt="2022-09-20T16:03:00.964" v="2429" actId="20577"/>
          <ac:spMkLst>
            <pc:docMk/>
            <pc:sldMk cId="1519513027" sldId="539"/>
            <ac:spMk id="2" creationId="{A819E43C-50C2-E48F-995C-F29992CCE64F}"/>
          </ac:spMkLst>
        </pc:spChg>
      </pc:sldChg>
      <pc:sldChg chg="modSp mod">
        <pc:chgData name="Cannell, Michael B" userId="df291291-9ac9-42c2-a976-062f6e2ad9da" providerId="ADAL" clId="{EBE29762-3F04-BF47-B718-0D1C310CBAA9}" dt="2022-09-20T16:03:56.604" v="2432"/>
        <pc:sldMkLst>
          <pc:docMk/>
          <pc:sldMk cId="2399453296" sldId="541"/>
        </pc:sldMkLst>
        <pc:spChg chg="mod">
          <ac:chgData name="Cannell, Michael B" userId="df291291-9ac9-42c2-a976-062f6e2ad9da" providerId="ADAL" clId="{EBE29762-3F04-BF47-B718-0D1C310CBAA9}" dt="2022-09-20T16:03:56.604" v="2432"/>
          <ac:spMkLst>
            <pc:docMk/>
            <pc:sldMk cId="2399453296" sldId="541"/>
            <ac:spMk id="3" creationId="{FDF8EF05-9155-2330-7DF5-D80788C0276A}"/>
          </ac:spMkLst>
        </pc:spChg>
      </pc:sldChg>
      <pc:sldChg chg="modSp mod">
        <pc:chgData name="Cannell, Michael B" userId="df291291-9ac9-42c2-a976-062f6e2ad9da" providerId="ADAL" clId="{EBE29762-3F04-BF47-B718-0D1C310CBAA9}" dt="2022-09-20T16:11:25.299" v="2762" actId="5793"/>
        <pc:sldMkLst>
          <pc:docMk/>
          <pc:sldMk cId="339299914" sldId="542"/>
        </pc:sldMkLst>
        <pc:spChg chg="mod">
          <ac:chgData name="Cannell, Michael B" userId="df291291-9ac9-42c2-a976-062f6e2ad9da" providerId="ADAL" clId="{EBE29762-3F04-BF47-B718-0D1C310CBAA9}" dt="2022-09-20T16:11:25.299" v="2762" actId="5793"/>
          <ac:spMkLst>
            <pc:docMk/>
            <pc:sldMk cId="339299914" sldId="542"/>
            <ac:spMk id="3" creationId="{63D32B1F-1164-604D-3A68-BE3DF3040DE5}"/>
          </ac:spMkLst>
        </pc:spChg>
      </pc:sldChg>
      <pc:sldChg chg="del">
        <pc:chgData name="Cannell, Michael B" userId="df291291-9ac9-42c2-a976-062f6e2ad9da" providerId="ADAL" clId="{EBE29762-3F04-BF47-B718-0D1C310CBAA9}" dt="2022-09-20T17:03:07.083" v="3595" actId="2696"/>
        <pc:sldMkLst>
          <pc:docMk/>
          <pc:sldMk cId="864482508" sldId="543"/>
        </pc:sldMkLst>
      </pc:sldChg>
      <pc:sldChg chg="modSp mod">
        <pc:chgData name="Cannell, Michael B" userId="df291291-9ac9-42c2-a976-062f6e2ad9da" providerId="ADAL" clId="{EBE29762-3F04-BF47-B718-0D1C310CBAA9}" dt="2022-09-20T17:07:42.098" v="3822" actId="20577"/>
        <pc:sldMkLst>
          <pc:docMk/>
          <pc:sldMk cId="3899755228" sldId="544"/>
        </pc:sldMkLst>
        <pc:spChg chg="mod">
          <ac:chgData name="Cannell, Michael B" userId="df291291-9ac9-42c2-a976-062f6e2ad9da" providerId="ADAL" clId="{EBE29762-3F04-BF47-B718-0D1C310CBAA9}" dt="2022-09-20T17:07:42.098" v="3822" actId="20577"/>
          <ac:spMkLst>
            <pc:docMk/>
            <pc:sldMk cId="3899755228" sldId="544"/>
            <ac:spMk id="3" creationId="{167AA03B-CAD8-355B-8AA2-3789AE0FF1F6}"/>
          </ac:spMkLst>
        </pc:spChg>
      </pc:sldChg>
      <pc:sldChg chg="modSp mod">
        <pc:chgData name="Cannell, Michael B" userId="df291291-9ac9-42c2-a976-062f6e2ad9da" providerId="ADAL" clId="{EBE29762-3F04-BF47-B718-0D1C310CBAA9}" dt="2022-09-20T17:18:40.622" v="4445" actId="20577"/>
        <pc:sldMkLst>
          <pc:docMk/>
          <pc:sldMk cId="3401771583" sldId="545"/>
        </pc:sldMkLst>
        <pc:spChg chg="mod">
          <ac:chgData name="Cannell, Michael B" userId="df291291-9ac9-42c2-a976-062f6e2ad9da" providerId="ADAL" clId="{EBE29762-3F04-BF47-B718-0D1C310CBAA9}" dt="2022-09-20T17:18:40.622" v="4445" actId="20577"/>
          <ac:spMkLst>
            <pc:docMk/>
            <pc:sldMk cId="3401771583" sldId="545"/>
            <ac:spMk id="3" creationId="{2D948E48-6013-568E-91EF-C94F69EAC247}"/>
          </ac:spMkLst>
        </pc:spChg>
      </pc:sldChg>
      <pc:sldChg chg="modSp mod modNotesTx">
        <pc:chgData name="Cannell, Michael B" userId="df291291-9ac9-42c2-a976-062f6e2ad9da" providerId="ADAL" clId="{EBE29762-3F04-BF47-B718-0D1C310CBAA9}" dt="2022-09-20T17:18:17.033" v="4429" actId="207"/>
        <pc:sldMkLst>
          <pc:docMk/>
          <pc:sldMk cId="1873141520" sldId="546"/>
        </pc:sldMkLst>
        <pc:spChg chg="mod">
          <ac:chgData name="Cannell, Michael B" userId="df291291-9ac9-42c2-a976-062f6e2ad9da" providerId="ADAL" clId="{EBE29762-3F04-BF47-B718-0D1C310CBAA9}" dt="2022-09-20T17:18:17.033" v="4429" actId="207"/>
          <ac:spMkLst>
            <pc:docMk/>
            <pc:sldMk cId="1873141520" sldId="546"/>
            <ac:spMk id="3" creationId="{A53F0040-4756-3364-7CEF-A2B901D1F79C}"/>
          </ac:spMkLst>
        </pc:spChg>
      </pc:sldChg>
      <pc:sldChg chg="mod modShow">
        <pc:chgData name="Cannell, Michael B" userId="df291291-9ac9-42c2-a976-062f6e2ad9da" providerId="ADAL" clId="{EBE29762-3F04-BF47-B718-0D1C310CBAA9}" dt="2022-09-20T17:41:42.099" v="4822" actId="729"/>
        <pc:sldMkLst>
          <pc:docMk/>
          <pc:sldMk cId="2792923461" sldId="547"/>
        </pc:sldMkLst>
      </pc:sldChg>
      <pc:sldChg chg="mod ord modShow">
        <pc:chgData name="Cannell, Michael B" userId="df291291-9ac9-42c2-a976-062f6e2ad9da" providerId="ADAL" clId="{EBE29762-3F04-BF47-B718-0D1C310CBAA9}" dt="2022-09-20T17:42:17.078" v="4825" actId="729"/>
        <pc:sldMkLst>
          <pc:docMk/>
          <pc:sldMk cId="164120314" sldId="548"/>
        </pc:sldMkLst>
      </pc:sldChg>
      <pc:sldChg chg="mod modShow">
        <pc:chgData name="Cannell, Michael B" userId="df291291-9ac9-42c2-a976-062f6e2ad9da" providerId="ADAL" clId="{EBE29762-3F04-BF47-B718-0D1C310CBAA9}" dt="2022-09-20T17:41:48.486" v="4823" actId="729"/>
        <pc:sldMkLst>
          <pc:docMk/>
          <pc:sldMk cId="758753972" sldId="551"/>
        </pc:sldMkLst>
      </pc:sldChg>
      <pc:sldChg chg="mod modShow">
        <pc:chgData name="Cannell, Michael B" userId="df291291-9ac9-42c2-a976-062f6e2ad9da" providerId="ADAL" clId="{EBE29762-3F04-BF47-B718-0D1C310CBAA9}" dt="2022-09-20T17:41:50.953" v="4824" actId="729"/>
        <pc:sldMkLst>
          <pc:docMk/>
          <pc:sldMk cId="3650225400" sldId="552"/>
        </pc:sldMkLst>
      </pc:sldChg>
      <pc:sldChg chg="modSp mod">
        <pc:chgData name="Cannell, Michael B" userId="df291291-9ac9-42c2-a976-062f6e2ad9da" providerId="ADAL" clId="{EBE29762-3F04-BF47-B718-0D1C310CBAA9}" dt="2022-09-22T18:16:34" v="5511" actId="20577"/>
        <pc:sldMkLst>
          <pc:docMk/>
          <pc:sldMk cId="4005653384" sldId="563"/>
        </pc:sldMkLst>
        <pc:graphicFrameChg chg="modGraphic">
          <ac:chgData name="Cannell, Michael B" userId="df291291-9ac9-42c2-a976-062f6e2ad9da" providerId="ADAL" clId="{EBE29762-3F04-BF47-B718-0D1C310CBAA9}" dt="2022-09-22T18:16:34" v="5511" actId="20577"/>
          <ac:graphicFrameMkLst>
            <pc:docMk/>
            <pc:sldMk cId="4005653384" sldId="563"/>
            <ac:graphicFrameMk id="4" creationId="{F7638C69-3D70-335C-3FEC-BD4B4033EBA4}"/>
          </ac:graphicFrameMkLst>
        </pc:graphicFrameChg>
      </pc:sldChg>
      <pc:sldChg chg="mod modShow">
        <pc:chgData name="Cannell, Michael B" userId="df291291-9ac9-42c2-a976-062f6e2ad9da" providerId="ADAL" clId="{EBE29762-3F04-BF47-B718-0D1C310CBAA9}" dt="2022-09-20T17:42:35.435" v="4828" actId="729"/>
        <pc:sldMkLst>
          <pc:docMk/>
          <pc:sldMk cId="2875028101" sldId="564"/>
        </pc:sldMkLst>
      </pc:sldChg>
      <pc:sldChg chg="modSp mod">
        <pc:chgData name="Cannell, Michael B" userId="df291291-9ac9-42c2-a976-062f6e2ad9da" providerId="ADAL" clId="{EBE29762-3F04-BF47-B718-0D1C310CBAA9}" dt="2022-09-22T17:52:41.406" v="5375" actId="33524"/>
        <pc:sldMkLst>
          <pc:docMk/>
          <pc:sldMk cId="3244986347" sldId="571"/>
        </pc:sldMkLst>
        <pc:graphicFrameChg chg="modGraphic">
          <ac:chgData name="Cannell, Michael B" userId="df291291-9ac9-42c2-a976-062f6e2ad9da" providerId="ADAL" clId="{EBE29762-3F04-BF47-B718-0D1C310CBAA9}" dt="2022-09-22T17:52:41.406" v="5375" actId="33524"/>
          <ac:graphicFrameMkLst>
            <pc:docMk/>
            <pc:sldMk cId="3244986347" sldId="571"/>
            <ac:graphicFrameMk id="4" creationId="{F7638C69-3D70-335C-3FEC-BD4B4033EBA4}"/>
          </ac:graphicFrameMkLst>
        </pc:graphicFrameChg>
      </pc:sldChg>
      <pc:sldChg chg="modSp">
        <pc:chgData name="Cannell, Michael B" userId="df291291-9ac9-42c2-a976-062f6e2ad9da" providerId="ADAL" clId="{EBE29762-3F04-BF47-B718-0D1C310CBAA9}" dt="2022-09-20T16:08:42.804" v="2722" actId="20577"/>
        <pc:sldMkLst>
          <pc:docMk/>
          <pc:sldMk cId="241995895" sldId="575"/>
        </pc:sldMkLst>
        <pc:spChg chg="mod">
          <ac:chgData name="Cannell, Michael B" userId="df291291-9ac9-42c2-a976-062f6e2ad9da" providerId="ADAL" clId="{EBE29762-3F04-BF47-B718-0D1C310CBAA9}" dt="2022-09-20T16:08:42.804" v="2722" actId="20577"/>
          <ac:spMkLst>
            <pc:docMk/>
            <pc:sldMk cId="241995895" sldId="575"/>
            <ac:spMk id="3" creationId="{12CAB45B-B259-B820-8351-CC6CA45CF5D8}"/>
          </ac:spMkLst>
        </pc:spChg>
      </pc:sldChg>
      <pc:sldChg chg="addSp delSp modSp mod addCm modCm modNotesTx">
        <pc:chgData name="Cannell, Michael B" userId="df291291-9ac9-42c2-a976-062f6e2ad9da" providerId="ADAL" clId="{EBE29762-3F04-BF47-B718-0D1C310CBAA9}" dt="2022-09-20T16:31:49.620" v="3288"/>
        <pc:sldMkLst>
          <pc:docMk/>
          <pc:sldMk cId="2962174692" sldId="576"/>
        </pc:sldMkLst>
        <pc:spChg chg="add del mod">
          <ac:chgData name="Cannell, Michael B" userId="df291291-9ac9-42c2-a976-062f6e2ad9da" providerId="ADAL" clId="{EBE29762-3F04-BF47-B718-0D1C310CBAA9}" dt="2022-09-20T16:31:49.061" v="3287" actId="478"/>
          <ac:spMkLst>
            <pc:docMk/>
            <pc:sldMk cId="2962174692" sldId="576"/>
            <ac:spMk id="2" creationId="{A019B8B4-331B-53EB-690D-20621D572EBE}"/>
          </ac:spMkLst>
        </pc:spChg>
        <pc:spChg chg="add mod">
          <ac:chgData name="Cannell, Michael B" userId="df291291-9ac9-42c2-a976-062f6e2ad9da" providerId="ADAL" clId="{EBE29762-3F04-BF47-B718-0D1C310CBAA9}" dt="2022-09-20T16:31:49.620" v="3288"/>
          <ac:spMkLst>
            <pc:docMk/>
            <pc:sldMk cId="2962174692" sldId="576"/>
            <ac:spMk id="4" creationId="{B709723F-20C0-0F92-9A8F-9717511F2FFD}"/>
          </ac:spMkLst>
        </pc:spChg>
        <pc:spChg chg="mod">
          <ac:chgData name="Cannell, Michael B" userId="df291291-9ac9-42c2-a976-062f6e2ad9da" providerId="ADAL" clId="{EBE29762-3F04-BF47-B718-0D1C310CBAA9}" dt="2022-09-20T16:29:19.867" v="3269" actId="465"/>
          <ac:spMkLst>
            <pc:docMk/>
            <pc:sldMk cId="2962174692" sldId="576"/>
            <ac:spMk id="6" creationId="{08ED6963-ACF2-E4F4-C190-A9A76A3FD392}"/>
          </ac:spMkLst>
        </pc:spChg>
        <pc:spChg chg="mod">
          <ac:chgData name="Cannell, Michael B" userId="df291291-9ac9-42c2-a976-062f6e2ad9da" providerId="ADAL" clId="{EBE29762-3F04-BF47-B718-0D1C310CBAA9}" dt="2022-09-20T16:29:19.867" v="3269" actId="465"/>
          <ac:spMkLst>
            <pc:docMk/>
            <pc:sldMk cId="2962174692" sldId="576"/>
            <ac:spMk id="16" creationId="{14F4193B-3918-73F0-2A11-A2A29D3904E9}"/>
          </ac:spMkLst>
        </pc:spChg>
        <pc:spChg chg="mod">
          <ac:chgData name="Cannell, Michael B" userId="df291291-9ac9-42c2-a976-062f6e2ad9da" providerId="ADAL" clId="{EBE29762-3F04-BF47-B718-0D1C310CBAA9}" dt="2022-09-20T16:29:19.867" v="3269" actId="465"/>
          <ac:spMkLst>
            <pc:docMk/>
            <pc:sldMk cId="2962174692" sldId="576"/>
            <ac:spMk id="17" creationId="{B2D47199-83EF-9593-27D6-064691A6AFCF}"/>
          </ac:spMkLst>
        </pc:spChg>
        <pc:spChg chg="mod">
          <ac:chgData name="Cannell, Michael B" userId="df291291-9ac9-42c2-a976-062f6e2ad9da" providerId="ADAL" clId="{EBE29762-3F04-BF47-B718-0D1C310CBAA9}" dt="2022-09-20T16:29:19.867" v="3269" actId="465"/>
          <ac:spMkLst>
            <pc:docMk/>
            <pc:sldMk cId="2962174692" sldId="576"/>
            <ac:spMk id="18" creationId="{11F25F93-EA48-5974-754C-E12002F65609}"/>
          </ac:spMkLst>
        </pc:spChg>
        <pc:spChg chg="mod">
          <ac:chgData name="Cannell, Michael B" userId="df291291-9ac9-42c2-a976-062f6e2ad9da" providerId="ADAL" clId="{EBE29762-3F04-BF47-B718-0D1C310CBAA9}" dt="2022-09-20T16:29:19.867" v="3269" actId="465"/>
          <ac:spMkLst>
            <pc:docMk/>
            <pc:sldMk cId="2962174692" sldId="576"/>
            <ac:spMk id="19" creationId="{ADF91237-6A30-0E34-A97F-E1F8E6C3E1A0}"/>
          </ac:spMkLst>
        </pc:spChg>
      </pc:sldChg>
      <pc:sldChg chg="del">
        <pc:chgData name="Cannell, Michael B" userId="df291291-9ac9-42c2-a976-062f6e2ad9da" providerId="ADAL" clId="{EBE29762-3F04-BF47-B718-0D1C310CBAA9}" dt="2022-09-20T15:56:22.617" v="2044" actId="2696"/>
        <pc:sldMkLst>
          <pc:docMk/>
          <pc:sldMk cId="3052586138" sldId="577"/>
        </pc:sldMkLst>
      </pc:sldChg>
      <pc:sldChg chg="modSp mod">
        <pc:chgData name="Cannell, Michael B" userId="df291291-9ac9-42c2-a976-062f6e2ad9da" providerId="ADAL" clId="{EBE29762-3F04-BF47-B718-0D1C310CBAA9}" dt="2022-09-20T17:06:13.584" v="3764" actId="15"/>
        <pc:sldMkLst>
          <pc:docMk/>
          <pc:sldMk cId="364084682" sldId="578"/>
        </pc:sldMkLst>
        <pc:spChg chg="mod">
          <ac:chgData name="Cannell, Michael B" userId="df291291-9ac9-42c2-a976-062f6e2ad9da" providerId="ADAL" clId="{EBE29762-3F04-BF47-B718-0D1C310CBAA9}" dt="2022-09-20T17:06:13.584" v="3764" actId="15"/>
          <ac:spMkLst>
            <pc:docMk/>
            <pc:sldMk cId="364084682" sldId="578"/>
            <ac:spMk id="3" creationId="{8968ED64-4A51-1970-254C-C109AFCC9240}"/>
          </ac:spMkLst>
        </pc:spChg>
      </pc:sldChg>
      <pc:sldChg chg="modSp add mod">
        <pc:chgData name="Cannell, Michael B" userId="df291291-9ac9-42c2-a976-062f6e2ad9da" providerId="ADAL" clId="{EBE29762-3F04-BF47-B718-0D1C310CBAA9}" dt="2022-09-20T14:59:35.008" v="1986" actId="20577"/>
        <pc:sldMkLst>
          <pc:docMk/>
          <pc:sldMk cId="1655817271" sldId="579"/>
        </pc:sldMkLst>
        <pc:spChg chg="mod">
          <ac:chgData name="Cannell, Michael B" userId="df291291-9ac9-42c2-a976-062f6e2ad9da" providerId="ADAL" clId="{EBE29762-3F04-BF47-B718-0D1C310CBAA9}" dt="2022-09-20T14:58:46.858" v="1935" actId="20577"/>
          <ac:spMkLst>
            <pc:docMk/>
            <pc:sldMk cId="1655817271" sldId="579"/>
            <ac:spMk id="2" creationId="{BD713DBF-E74D-7238-58A5-6114156E40D7}"/>
          </ac:spMkLst>
        </pc:spChg>
        <pc:spChg chg="mod">
          <ac:chgData name="Cannell, Michael B" userId="df291291-9ac9-42c2-a976-062f6e2ad9da" providerId="ADAL" clId="{EBE29762-3F04-BF47-B718-0D1C310CBAA9}" dt="2022-09-20T14:59:35.008" v="1986" actId="20577"/>
          <ac:spMkLst>
            <pc:docMk/>
            <pc:sldMk cId="1655817271" sldId="579"/>
            <ac:spMk id="3" creationId="{12CAB45B-B259-B820-8351-CC6CA45CF5D8}"/>
          </ac:spMkLst>
        </pc:spChg>
      </pc:sldChg>
      <pc:sldChg chg="addSp delSp modSp add mod modNotesTx">
        <pc:chgData name="Cannell, Michael B" userId="df291291-9ac9-42c2-a976-062f6e2ad9da" providerId="ADAL" clId="{EBE29762-3F04-BF47-B718-0D1C310CBAA9}" dt="2022-09-20T16:32:17.980" v="3298" actId="1076"/>
        <pc:sldMkLst>
          <pc:docMk/>
          <pc:sldMk cId="1745921350" sldId="580"/>
        </pc:sldMkLst>
        <pc:spChg chg="add del mod">
          <ac:chgData name="Cannell, Michael B" userId="df291291-9ac9-42c2-a976-062f6e2ad9da" providerId="ADAL" clId="{EBE29762-3F04-BF47-B718-0D1C310CBAA9}" dt="2022-09-20T16:32:03.697" v="3291" actId="478"/>
          <ac:spMkLst>
            <pc:docMk/>
            <pc:sldMk cId="1745921350" sldId="580"/>
            <ac:spMk id="2" creationId="{7345E604-15E6-DA32-8668-6CFF7B0FFC38}"/>
          </ac:spMkLst>
        </pc:spChg>
        <pc:spChg chg="add mod">
          <ac:chgData name="Cannell, Michael B" userId="df291291-9ac9-42c2-a976-062f6e2ad9da" providerId="ADAL" clId="{EBE29762-3F04-BF47-B718-0D1C310CBAA9}" dt="2022-09-20T16:32:17.980" v="3298" actId="1076"/>
          <ac:spMkLst>
            <pc:docMk/>
            <pc:sldMk cId="1745921350" sldId="580"/>
            <ac:spMk id="4" creationId="{E0E03634-1222-E8F9-C4DB-9A43FD9218BB}"/>
          </ac:spMkLst>
        </pc:spChg>
        <pc:spChg chg="mod">
          <ac:chgData name="Cannell, Michael B" userId="df291291-9ac9-42c2-a976-062f6e2ad9da" providerId="ADAL" clId="{EBE29762-3F04-BF47-B718-0D1C310CBAA9}" dt="2022-09-20T16:31:14.016" v="3279" actId="465"/>
          <ac:spMkLst>
            <pc:docMk/>
            <pc:sldMk cId="1745921350" sldId="580"/>
            <ac:spMk id="6" creationId="{08ED6963-ACF2-E4F4-C190-A9A76A3FD392}"/>
          </ac:spMkLst>
        </pc:spChg>
        <pc:spChg chg="mod">
          <ac:chgData name="Cannell, Michael B" userId="df291291-9ac9-42c2-a976-062f6e2ad9da" providerId="ADAL" clId="{EBE29762-3F04-BF47-B718-0D1C310CBAA9}" dt="2022-09-20T16:31:14.016" v="3279" actId="465"/>
          <ac:spMkLst>
            <pc:docMk/>
            <pc:sldMk cId="1745921350" sldId="580"/>
            <ac:spMk id="16" creationId="{14F4193B-3918-73F0-2A11-A2A29D3904E9}"/>
          </ac:spMkLst>
        </pc:spChg>
        <pc:spChg chg="mod">
          <ac:chgData name="Cannell, Michael B" userId="df291291-9ac9-42c2-a976-062f6e2ad9da" providerId="ADAL" clId="{EBE29762-3F04-BF47-B718-0D1C310CBAA9}" dt="2022-09-20T16:31:14.016" v="3279" actId="465"/>
          <ac:spMkLst>
            <pc:docMk/>
            <pc:sldMk cId="1745921350" sldId="580"/>
            <ac:spMk id="17" creationId="{B2D47199-83EF-9593-27D6-064691A6AFCF}"/>
          </ac:spMkLst>
        </pc:spChg>
        <pc:spChg chg="mod">
          <ac:chgData name="Cannell, Michael B" userId="df291291-9ac9-42c2-a976-062f6e2ad9da" providerId="ADAL" clId="{EBE29762-3F04-BF47-B718-0D1C310CBAA9}" dt="2022-09-20T16:31:14.016" v="3279" actId="465"/>
          <ac:spMkLst>
            <pc:docMk/>
            <pc:sldMk cId="1745921350" sldId="580"/>
            <ac:spMk id="18" creationId="{11F25F93-EA48-5974-754C-E12002F65609}"/>
          </ac:spMkLst>
        </pc:spChg>
        <pc:spChg chg="mod">
          <ac:chgData name="Cannell, Michael B" userId="df291291-9ac9-42c2-a976-062f6e2ad9da" providerId="ADAL" clId="{EBE29762-3F04-BF47-B718-0D1C310CBAA9}" dt="2022-09-20T16:31:14.016" v="3279" actId="465"/>
          <ac:spMkLst>
            <pc:docMk/>
            <pc:sldMk cId="1745921350" sldId="580"/>
            <ac:spMk id="19" creationId="{ADF91237-6A30-0E34-A97F-E1F8E6C3E1A0}"/>
          </ac:spMkLst>
        </pc:spChg>
        <pc:cxnChg chg="mod">
          <ac:chgData name="Cannell, Michael B" userId="df291291-9ac9-42c2-a976-062f6e2ad9da" providerId="ADAL" clId="{EBE29762-3F04-BF47-B718-0D1C310CBAA9}" dt="2022-09-20T16:31:01.165" v="3278" actId="465"/>
          <ac:cxnSpMkLst>
            <pc:docMk/>
            <pc:sldMk cId="1745921350" sldId="580"/>
            <ac:cxnSpMk id="42" creationId="{1AC35CF8-FCF2-FD2B-FFD3-239BD2F2B8BC}"/>
          </ac:cxnSpMkLst>
        </pc:cxnChg>
      </pc:sldChg>
      <pc:sldChg chg="addSp delSp modSp add mod modNotesTx">
        <pc:chgData name="Cannell, Michael B" userId="df291291-9ac9-42c2-a976-062f6e2ad9da" providerId="ADAL" clId="{EBE29762-3F04-BF47-B718-0D1C310CBAA9}" dt="2022-09-20T16:32:41.239" v="3319" actId="20577"/>
        <pc:sldMkLst>
          <pc:docMk/>
          <pc:sldMk cId="1275180041" sldId="581"/>
        </pc:sldMkLst>
        <pc:spChg chg="add del">
          <ac:chgData name="Cannell, Michael B" userId="df291291-9ac9-42c2-a976-062f6e2ad9da" providerId="ADAL" clId="{EBE29762-3F04-BF47-B718-0D1C310CBAA9}" dt="2022-09-20T15:40:29.276" v="2026" actId="478"/>
          <ac:spMkLst>
            <pc:docMk/>
            <pc:sldMk cId="1275180041" sldId="581"/>
            <ac:spMk id="4" creationId="{58035A26-34D7-D6F2-BBE2-9404FA291C31}"/>
          </ac:spMkLst>
        </pc:spChg>
        <pc:spChg chg="del">
          <ac:chgData name="Cannell, Michael B" userId="df291291-9ac9-42c2-a976-062f6e2ad9da" providerId="ADAL" clId="{EBE29762-3F04-BF47-B718-0D1C310CBAA9}" dt="2022-09-20T15:39:27.410" v="2009" actId="478"/>
          <ac:spMkLst>
            <pc:docMk/>
            <pc:sldMk cId="1275180041" sldId="581"/>
            <ac:spMk id="6" creationId="{08ED6963-ACF2-E4F4-C190-A9A76A3FD392}"/>
          </ac:spMkLst>
        </pc:spChg>
        <pc:spChg chg="del">
          <ac:chgData name="Cannell, Michael B" userId="df291291-9ac9-42c2-a976-062f6e2ad9da" providerId="ADAL" clId="{EBE29762-3F04-BF47-B718-0D1C310CBAA9}" dt="2022-09-20T15:39:31.618" v="2010" actId="478"/>
          <ac:spMkLst>
            <pc:docMk/>
            <pc:sldMk cId="1275180041" sldId="581"/>
            <ac:spMk id="16" creationId="{14F4193B-3918-73F0-2A11-A2A29D3904E9}"/>
          </ac:spMkLst>
        </pc:spChg>
        <pc:spChg chg="del">
          <ac:chgData name="Cannell, Michael B" userId="df291291-9ac9-42c2-a976-062f6e2ad9da" providerId="ADAL" clId="{EBE29762-3F04-BF47-B718-0D1C310CBAA9}" dt="2022-09-20T15:39:24.823" v="2008" actId="478"/>
          <ac:spMkLst>
            <pc:docMk/>
            <pc:sldMk cId="1275180041" sldId="581"/>
            <ac:spMk id="17" creationId="{B2D47199-83EF-9593-27D6-064691A6AFCF}"/>
          </ac:spMkLst>
        </pc:spChg>
        <pc:spChg chg="mod">
          <ac:chgData name="Cannell, Michael B" userId="df291291-9ac9-42c2-a976-062f6e2ad9da" providerId="ADAL" clId="{EBE29762-3F04-BF47-B718-0D1C310CBAA9}" dt="2022-09-20T16:32:41.239" v="3319" actId="20577"/>
          <ac:spMkLst>
            <pc:docMk/>
            <pc:sldMk cId="1275180041" sldId="581"/>
            <ac:spMk id="18" creationId="{11F25F93-EA48-5974-754C-E12002F65609}"/>
          </ac:spMkLst>
        </pc:spChg>
        <pc:spChg chg="del mod">
          <ac:chgData name="Cannell, Michael B" userId="df291291-9ac9-42c2-a976-062f6e2ad9da" providerId="ADAL" clId="{EBE29762-3F04-BF47-B718-0D1C310CBAA9}" dt="2022-09-20T15:39:34.644" v="2012" actId="478"/>
          <ac:spMkLst>
            <pc:docMk/>
            <pc:sldMk cId="1275180041" sldId="581"/>
            <ac:spMk id="19" creationId="{ADF91237-6A30-0E34-A97F-E1F8E6C3E1A0}"/>
          </ac:spMkLst>
        </pc:spChg>
        <pc:spChg chg="add del mod">
          <ac:chgData name="Cannell, Michael B" userId="df291291-9ac9-42c2-a976-062f6e2ad9da" providerId="ADAL" clId="{EBE29762-3F04-BF47-B718-0D1C310CBAA9}" dt="2022-09-20T16:31:54.618" v="3289" actId="478"/>
          <ac:spMkLst>
            <pc:docMk/>
            <pc:sldMk cId="1275180041" sldId="581"/>
            <ac:spMk id="20" creationId="{A612DBC0-2762-CFE0-3B8B-FA999E7DFFA6}"/>
          </ac:spMkLst>
        </pc:spChg>
        <pc:spChg chg="add mod">
          <ac:chgData name="Cannell, Michael B" userId="df291291-9ac9-42c2-a976-062f6e2ad9da" providerId="ADAL" clId="{EBE29762-3F04-BF47-B718-0D1C310CBAA9}" dt="2022-09-20T16:31:55.268" v="3290"/>
          <ac:spMkLst>
            <pc:docMk/>
            <pc:sldMk cId="1275180041" sldId="581"/>
            <ac:spMk id="22" creationId="{81EB6AAD-702A-F1D2-11A8-B315871774CD}"/>
          </ac:spMkLst>
        </pc:spChg>
      </pc:sldChg>
      <pc:sldChg chg="modSp add del mod">
        <pc:chgData name="Cannell, Michael B" userId="df291291-9ac9-42c2-a976-062f6e2ad9da" providerId="ADAL" clId="{EBE29762-3F04-BF47-B718-0D1C310CBAA9}" dt="2022-09-20T15:56:10.424" v="2043" actId="2696"/>
        <pc:sldMkLst>
          <pc:docMk/>
          <pc:sldMk cId="2044340161" sldId="582"/>
        </pc:sldMkLst>
        <pc:spChg chg="mod">
          <ac:chgData name="Cannell, Michael B" userId="df291291-9ac9-42c2-a976-062f6e2ad9da" providerId="ADAL" clId="{EBE29762-3F04-BF47-B718-0D1C310CBAA9}" dt="2022-09-20T15:55:44.936" v="2038" actId="21"/>
          <ac:spMkLst>
            <pc:docMk/>
            <pc:sldMk cId="2044340161" sldId="582"/>
            <ac:spMk id="3" creationId="{F729F5FA-1E4D-5D1F-A55C-A012499C2590}"/>
          </ac:spMkLst>
        </pc:spChg>
      </pc:sldChg>
      <pc:sldChg chg="addSp modSp add mod">
        <pc:chgData name="Cannell, Michael B" userId="df291291-9ac9-42c2-a976-062f6e2ad9da" providerId="ADAL" clId="{EBE29762-3F04-BF47-B718-0D1C310CBAA9}" dt="2022-09-20T16:33:43.504" v="3325" actId="1076"/>
        <pc:sldMkLst>
          <pc:docMk/>
          <pc:sldMk cId="445763048" sldId="583"/>
        </pc:sldMkLst>
        <pc:spChg chg="add mod">
          <ac:chgData name="Cannell, Michael B" userId="df291291-9ac9-42c2-a976-062f6e2ad9da" providerId="ADAL" clId="{EBE29762-3F04-BF47-B718-0D1C310CBAA9}" dt="2022-09-20T16:32:20.855" v="3299"/>
          <ac:spMkLst>
            <pc:docMk/>
            <pc:sldMk cId="445763048" sldId="583"/>
            <ac:spMk id="2" creationId="{44CDCAAB-AE79-3769-EF8F-E53C0F2F2DF2}"/>
          </ac:spMkLst>
        </pc:spChg>
        <pc:spChg chg="mod">
          <ac:chgData name="Cannell, Michael B" userId="df291291-9ac9-42c2-a976-062f6e2ad9da" providerId="ADAL" clId="{EBE29762-3F04-BF47-B718-0D1C310CBAA9}" dt="2022-09-20T16:33:43.504" v="3325" actId="1076"/>
          <ac:spMkLst>
            <pc:docMk/>
            <pc:sldMk cId="445763048" sldId="583"/>
            <ac:spMk id="18" creationId="{11F25F93-EA48-5974-754C-E12002F65609}"/>
          </ac:spMkLst>
        </pc:spChg>
      </pc:sldChg>
      <pc:sldChg chg="add modNotesTx">
        <pc:chgData name="Cannell, Michael B" userId="df291291-9ac9-42c2-a976-062f6e2ad9da" providerId="ADAL" clId="{EBE29762-3F04-BF47-B718-0D1C310CBAA9}" dt="2022-09-20T15:55:34.472" v="2037" actId="20577"/>
        <pc:sldMkLst>
          <pc:docMk/>
          <pc:sldMk cId="3363504677" sldId="584"/>
        </pc:sldMkLst>
      </pc:sldChg>
      <pc:sldChg chg="modSp add del mod">
        <pc:chgData name="Cannell, Michael B" userId="df291291-9ac9-42c2-a976-062f6e2ad9da" providerId="ADAL" clId="{EBE29762-3F04-BF47-B718-0D1C310CBAA9}" dt="2022-09-20T16:07:56.465" v="2685" actId="2696"/>
        <pc:sldMkLst>
          <pc:docMk/>
          <pc:sldMk cId="3042227544" sldId="585"/>
        </pc:sldMkLst>
        <pc:spChg chg="mod">
          <ac:chgData name="Cannell, Michael B" userId="df291291-9ac9-42c2-a976-062f6e2ad9da" providerId="ADAL" clId="{EBE29762-3F04-BF47-B718-0D1C310CBAA9}" dt="2022-09-20T16:06:35.379" v="2682"/>
          <ac:spMkLst>
            <pc:docMk/>
            <pc:sldMk cId="3042227544" sldId="585"/>
            <ac:spMk id="2" creationId="{BD713DBF-E74D-7238-58A5-6114156E40D7}"/>
          </ac:spMkLst>
        </pc:spChg>
      </pc:sldChg>
      <pc:sldChg chg="modSp add mod">
        <pc:chgData name="Cannell, Michael B" userId="df291291-9ac9-42c2-a976-062f6e2ad9da" providerId="ADAL" clId="{EBE29762-3F04-BF47-B718-0D1C310CBAA9}" dt="2022-09-20T16:12:57.430" v="2772" actId="20577"/>
        <pc:sldMkLst>
          <pc:docMk/>
          <pc:sldMk cId="2385563801" sldId="586"/>
        </pc:sldMkLst>
        <pc:spChg chg="mod">
          <ac:chgData name="Cannell, Michael B" userId="df291291-9ac9-42c2-a976-062f6e2ad9da" providerId="ADAL" clId="{EBE29762-3F04-BF47-B718-0D1C310CBAA9}" dt="2022-09-20T16:07:53.015" v="2684"/>
          <ac:spMkLst>
            <pc:docMk/>
            <pc:sldMk cId="2385563801" sldId="586"/>
            <ac:spMk id="2" creationId="{BD713DBF-E74D-7238-58A5-6114156E40D7}"/>
          </ac:spMkLst>
        </pc:spChg>
        <pc:spChg chg="mod">
          <ac:chgData name="Cannell, Michael B" userId="df291291-9ac9-42c2-a976-062f6e2ad9da" providerId="ADAL" clId="{EBE29762-3F04-BF47-B718-0D1C310CBAA9}" dt="2022-09-20T16:12:57.430" v="2772" actId="20577"/>
          <ac:spMkLst>
            <pc:docMk/>
            <pc:sldMk cId="2385563801" sldId="586"/>
            <ac:spMk id="3" creationId="{12CAB45B-B259-B820-8351-CC6CA45CF5D8}"/>
          </ac:spMkLst>
        </pc:spChg>
      </pc:sldChg>
      <pc:sldChg chg="add del">
        <pc:chgData name="Cannell, Michael B" userId="df291291-9ac9-42c2-a976-062f6e2ad9da" providerId="ADAL" clId="{EBE29762-3F04-BF47-B718-0D1C310CBAA9}" dt="2022-09-20T16:13:49.783" v="2774"/>
        <pc:sldMkLst>
          <pc:docMk/>
          <pc:sldMk cId="876393940" sldId="587"/>
        </pc:sldMkLst>
      </pc:sldChg>
      <pc:sldChg chg="add modNotesTx">
        <pc:chgData name="Cannell, Michael B" userId="df291291-9ac9-42c2-a976-062f6e2ad9da" providerId="ADAL" clId="{EBE29762-3F04-BF47-B718-0D1C310CBAA9}" dt="2022-09-20T16:18:11.285" v="3220" actId="20577"/>
        <pc:sldMkLst>
          <pc:docMk/>
          <pc:sldMk cId="1302782352" sldId="587"/>
        </pc:sldMkLst>
      </pc:sldChg>
      <pc:sldChg chg="addSp modSp add mod">
        <pc:chgData name="Cannell, Michael B" userId="df291291-9ac9-42c2-a976-062f6e2ad9da" providerId="ADAL" clId="{EBE29762-3F04-BF47-B718-0D1C310CBAA9}" dt="2022-09-20T16:35:21.574" v="3377" actId="465"/>
        <pc:sldMkLst>
          <pc:docMk/>
          <pc:sldMk cId="1594212849" sldId="588"/>
        </pc:sldMkLst>
        <pc:spChg chg="add mod">
          <ac:chgData name="Cannell, Michael B" userId="df291291-9ac9-42c2-a976-062f6e2ad9da" providerId="ADAL" clId="{EBE29762-3F04-BF47-B718-0D1C310CBAA9}" dt="2022-09-20T16:35:21.574" v="3377" actId="465"/>
          <ac:spMkLst>
            <pc:docMk/>
            <pc:sldMk cId="1594212849" sldId="588"/>
            <ac:spMk id="2" creationId="{7C13D61E-64F2-658D-0F05-A75ABBC9521C}"/>
          </ac:spMkLst>
        </pc:spChg>
        <pc:spChg chg="mod">
          <ac:chgData name="Cannell, Michael B" userId="df291291-9ac9-42c2-a976-062f6e2ad9da" providerId="ADAL" clId="{EBE29762-3F04-BF47-B718-0D1C310CBAA9}" dt="2022-09-20T16:35:21.574" v="3377" actId="465"/>
          <ac:spMkLst>
            <pc:docMk/>
            <pc:sldMk cId="1594212849" sldId="588"/>
            <ac:spMk id="6" creationId="{08ED6963-ACF2-E4F4-C190-A9A76A3FD392}"/>
          </ac:spMkLst>
        </pc:spChg>
        <pc:spChg chg="mod">
          <ac:chgData name="Cannell, Michael B" userId="df291291-9ac9-42c2-a976-062f6e2ad9da" providerId="ADAL" clId="{EBE29762-3F04-BF47-B718-0D1C310CBAA9}" dt="2022-09-20T16:35:21.574" v="3377" actId="465"/>
          <ac:spMkLst>
            <pc:docMk/>
            <pc:sldMk cId="1594212849" sldId="588"/>
            <ac:spMk id="16" creationId="{14F4193B-3918-73F0-2A11-A2A29D3904E9}"/>
          </ac:spMkLst>
        </pc:spChg>
        <pc:spChg chg="mod">
          <ac:chgData name="Cannell, Michael B" userId="df291291-9ac9-42c2-a976-062f6e2ad9da" providerId="ADAL" clId="{EBE29762-3F04-BF47-B718-0D1C310CBAA9}" dt="2022-09-20T16:35:21.574" v="3377" actId="465"/>
          <ac:spMkLst>
            <pc:docMk/>
            <pc:sldMk cId="1594212849" sldId="588"/>
            <ac:spMk id="17" creationId="{B2D47199-83EF-9593-27D6-064691A6AFCF}"/>
          </ac:spMkLst>
        </pc:spChg>
        <pc:spChg chg="mod">
          <ac:chgData name="Cannell, Michael B" userId="df291291-9ac9-42c2-a976-062f6e2ad9da" providerId="ADAL" clId="{EBE29762-3F04-BF47-B718-0D1C310CBAA9}" dt="2022-09-20T16:35:21.574" v="3377" actId="465"/>
          <ac:spMkLst>
            <pc:docMk/>
            <pc:sldMk cId="1594212849" sldId="588"/>
            <ac:spMk id="18" creationId="{11F25F93-EA48-5974-754C-E12002F65609}"/>
          </ac:spMkLst>
        </pc:spChg>
        <pc:spChg chg="mod">
          <ac:chgData name="Cannell, Michael B" userId="df291291-9ac9-42c2-a976-062f6e2ad9da" providerId="ADAL" clId="{EBE29762-3F04-BF47-B718-0D1C310CBAA9}" dt="2022-09-20T16:35:21.574" v="3377" actId="465"/>
          <ac:spMkLst>
            <pc:docMk/>
            <pc:sldMk cId="1594212849" sldId="588"/>
            <ac:spMk id="19" creationId="{ADF91237-6A30-0E34-A97F-E1F8E6C3E1A0}"/>
          </ac:spMkLst>
        </pc:spChg>
      </pc:sldChg>
      <pc:sldChg chg="addSp modSp add mod">
        <pc:chgData name="Cannell, Michael B" userId="df291291-9ac9-42c2-a976-062f6e2ad9da" providerId="ADAL" clId="{EBE29762-3F04-BF47-B718-0D1C310CBAA9}" dt="2022-09-20T16:38:40.803" v="3496" actId="12789"/>
        <pc:sldMkLst>
          <pc:docMk/>
          <pc:sldMk cId="2823187964" sldId="589"/>
        </pc:sldMkLst>
        <pc:spChg chg="add mod">
          <ac:chgData name="Cannell, Michael B" userId="df291291-9ac9-42c2-a976-062f6e2ad9da" providerId="ADAL" clId="{EBE29762-3F04-BF47-B718-0D1C310CBAA9}" dt="2022-09-20T16:35:31.648" v="3378"/>
          <ac:spMkLst>
            <pc:docMk/>
            <pc:sldMk cId="2823187964" sldId="589"/>
            <ac:spMk id="2" creationId="{01CBA4F6-45F4-432E-7EAB-0A66C9B64953}"/>
          </ac:spMkLst>
        </pc:spChg>
        <pc:spChg chg="mod">
          <ac:chgData name="Cannell, Michael B" userId="df291291-9ac9-42c2-a976-062f6e2ad9da" providerId="ADAL" clId="{EBE29762-3F04-BF47-B718-0D1C310CBAA9}" dt="2022-09-20T16:38:40.803" v="3496" actId="12789"/>
          <ac:spMkLst>
            <pc:docMk/>
            <pc:sldMk cId="2823187964" sldId="589"/>
            <ac:spMk id="18" creationId="{11F25F93-EA48-5974-754C-E12002F65609}"/>
          </ac:spMkLst>
        </pc:spChg>
      </pc:sldChg>
      <pc:sldChg chg="modSp add mod">
        <pc:chgData name="Cannell, Michael B" userId="df291291-9ac9-42c2-a976-062f6e2ad9da" providerId="ADAL" clId="{EBE29762-3F04-BF47-B718-0D1C310CBAA9}" dt="2022-09-20T16:39:52.677" v="3534" actId="20577"/>
        <pc:sldMkLst>
          <pc:docMk/>
          <pc:sldMk cId="3177509510" sldId="590"/>
        </pc:sldMkLst>
        <pc:spChg chg="mod">
          <ac:chgData name="Cannell, Michael B" userId="df291291-9ac9-42c2-a976-062f6e2ad9da" providerId="ADAL" clId="{EBE29762-3F04-BF47-B718-0D1C310CBAA9}" dt="2022-09-20T16:39:41.773" v="3512" actId="20577"/>
          <ac:spMkLst>
            <pc:docMk/>
            <pc:sldMk cId="3177509510" sldId="590"/>
            <ac:spMk id="2" creationId="{BD713DBF-E74D-7238-58A5-6114156E40D7}"/>
          </ac:spMkLst>
        </pc:spChg>
        <pc:spChg chg="mod">
          <ac:chgData name="Cannell, Michael B" userId="df291291-9ac9-42c2-a976-062f6e2ad9da" providerId="ADAL" clId="{EBE29762-3F04-BF47-B718-0D1C310CBAA9}" dt="2022-09-20T16:39:52.677" v="3534" actId="20577"/>
          <ac:spMkLst>
            <pc:docMk/>
            <pc:sldMk cId="3177509510" sldId="590"/>
            <ac:spMk id="3" creationId="{12CAB45B-B259-B820-8351-CC6CA45CF5D8}"/>
          </ac:spMkLst>
        </pc:spChg>
      </pc:sldChg>
      <pc:sldChg chg="modSp add mod">
        <pc:chgData name="Cannell, Michael B" userId="df291291-9ac9-42c2-a976-062f6e2ad9da" providerId="ADAL" clId="{EBE29762-3F04-BF47-B718-0D1C310CBAA9}" dt="2022-09-20T16:40:24.065" v="3577" actId="20577"/>
        <pc:sldMkLst>
          <pc:docMk/>
          <pc:sldMk cId="2205803243" sldId="591"/>
        </pc:sldMkLst>
        <pc:spChg chg="mod">
          <ac:chgData name="Cannell, Michael B" userId="df291291-9ac9-42c2-a976-062f6e2ad9da" providerId="ADAL" clId="{EBE29762-3F04-BF47-B718-0D1C310CBAA9}" dt="2022-09-20T16:40:15.973" v="3559" actId="20577"/>
          <ac:spMkLst>
            <pc:docMk/>
            <pc:sldMk cId="2205803243" sldId="591"/>
            <ac:spMk id="4" creationId="{E0E03634-1222-E8F9-C4DB-9A43FD9218BB}"/>
          </ac:spMkLst>
        </pc:spChg>
        <pc:spChg chg="mod">
          <ac:chgData name="Cannell, Michael B" userId="df291291-9ac9-42c2-a976-062f6e2ad9da" providerId="ADAL" clId="{EBE29762-3F04-BF47-B718-0D1C310CBAA9}" dt="2022-09-20T16:40:24.065" v="3577" actId="20577"/>
          <ac:spMkLst>
            <pc:docMk/>
            <pc:sldMk cId="2205803243" sldId="591"/>
            <ac:spMk id="6" creationId="{08ED6963-ACF2-E4F4-C190-A9A76A3FD392}"/>
          </ac:spMkLst>
        </pc:spChg>
      </pc:sldChg>
      <pc:sldChg chg="addSp delSp modSp add mod">
        <pc:chgData name="Cannell, Michael B" userId="df291291-9ac9-42c2-a976-062f6e2ad9da" providerId="ADAL" clId="{EBE29762-3F04-BF47-B718-0D1C310CBAA9}" dt="2022-09-20T17:28:45.536" v="4764" actId="478"/>
        <pc:sldMkLst>
          <pc:docMk/>
          <pc:sldMk cId="545105592" sldId="592"/>
        </pc:sldMkLst>
        <pc:spChg chg="mod">
          <ac:chgData name="Cannell, Michael B" userId="df291291-9ac9-42c2-a976-062f6e2ad9da" providerId="ADAL" clId="{EBE29762-3F04-BF47-B718-0D1C310CBAA9}" dt="2022-09-20T16:40:07.525" v="3544" actId="20577"/>
          <ac:spMkLst>
            <pc:docMk/>
            <pc:sldMk cId="545105592" sldId="592"/>
            <ac:spMk id="2" creationId="{44CDCAAB-AE79-3769-EF8F-E53C0F2F2DF2}"/>
          </ac:spMkLst>
        </pc:spChg>
        <pc:spChg chg="mod">
          <ac:chgData name="Cannell, Michael B" userId="df291291-9ac9-42c2-a976-062f6e2ad9da" providerId="ADAL" clId="{EBE29762-3F04-BF47-B718-0D1C310CBAA9}" dt="2022-09-20T17:02:55.644" v="3594" actId="1036"/>
          <ac:spMkLst>
            <pc:docMk/>
            <pc:sldMk cId="545105592" sldId="592"/>
            <ac:spMk id="18" creationId="{11F25F93-EA48-5974-754C-E12002F65609}"/>
          </ac:spMkLst>
        </pc:spChg>
        <pc:spChg chg="mod">
          <ac:chgData name="Cannell, Michael B" userId="df291291-9ac9-42c2-a976-062f6e2ad9da" providerId="ADAL" clId="{EBE29762-3F04-BF47-B718-0D1C310CBAA9}" dt="2022-09-20T17:25:32.290" v="4723" actId="14100"/>
          <ac:spMkLst>
            <pc:docMk/>
            <pc:sldMk cId="545105592" sldId="592"/>
            <ac:spMk id="64" creationId="{B54BF5EF-3CED-EC34-A72E-64CB069809F3}"/>
          </ac:spMkLst>
        </pc:spChg>
        <pc:spChg chg="mod">
          <ac:chgData name="Cannell, Michael B" userId="df291291-9ac9-42c2-a976-062f6e2ad9da" providerId="ADAL" clId="{EBE29762-3F04-BF47-B718-0D1C310CBAA9}" dt="2022-09-20T17:25:46.257" v="4726" actId="14100"/>
          <ac:spMkLst>
            <pc:docMk/>
            <pc:sldMk cId="545105592" sldId="592"/>
            <ac:spMk id="65" creationId="{80A40FEB-CFB7-B152-B23A-5D6B23F5672E}"/>
          </ac:spMkLst>
        </pc:spChg>
        <pc:spChg chg="mod">
          <ac:chgData name="Cannell, Michael B" userId="df291291-9ac9-42c2-a976-062f6e2ad9da" providerId="ADAL" clId="{EBE29762-3F04-BF47-B718-0D1C310CBAA9}" dt="2022-09-20T17:28:35.260" v="4761" actId="14100"/>
          <ac:spMkLst>
            <pc:docMk/>
            <pc:sldMk cId="545105592" sldId="592"/>
            <ac:spMk id="66" creationId="{38090D8C-08CE-564B-B90A-4B6CB580A91D}"/>
          </ac:spMkLst>
        </pc:spChg>
        <pc:spChg chg="mod">
          <ac:chgData name="Cannell, Michael B" userId="df291291-9ac9-42c2-a976-062f6e2ad9da" providerId="ADAL" clId="{EBE29762-3F04-BF47-B718-0D1C310CBAA9}" dt="2022-09-20T17:28:34.945" v="4759" actId="14100"/>
          <ac:spMkLst>
            <pc:docMk/>
            <pc:sldMk cId="545105592" sldId="592"/>
            <ac:spMk id="67" creationId="{D0F2F976-9566-9137-CD07-86DA829A5151}"/>
          </ac:spMkLst>
        </pc:spChg>
        <pc:spChg chg="mod">
          <ac:chgData name="Cannell, Michael B" userId="df291291-9ac9-42c2-a976-062f6e2ad9da" providerId="ADAL" clId="{EBE29762-3F04-BF47-B718-0D1C310CBAA9}" dt="2022-09-20T17:28:32.156" v="4755" actId="14100"/>
          <ac:spMkLst>
            <pc:docMk/>
            <pc:sldMk cId="545105592" sldId="592"/>
            <ac:spMk id="68" creationId="{BC143064-030A-5758-01F7-414B0A925DAA}"/>
          </ac:spMkLst>
        </pc:spChg>
        <pc:spChg chg="mod">
          <ac:chgData name="Cannell, Michael B" userId="df291291-9ac9-42c2-a976-062f6e2ad9da" providerId="ADAL" clId="{EBE29762-3F04-BF47-B718-0D1C310CBAA9}" dt="2022-09-20T17:28:31.693" v="4752" actId="14100"/>
          <ac:spMkLst>
            <pc:docMk/>
            <pc:sldMk cId="545105592" sldId="592"/>
            <ac:spMk id="70" creationId="{058937A6-BEF9-9657-BCAE-C6876A94FD7E}"/>
          </ac:spMkLst>
        </pc:spChg>
        <pc:spChg chg="mod">
          <ac:chgData name="Cannell, Michael B" userId="df291291-9ac9-42c2-a976-062f6e2ad9da" providerId="ADAL" clId="{EBE29762-3F04-BF47-B718-0D1C310CBAA9}" dt="2022-09-20T17:28:05.726" v="4749" actId="167"/>
          <ac:spMkLst>
            <pc:docMk/>
            <pc:sldMk cId="545105592" sldId="592"/>
            <ac:spMk id="75" creationId="{8BA73DEF-A375-FAA5-F7C8-8577E6321686}"/>
          </ac:spMkLst>
        </pc:spChg>
        <pc:cxnChg chg="add del mod">
          <ac:chgData name="Cannell, Michael B" userId="df291291-9ac9-42c2-a976-062f6e2ad9da" providerId="ADAL" clId="{EBE29762-3F04-BF47-B718-0D1C310CBAA9}" dt="2022-09-20T17:28:43.623" v="4762" actId="478"/>
          <ac:cxnSpMkLst>
            <pc:docMk/>
            <pc:sldMk cId="545105592" sldId="592"/>
            <ac:cxnSpMk id="4" creationId="{E250614F-7338-DBB8-56E8-FFD0A4F3B424}"/>
          </ac:cxnSpMkLst>
        </pc:cxnChg>
        <pc:cxnChg chg="add del mod">
          <ac:chgData name="Cannell, Michael B" userId="df291291-9ac9-42c2-a976-062f6e2ad9da" providerId="ADAL" clId="{EBE29762-3F04-BF47-B718-0D1C310CBAA9}" dt="2022-09-20T17:28:44.736" v="4763" actId="478"/>
          <ac:cxnSpMkLst>
            <pc:docMk/>
            <pc:sldMk cId="545105592" sldId="592"/>
            <ac:cxnSpMk id="6" creationId="{0D478C0B-464D-A100-5C4A-55DC2EEBFF77}"/>
          </ac:cxnSpMkLst>
        </pc:cxnChg>
        <pc:cxnChg chg="add del mod">
          <ac:chgData name="Cannell, Michael B" userId="df291291-9ac9-42c2-a976-062f6e2ad9da" providerId="ADAL" clId="{EBE29762-3F04-BF47-B718-0D1C310CBAA9}" dt="2022-09-20T17:28:45.536" v="4764" actId="478"/>
          <ac:cxnSpMkLst>
            <pc:docMk/>
            <pc:sldMk cId="545105592" sldId="592"/>
            <ac:cxnSpMk id="16" creationId="{AB3C9585-572C-36DF-8487-A571AD0C5BDB}"/>
          </ac:cxnSpMkLst>
        </pc:cxnChg>
        <pc:cxnChg chg="add mod">
          <ac:chgData name="Cannell, Michael B" userId="df291291-9ac9-42c2-a976-062f6e2ad9da" providerId="ADAL" clId="{EBE29762-3F04-BF47-B718-0D1C310CBAA9}" dt="2022-09-20T17:28:32.458" v="4757"/>
          <ac:cxnSpMkLst>
            <pc:docMk/>
            <pc:sldMk cId="545105592" sldId="592"/>
            <ac:cxnSpMk id="17" creationId="{9C40769C-E526-B3B4-FF6F-C6DA61778E08}"/>
          </ac:cxnSpMkLst>
        </pc:cxnChg>
        <pc:cxnChg chg="add mod">
          <ac:chgData name="Cannell, Michael B" userId="df291291-9ac9-42c2-a976-062f6e2ad9da" providerId="ADAL" clId="{EBE29762-3F04-BF47-B718-0D1C310CBAA9}" dt="2022-09-20T17:28:32.007" v="4754"/>
          <ac:cxnSpMkLst>
            <pc:docMk/>
            <pc:sldMk cId="545105592" sldId="592"/>
            <ac:cxnSpMk id="19" creationId="{79DE94E6-57BA-74C5-18DD-7F9BA4033FB0}"/>
          </ac:cxnSpMkLst>
        </pc:cxnChg>
      </pc:sldChg>
      <pc:sldChg chg="modSp add mod modNotesTx">
        <pc:chgData name="Cannell, Michael B" userId="df291291-9ac9-42c2-a976-062f6e2ad9da" providerId="ADAL" clId="{EBE29762-3F04-BF47-B718-0D1C310CBAA9}" dt="2022-09-20T17:22:46.911" v="4710" actId="1076"/>
        <pc:sldMkLst>
          <pc:docMk/>
          <pc:sldMk cId="1643297023" sldId="593"/>
        </pc:sldMkLst>
        <pc:grpChg chg="mod">
          <ac:chgData name="Cannell, Michael B" userId="df291291-9ac9-42c2-a976-062f6e2ad9da" providerId="ADAL" clId="{EBE29762-3F04-BF47-B718-0D1C310CBAA9}" dt="2022-09-20T17:22:46.911" v="4710" actId="1076"/>
          <ac:grpSpMkLst>
            <pc:docMk/>
            <pc:sldMk cId="1643297023" sldId="593"/>
            <ac:grpSpMk id="2" creationId="{9A1EEA55-537F-6F5B-9E98-134AD6E6C88D}"/>
          </ac:grpSpMkLst>
        </pc:grpChg>
      </pc:sldChg>
      <pc:sldChg chg="addSp delSp modSp add mod">
        <pc:chgData name="Cannell, Michael B" userId="df291291-9ac9-42c2-a976-062f6e2ad9da" providerId="ADAL" clId="{EBE29762-3F04-BF47-B718-0D1C310CBAA9}" dt="2022-09-20T17:37:39.511" v="4810" actId="465"/>
        <pc:sldMkLst>
          <pc:docMk/>
          <pc:sldMk cId="4061498018" sldId="594"/>
        </pc:sldMkLst>
        <pc:spChg chg="mod">
          <ac:chgData name="Cannell, Michael B" userId="df291291-9ac9-42c2-a976-062f6e2ad9da" providerId="ADAL" clId="{EBE29762-3F04-BF47-B718-0D1C310CBAA9}" dt="2022-09-20T17:37:39.511" v="4810" actId="465"/>
          <ac:spMkLst>
            <pc:docMk/>
            <pc:sldMk cId="4061498018" sldId="594"/>
            <ac:spMk id="4" creationId="{E0E03634-1222-E8F9-C4DB-9A43FD9218BB}"/>
          </ac:spMkLst>
        </pc:spChg>
        <pc:spChg chg="mod">
          <ac:chgData name="Cannell, Michael B" userId="df291291-9ac9-42c2-a976-062f6e2ad9da" providerId="ADAL" clId="{EBE29762-3F04-BF47-B718-0D1C310CBAA9}" dt="2022-09-20T17:37:39.511" v="4810" actId="465"/>
          <ac:spMkLst>
            <pc:docMk/>
            <pc:sldMk cId="4061498018" sldId="594"/>
            <ac:spMk id="6" creationId="{08ED6963-ACF2-E4F4-C190-A9A76A3FD392}"/>
          </ac:spMkLst>
        </pc:spChg>
        <pc:spChg chg="del">
          <ac:chgData name="Cannell, Michael B" userId="df291291-9ac9-42c2-a976-062f6e2ad9da" providerId="ADAL" clId="{EBE29762-3F04-BF47-B718-0D1C310CBAA9}" dt="2022-09-20T17:28:53.932" v="4765" actId="478"/>
          <ac:spMkLst>
            <pc:docMk/>
            <pc:sldMk cId="4061498018" sldId="594"/>
            <ac:spMk id="7" creationId="{B04B5FAD-FDD9-30CC-5D1C-BEB61A2A39A8}"/>
          </ac:spMkLst>
        </pc:spChg>
        <pc:spChg chg="del">
          <ac:chgData name="Cannell, Michael B" userId="df291291-9ac9-42c2-a976-062f6e2ad9da" providerId="ADAL" clId="{EBE29762-3F04-BF47-B718-0D1C310CBAA9}" dt="2022-09-20T17:28:53.932" v="4765" actId="478"/>
          <ac:spMkLst>
            <pc:docMk/>
            <pc:sldMk cId="4061498018" sldId="594"/>
            <ac:spMk id="8" creationId="{F0AEC61A-366E-C316-9549-B424FE97DC81}"/>
          </ac:spMkLst>
        </pc:spChg>
        <pc:spChg chg="del">
          <ac:chgData name="Cannell, Michael B" userId="df291291-9ac9-42c2-a976-062f6e2ad9da" providerId="ADAL" clId="{EBE29762-3F04-BF47-B718-0D1C310CBAA9}" dt="2022-09-20T17:28:53.932" v="4765" actId="478"/>
          <ac:spMkLst>
            <pc:docMk/>
            <pc:sldMk cId="4061498018" sldId="594"/>
            <ac:spMk id="9" creationId="{517F9297-7465-7172-5EF7-63AA614E2D8B}"/>
          </ac:spMkLst>
        </pc:spChg>
        <pc:spChg chg="del">
          <ac:chgData name="Cannell, Michael B" userId="df291291-9ac9-42c2-a976-062f6e2ad9da" providerId="ADAL" clId="{EBE29762-3F04-BF47-B718-0D1C310CBAA9}" dt="2022-09-20T17:28:53.932" v="4765" actId="478"/>
          <ac:spMkLst>
            <pc:docMk/>
            <pc:sldMk cId="4061498018" sldId="594"/>
            <ac:spMk id="10" creationId="{D0C6B1AB-7AA9-2045-4671-D9A6C79C37D4}"/>
          </ac:spMkLst>
        </pc:spChg>
        <pc:spChg chg="del">
          <ac:chgData name="Cannell, Michael B" userId="df291291-9ac9-42c2-a976-062f6e2ad9da" providerId="ADAL" clId="{EBE29762-3F04-BF47-B718-0D1C310CBAA9}" dt="2022-09-20T17:28:53.932" v="4765" actId="478"/>
          <ac:spMkLst>
            <pc:docMk/>
            <pc:sldMk cId="4061498018" sldId="594"/>
            <ac:spMk id="11" creationId="{DEABC989-14C6-9547-3725-5DC237AA82AD}"/>
          </ac:spMkLst>
        </pc:spChg>
        <pc:spChg chg="del">
          <ac:chgData name="Cannell, Michael B" userId="df291291-9ac9-42c2-a976-062f6e2ad9da" providerId="ADAL" clId="{EBE29762-3F04-BF47-B718-0D1C310CBAA9}" dt="2022-09-20T17:28:53.932" v="4765" actId="478"/>
          <ac:spMkLst>
            <pc:docMk/>
            <pc:sldMk cId="4061498018" sldId="594"/>
            <ac:spMk id="12" creationId="{C02CA5BF-AC1B-4CF6-8442-4D7861D88235}"/>
          </ac:spMkLst>
        </pc:spChg>
        <pc:spChg chg="del">
          <ac:chgData name="Cannell, Michael B" userId="df291291-9ac9-42c2-a976-062f6e2ad9da" providerId="ADAL" clId="{EBE29762-3F04-BF47-B718-0D1C310CBAA9}" dt="2022-09-20T17:28:53.932" v="4765" actId="478"/>
          <ac:spMkLst>
            <pc:docMk/>
            <pc:sldMk cId="4061498018" sldId="594"/>
            <ac:spMk id="13" creationId="{AEC6ACAF-E8A7-5686-414D-C3BE22DDB7C0}"/>
          </ac:spMkLst>
        </pc:spChg>
        <pc:spChg chg="del">
          <ac:chgData name="Cannell, Michael B" userId="df291291-9ac9-42c2-a976-062f6e2ad9da" providerId="ADAL" clId="{EBE29762-3F04-BF47-B718-0D1C310CBAA9}" dt="2022-09-20T17:28:53.932" v="4765" actId="478"/>
          <ac:spMkLst>
            <pc:docMk/>
            <pc:sldMk cId="4061498018" sldId="594"/>
            <ac:spMk id="14" creationId="{EA7C0330-C6B4-8A45-BE0C-93359C2653DB}"/>
          </ac:spMkLst>
        </pc:spChg>
        <pc:spChg chg="del">
          <ac:chgData name="Cannell, Michael B" userId="df291291-9ac9-42c2-a976-062f6e2ad9da" providerId="ADAL" clId="{EBE29762-3F04-BF47-B718-0D1C310CBAA9}" dt="2022-09-20T17:28:53.932" v="4765" actId="478"/>
          <ac:spMkLst>
            <pc:docMk/>
            <pc:sldMk cId="4061498018" sldId="594"/>
            <ac:spMk id="15" creationId="{804EB03E-CA73-4345-44C6-1E7C086D48A8}"/>
          </ac:spMkLst>
        </pc:spChg>
        <pc:spChg chg="mod">
          <ac:chgData name="Cannell, Michael B" userId="df291291-9ac9-42c2-a976-062f6e2ad9da" providerId="ADAL" clId="{EBE29762-3F04-BF47-B718-0D1C310CBAA9}" dt="2022-09-20T17:37:39.511" v="4810" actId="465"/>
          <ac:spMkLst>
            <pc:docMk/>
            <pc:sldMk cId="4061498018" sldId="594"/>
            <ac:spMk id="16" creationId="{14F4193B-3918-73F0-2A11-A2A29D3904E9}"/>
          </ac:spMkLst>
        </pc:spChg>
        <pc:spChg chg="mod">
          <ac:chgData name="Cannell, Michael B" userId="df291291-9ac9-42c2-a976-062f6e2ad9da" providerId="ADAL" clId="{EBE29762-3F04-BF47-B718-0D1C310CBAA9}" dt="2022-09-20T17:37:39.511" v="4810" actId="465"/>
          <ac:spMkLst>
            <pc:docMk/>
            <pc:sldMk cId="4061498018" sldId="594"/>
            <ac:spMk id="17" creationId="{B2D47199-83EF-9593-27D6-064691A6AFCF}"/>
          </ac:spMkLst>
        </pc:spChg>
        <pc:spChg chg="mod">
          <ac:chgData name="Cannell, Michael B" userId="df291291-9ac9-42c2-a976-062f6e2ad9da" providerId="ADAL" clId="{EBE29762-3F04-BF47-B718-0D1C310CBAA9}" dt="2022-09-20T17:37:39.511" v="4810" actId="465"/>
          <ac:spMkLst>
            <pc:docMk/>
            <pc:sldMk cId="4061498018" sldId="594"/>
            <ac:spMk id="18" creationId="{11F25F93-EA48-5974-754C-E12002F65609}"/>
          </ac:spMkLst>
        </pc:spChg>
        <pc:spChg chg="mod">
          <ac:chgData name="Cannell, Michael B" userId="df291291-9ac9-42c2-a976-062f6e2ad9da" providerId="ADAL" clId="{EBE29762-3F04-BF47-B718-0D1C310CBAA9}" dt="2022-09-20T17:37:39.511" v="4810" actId="465"/>
          <ac:spMkLst>
            <pc:docMk/>
            <pc:sldMk cId="4061498018" sldId="594"/>
            <ac:spMk id="19" creationId="{ADF91237-6A30-0E34-A97F-E1F8E6C3E1A0}"/>
          </ac:spMkLst>
        </pc:spChg>
        <pc:spChg chg="add mod">
          <ac:chgData name="Cannell, Michael B" userId="df291291-9ac9-42c2-a976-062f6e2ad9da" providerId="ADAL" clId="{EBE29762-3F04-BF47-B718-0D1C310CBAA9}" dt="2022-09-20T17:28:54.468" v="4766"/>
          <ac:spMkLst>
            <pc:docMk/>
            <pc:sldMk cId="4061498018" sldId="594"/>
            <ac:spMk id="20" creationId="{2250B366-C2A1-976B-84C8-96F01D6CD497}"/>
          </ac:spMkLst>
        </pc:spChg>
        <pc:spChg chg="del">
          <ac:chgData name="Cannell, Michael B" userId="df291291-9ac9-42c2-a976-062f6e2ad9da" providerId="ADAL" clId="{EBE29762-3F04-BF47-B718-0D1C310CBAA9}" dt="2022-09-20T17:28:53.932" v="4765" actId="478"/>
          <ac:spMkLst>
            <pc:docMk/>
            <pc:sldMk cId="4061498018" sldId="594"/>
            <ac:spMk id="21" creationId="{E384B5B2-1A3E-7D8A-10E1-884B7EC2E595}"/>
          </ac:spMkLst>
        </pc:spChg>
        <pc:spChg chg="add mod">
          <ac:chgData name="Cannell, Michael B" userId="df291291-9ac9-42c2-a976-062f6e2ad9da" providerId="ADAL" clId="{EBE29762-3F04-BF47-B718-0D1C310CBAA9}" dt="2022-09-20T17:28:54.468" v="4766"/>
          <ac:spMkLst>
            <pc:docMk/>
            <pc:sldMk cId="4061498018" sldId="594"/>
            <ac:spMk id="23" creationId="{DC097983-1F00-F318-2D27-29D19AC18C46}"/>
          </ac:spMkLst>
        </pc:spChg>
        <pc:spChg chg="add mod">
          <ac:chgData name="Cannell, Michael B" userId="df291291-9ac9-42c2-a976-062f6e2ad9da" providerId="ADAL" clId="{EBE29762-3F04-BF47-B718-0D1C310CBAA9}" dt="2022-09-20T17:28:54.468" v="4766"/>
          <ac:spMkLst>
            <pc:docMk/>
            <pc:sldMk cId="4061498018" sldId="594"/>
            <ac:spMk id="24" creationId="{2BF10144-E64E-667A-F7A4-8322224A5588}"/>
          </ac:spMkLst>
        </pc:spChg>
        <pc:spChg chg="add mod">
          <ac:chgData name="Cannell, Michael B" userId="df291291-9ac9-42c2-a976-062f6e2ad9da" providerId="ADAL" clId="{EBE29762-3F04-BF47-B718-0D1C310CBAA9}" dt="2022-09-20T17:28:54.468" v="4766"/>
          <ac:spMkLst>
            <pc:docMk/>
            <pc:sldMk cId="4061498018" sldId="594"/>
            <ac:spMk id="25" creationId="{FE8B4373-0520-899C-4893-76333CD65A62}"/>
          </ac:spMkLst>
        </pc:spChg>
        <pc:spChg chg="del">
          <ac:chgData name="Cannell, Michael B" userId="df291291-9ac9-42c2-a976-062f6e2ad9da" providerId="ADAL" clId="{EBE29762-3F04-BF47-B718-0D1C310CBAA9}" dt="2022-09-20T17:28:53.932" v="4765" actId="478"/>
          <ac:spMkLst>
            <pc:docMk/>
            <pc:sldMk cId="4061498018" sldId="594"/>
            <ac:spMk id="26" creationId="{BF27ED52-9A25-D3A6-45C3-552B4940D445}"/>
          </ac:spMkLst>
        </pc:spChg>
        <pc:spChg chg="del">
          <ac:chgData name="Cannell, Michael B" userId="df291291-9ac9-42c2-a976-062f6e2ad9da" providerId="ADAL" clId="{EBE29762-3F04-BF47-B718-0D1C310CBAA9}" dt="2022-09-20T17:28:53.932" v="4765" actId="478"/>
          <ac:spMkLst>
            <pc:docMk/>
            <pc:sldMk cId="4061498018" sldId="594"/>
            <ac:spMk id="27" creationId="{C91808F8-EE04-FFE4-6E7F-A8D39D5BD59A}"/>
          </ac:spMkLst>
        </pc:spChg>
        <pc:spChg chg="del">
          <ac:chgData name="Cannell, Michael B" userId="df291291-9ac9-42c2-a976-062f6e2ad9da" providerId="ADAL" clId="{EBE29762-3F04-BF47-B718-0D1C310CBAA9}" dt="2022-09-20T17:28:53.932" v="4765" actId="478"/>
          <ac:spMkLst>
            <pc:docMk/>
            <pc:sldMk cId="4061498018" sldId="594"/>
            <ac:spMk id="28" creationId="{B8708EE1-C8A1-F4A8-55E1-2E835B5A78B9}"/>
          </ac:spMkLst>
        </pc:spChg>
        <pc:spChg chg="del">
          <ac:chgData name="Cannell, Michael B" userId="df291291-9ac9-42c2-a976-062f6e2ad9da" providerId="ADAL" clId="{EBE29762-3F04-BF47-B718-0D1C310CBAA9}" dt="2022-09-20T17:28:53.932" v="4765" actId="478"/>
          <ac:spMkLst>
            <pc:docMk/>
            <pc:sldMk cId="4061498018" sldId="594"/>
            <ac:spMk id="29" creationId="{2C16D63B-010B-95D6-DCA2-C9A4993A3E8A}"/>
          </ac:spMkLst>
        </pc:spChg>
        <pc:spChg chg="del">
          <ac:chgData name="Cannell, Michael B" userId="df291291-9ac9-42c2-a976-062f6e2ad9da" providerId="ADAL" clId="{EBE29762-3F04-BF47-B718-0D1C310CBAA9}" dt="2022-09-20T17:28:53.932" v="4765" actId="478"/>
          <ac:spMkLst>
            <pc:docMk/>
            <pc:sldMk cId="4061498018" sldId="594"/>
            <ac:spMk id="30" creationId="{D08B097A-CB4A-AA80-479D-27659684144B}"/>
          </ac:spMkLst>
        </pc:spChg>
        <pc:spChg chg="del">
          <ac:chgData name="Cannell, Michael B" userId="df291291-9ac9-42c2-a976-062f6e2ad9da" providerId="ADAL" clId="{EBE29762-3F04-BF47-B718-0D1C310CBAA9}" dt="2022-09-20T17:28:53.932" v="4765" actId="478"/>
          <ac:spMkLst>
            <pc:docMk/>
            <pc:sldMk cId="4061498018" sldId="594"/>
            <ac:spMk id="31" creationId="{FC319884-62C4-3E32-D32F-E597C8C4F35B}"/>
          </ac:spMkLst>
        </pc:spChg>
        <pc:spChg chg="del">
          <ac:chgData name="Cannell, Michael B" userId="df291291-9ac9-42c2-a976-062f6e2ad9da" providerId="ADAL" clId="{EBE29762-3F04-BF47-B718-0D1C310CBAA9}" dt="2022-09-20T17:28:53.932" v="4765" actId="478"/>
          <ac:spMkLst>
            <pc:docMk/>
            <pc:sldMk cId="4061498018" sldId="594"/>
            <ac:spMk id="32" creationId="{3AEEB17A-EA26-2B7E-8298-168694DA7C7E}"/>
          </ac:spMkLst>
        </pc:spChg>
        <pc:spChg chg="del">
          <ac:chgData name="Cannell, Michael B" userId="df291291-9ac9-42c2-a976-062f6e2ad9da" providerId="ADAL" clId="{EBE29762-3F04-BF47-B718-0D1C310CBAA9}" dt="2022-09-20T17:28:53.932" v="4765" actId="478"/>
          <ac:spMkLst>
            <pc:docMk/>
            <pc:sldMk cId="4061498018" sldId="594"/>
            <ac:spMk id="33" creationId="{ED5AB667-3326-1893-78C8-1DCDA38288D8}"/>
          </ac:spMkLst>
        </pc:spChg>
        <pc:spChg chg="del">
          <ac:chgData name="Cannell, Michael B" userId="df291291-9ac9-42c2-a976-062f6e2ad9da" providerId="ADAL" clId="{EBE29762-3F04-BF47-B718-0D1C310CBAA9}" dt="2022-09-20T17:28:53.932" v="4765" actId="478"/>
          <ac:spMkLst>
            <pc:docMk/>
            <pc:sldMk cId="4061498018" sldId="594"/>
            <ac:spMk id="34" creationId="{60AE0DF0-9E34-7525-1A42-B648501C83AC}"/>
          </ac:spMkLst>
        </pc:spChg>
        <pc:spChg chg="del">
          <ac:chgData name="Cannell, Michael B" userId="df291291-9ac9-42c2-a976-062f6e2ad9da" providerId="ADAL" clId="{EBE29762-3F04-BF47-B718-0D1C310CBAA9}" dt="2022-09-20T17:28:53.932" v="4765" actId="478"/>
          <ac:spMkLst>
            <pc:docMk/>
            <pc:sldMk cId="4061498018" sldId="594"/>
            <ac:spMk id="35" creationId="{B12BC8C2-1C6D-B831-0ABD-B0078B4EBE09}"/>
          </ac:spMkLst>
        </pc:spChg>
        <pc:spChg chg="del">
          <ac:chgData name="Cannell, Michael B" userId="df291291-9ac9-42c2-a976-062f6e2ad9da" providerId="ADAL" clId="{EBE29762-3F04-BF47-B718-0D1C310CBAA9}" dt="2022-09-20T17:28:53.932" v="4765" actId="478"/>
          <ac:spMkLst>
            <pc:docMk/>
            <pc:sldMk cId="4061498018" sldId="594"/>
            <ac:spMk id="36" creationId="{7BA05683-EA0B-9D8B-B729-70B80BEE0254}"/>
          </ac:spMkLst>
        </pc:spChg>
        <pc:spChg chg="del">
          <ac:chgData name="Cannell, Michael B" userId="df291291-9ac9-42c2-a976-062f6e2ad9da" providerId="ADAL" clId="{EBE29762-3F04-BF47-B718-0D1C310CBAA9}" dt="2022-09-20T17:28:53.932" v="4765" actId="478"/>
          <ac:spMkLst>
            <pc:docMk/>
            <pc:sldMk cId="4061498018" sldId="594"/>
            <ac:spMk id="37" creationId="{91C2B41C-74F7-85BB-5554-391356F50BC2}"/>
          </ac:spMkLst>
        </pc:spChg>
        <pc:spChg chg="del">
          <ac:chgData name="Cannell, Michael B" userId="df291291-9ac9-42c2-a976-062f6e2ad9da" providerId="ADAL" clId="{EBE29762-3F04-BF47-B718-0D1C310CBAA9}" dt="2022-09-20T17:28:53.932" v="4765" actId="478"/>
          <ac:spMkLst>
            <pc:docMk/>
            <pc:sldMk cId="4061498018" sldId="594"/>
            <ac:spMk id="38" creationId="{EE341FB7-B5A4-0ED6-C658-C26BD2FE929F}"/>
          </ac:spMkLst>
        </pc:spChg>
        <pc:spChg chg="del">
          <ac:chgData name="Cannell, Michael B" userId="df291291-9ac9-42c2-a976-062f6e2ad9da" providerId="ADAL" clId="{EBE29762-3F04-BF47-B718-0D1C310CBAA9}" dt="2022-09-20T17:28:53.932" v="4765" actId="478"/>
          <ac:spMkLst>
            <pc:docMk/>
            <pc:sldMk cId="4061498018" sldId="594"/>
            <ac:spMk id="39" creationId="{81CC3AB7-64D9-975B-3ED2-0D38EFE95AB7}"/>
          </ac:spMkLst>
        </pc:spChg>
        <pc:spChg chg="del">
          <ac:chgData name="Cannell, Michael B" userId="df291291-9ac9-42c2-a976-062f6e2ad9da" providerId="ADAL" clId="{EBE29762-3F04-BF47-B718-0D1C310CBAA9}" dt="2022-09-20T17:28:53.932" v="4765" actId="478"/>
          <ac:spMkLst>
            <pc:docMk/>
            <pc:sldMk cId="4061498018" sldId="594"/>
            <ac:spMk id="40" creationId="{F72BCF1A-3044-F2F6-C34D-8F5E9F456340}"/>
          </ac:spMkLst>
        </pc:spChg>
        <pc:spChg chg="del">
          <ac:chgData name="Cannell, Michael B" userId="df291291-9ac9-42c2-a976-062f6e2ad9da" providerId="ADAL" clId="{EBE29762-3F04-BF47-B718-0D1C310CBAA9}" dt="2022-09-20T17:28:53.932" v="4765" actId="478"/>
          <ac:spMkLst>
            <pc:docMk/>
            <pc:sldMk cId="4061498018" sldId="594"/>
            <ac:spMk id="41" creationId="{40C8F828-8839-9210-5ACE-75F42A69EAF9}"/>
          </ac:spMkLst>
        </pc:spChg>
        <pc:spChg chg="del">
          <ac:chgData name="Cannell, Michael B" userId="df291291-9ac9-42c2-a976-062f6e2ad9da" providerId="ADAL" clId="{EBE29762-3F04-BF47-B718-0D1C310CBAA9}" dt="2022-09-20T17:28:53.932" v="4765" actId="478"/>
          <ac:spMkLst>
            <pc:docMk/>
            <pc:sldMk cId="4061498018" sldId="594"/>
            <ac:spMk id="43" creationId="{98AC0AE0-D887-01C3-D7A1-BC3448CB969B}"/>
          </ac:spMkLst>
        </pc:spChg>
        <pc:spChg chg="del">
          <ac:chgData name="Cannell, Michael B" userId="df291291-9ac9-42c2-a976-062f6e2ad9da" providerId="ADAL" clId="{EBE29762-3F04-BF47-B718-0D1C310CBAA9}" dt="2022-09-20T17:28:53.932" v="4765" actId="478"/>
          <ac:spMkLst>
            <pc:docMk/>
            <pc:sldMk cId="4061498018" sldId="594"/>
            <ac:spMk id="44" creationId="{CCD88229-3730-0923-F2C9-E62CEA1E2DDC}"/>
          </ac:spMkLst>
        </pc:spChg>
        <pc:spChg chg="del">
          <ac:chgData name="Cannell, Michael B" userId="df291291-9ac9-42c2-a976-062f6e2ad9da" providerId="ADAL" clId="{EBE29762-3F04-BF47-B718-0D1C310CBAA9}" dt="2022-09-20T17:28:53.932" v="4765" actId="478"/>
          <ac:spMkLst>
            <pc:docMk/>
            <pc:sldMk cId="4061498018" sldId="594"/>
            <ac:spMk id="45" creationId="{81CFC1D7-D989-107D-7F13-193F283AD0C6}"/>
          </ac:spMkLst>
        </pc:spChg>
        <pc:spChg chg="del">
          <ac:chgData name="Cannell, Michael B" userId="df291291-9ac9-42c2-a976-062f6e2ad9da" providerId="ADAL" clId="{EBE29762-3F04-BF47-B718-0D1C310CBAA9}" dt="2022-09-20T17:28:53.932" v="4765" actId="478"/>
          <ac:spMkLst>
            <pc:docMk/>
            <pc:sldMk cId="4061498018" sldId="594"/>
            <ac:spMk id="46" creationId="{9A3A86B6-2674-4D22-35B8-8EEE65D2E60F}"/>
          </ac:spMkLst>
        </pc:spChg>
        <pc:spChg chg="del">
          <ac:chgData name="Cannell, Michael B" userId="df291291-9ac9-42c2-a976-062f6e2ad9da" providerId="ADAL" clId="{EBE29762-3F04-BF47-B718-0D1C310CBAA9}" dt="2022-09-20T17:28:53.932" v="4765" actId="478"/>
          <ac:spMkLst>
            <pc:docMk/>
            <pc:sldMk cId="4061498018" sldId="594"/>
            <ac:spMk id="47" creationId="{8D9E7369-8E18-E4A5-3F82-93CEF06BAB46}"/>
          </ac:spMkLst>
        </pc:spChg>
        <pc:spChg chg="del">
          <ac:chgData name="Cannell, Michael B" userId="df291291-9ac9-42c2-a976-062f6e2ad9da" providerId="ADAL" clId="{EBE29762-3F04-BF47-B718-0D1C310CBAA9}" dt="2022-09-20T17:28:53.932" v="4765" actId="478"/>
          <ac:spMkLst>
            <pc:docMk/>
            <pc:sldMk cId="4061498018" sldId="594"/>
            <ac:spMk id="48" creationId="{A189A63D-9D86-9227-80D4-94660D0C3598}"/>
          </ac:spMkLst>
        </pc:spChg>
        <pc:spChg chg="add mod">
          <ac:chgData name="Cannell, Michael B" userId="df291291-9ac9-42c2-a976-062f6e2ad9da" providerId="ADAL" clId="{EBE29762-3F04-BF47-B718-0D1C310CBAA9}" dt="2022-09-20T17:28:54.468" v="4766"/>
          <ac:spMkLst>
            <pc:docMk/>
            <pc:sldMk cId="4061498018" sldId="594"/>
            <ac:spMk id="49" creationId="{785FBBCF-692B-9B77-1DC6-CFDF11D2791C}"/>
          </ac:spMkLst>
        </pc:spChg>
        <pc:spChg chg="add mod">
          <ac:chgData name="Cannell, Michael B" userId="df291291-9ac9-42c2-a976-062f6e2ad9da" providerId="ADAL" clId="{EBE29762-3F04-BF47-B718-0D1C310CBAA9}" dt="2022-09-20T17:28:54.468" v="4766"/>
          <ac:spMkLst>
            <pc:docMk/>
            <pc:sldMk cId="4061498018" sldId="594"/>
            <ac:spMk id="50" creationId="{7737FAF2-4699-1E95-CBD6-C427741D1E83}"/>
          </ac:spMkLst>
        </pc:spChg>
        <pc:spChg chg="del">
          <ac:chgData name="Cannell, Michael B" userId="df291291-9ac9-42c2-a976-062f6e2ad9da" providerId="ADAL" clId="{EBE29762-3F04-BF47-B718-0D1C310CBAA9}" dt="2022-09-20T17:28:53.932" v="4765" actId="478"/>
          <ac:spMkLst>
            <pc:docMk/>
            <pc:sldMk cId="4061498018" sldId="594"/>
            <ac:spMk id="51" creationId="{80F2FBDA-A94C-008F-1CAA-EB4CF4B400BD}"/>
          </ac:spMkLst>
        </pc:spChg>
        <pc:spChg chg="del">
          <ac:chgData name="Cannell, Michael B" userId="df291291-9ac9-42c2-a976-062f6e2ad9da" providerId="ADAL" clId="{EBE29762-3F04-BF47-B718-0D1C310CBAA9}" dt="2022-09-20T17:28:53.932" v="4765" actId="478"/>
          <ac:spMkLst>
            <pc:docMk/>
            <pc:sldMk cId="4061498018" sldId="594"/>
            <ac:spMk id="52" creationId="{A7963FE0-F39E-58BF-3E2B-2A7D0CD0F84A}"/>
          </ac:spMkLst>
        </pc:spChg>
        <pc:spChg chg="del">
          <ac:chgData name="Cannell, Michael B" userId="df291291-9ac9-42c2-a976-062f6e2ad9da" providerId="ADAL" clId="{EBE29762-3F04-BF47-B718-0D1C310CBAA9}" dt="2022-09-20T17:28:53.932" v="4765" actId="478"/>
          <ac:spMkLst>
            <pc:docMk/>
            <pc:sldMk cId="4061498018" sldId="594"/>
            <ac:spMk id="53" creationId="{8C720B98-2720-7E09-78D9-A00086177E5C}"/>
          </ac:spMkLst>
        </pc:spChg>
        <pc:spChg chg="del">
          <ac:chgData name="Cannell, Michael B" userId="df291291-9ac9-42c2-a976-062f6e2ad9da" providerId="ADAL" clId="{EBE29762-3F04-BF47-B718-0D1C310CBAA9}" dt="2022-09-20T17:28:53.932" v="4765" actId="478"/>
          <ac:spMkLst>
            <pc:docMk/>
            <pc:sldMk cId="4061498018" sldId="594"/>
            <ac:spMk id="54" creationId="{96E5F69D-74E7-9F29-6D68-99891B2FF925}"/>
          </ac:spMkLst>
        </pc:spChg>
        <pc:spChg chg="del">
          <ac:chgData name="Cannell, Michael B" userId="df291291-9ac9-42c2-a976-062f6e2ad9da" providerId="ADAL" clId="{EBE29762-3F04-BF47-B718-0D1C310CBAA9}" dt="2022-09-20T17:28:53.932" v="4765" actId="478"/>
          <ac:spMkLst>
            <pc:docMk/>
            <pc:sldMk cId="4061498018" sldId="594"/>
            <ac:spMk id="55" creationId="{E8C6E50A-2044-AC0D-4EC6-2CC787B702F2}"/>
          </ac:spMkLst>
        </pc:spChg>
        <pc:spChg chg="del">
          <ac:chgData name="Cannell, Michael B" userId="df291291-9ac9-42c2-a976-062f6e2ad9da" providerId="ADAL" clId="{EBE29762-3F04-BF47-B718-0D1C310CBAA9}" dt="2022-09-20T17:28:53.932" v="4765" actId="478"/>
          <ac:spMkLst>
            <pc:docMk/>
            <pc:sldMk cId="4061498018" sldId="594"/>
            <ac:spMk id="56" creationId="{14D74131-D786-443D-8011-249168384020}"/>
          </ac:spMkLst>
        </pc:spChg>
        <pc:spChg chg="del">
          <ac:chgData name="Cannell, Michael B" userId="df291291-9ac9-42c2-a976-062f6e2ad9da" providerId="ADAL" clId="{EBE29762-3F04-BF47-B718-0D1C310CBAA9}" dt="2022-09-20T17:28:53.932" v="4765" actId="478"/>
          <ac:spMkLst>
            <pc:docMk/>
            <pc:sldMk cId="4061498018" sldId="594"/>
            <ac:spMk id="57" creationId="{8486E7F1-B4FA-A276-CB40-5B6B41BAC066}"/>
          </ac:spMkLst>
        </pc:spChg>
        <pc:spChg chg="del">
          <ac:chgData name="Cannell, Michael B" userId="df291291-9ac9-42c2-a976-062f6e2ad9da" providerId="ADAL" clId="{EBE29762-3F04-BF47-B718-0D1C310CBAA9}" dt="2022-09-20T17:28:53.932" v="4765" actId="478"/>
          <ac:spMkLst>
            <pc:docMk/>
            <pc:sldMk cId="4061498018" sldId="594"/>
            <ac:spMk id="58" creationId="{355CBAE9-45D1-ED83-12BE-85F0DAAEDA7E}"/>
          </ac:spMkLst>
        </pc:spChg>
        <pc:spChg chg="del">
          <ac:chgData name="Cannell, Michael B" userId="df291291-9ac9-42c2-a976-062f6e2ad9da" providerId="ADAL" clId="{EBE29762-3F04-BF47-B718-0D1C310CBAA9}" dt="2022-09-20T17:28:53.932" v="4765" actId="478"/>
          <ac:spMkLst>
            <pc:docMk/>
            <pc:sldMk cId="4061498018" sldId="594"/>
            <ac:spMk id="59" creationId="{692E852E-8388-FD0A-3F45-86C67FAE9DCB}"/>
          </ac:spMkLst>
        </pc:spChg>
        <pc:spChg chg="del">
          <ac:chgData name="Cannell, Michael B" userId="df291291-9ac9-42c2-a976-062f6e2ad9da" providerId="ADAL" clId="{EBE29762-3F04-BF47-B718-0D1C310CBAA9}" dt="2022-09-20T17:28:53.932" v="4765" actId="478"/>
          <ac:spMkLst>
            <pc:docMk/>
            <pc:sldMk cId="4061498018" sldId="594"/>
            <ac:spMk id="60" creationId="{08656AE9-15D2-EFDF-79DE-C9E1B4C1D69A}"/>
          </ac:spMkLst>
        </pc:spChg>
        <pc:spChg chg="del">
          <ac:chgData name="Cannell, Michael B" userId="df291291-9ac9-42c2-a976-062f6e2ad9da" providerId="ADAL" clId="{EBE29762-3F04-BF47-B718-0D1C310CBAA9}" dt="2022-09-20T17:28:53.932" v="4765" actId="478"/>
          <ac:spMkLst>
            <pc:docMk/>
            <pc:sldMk cId="4061498018" sldId="594"/>
            <ac:spMk id="61" creationId="{88C08AD2-2B10-1199-BE1D-67EEBC81228B}"/>
          </ac:spMkLst>
        </pc:spChg>
        <pc:spChg chg="del">
          <ac:chgData name="Cannell, Michael B" userId="df291291-9ac9-42c2-a976-062f6e2ad9da" providerId="ADAL" clId="{EBE29762-3F04-BF47-B718-0D1C310CBAA9}" dt="2022-09-20T17:28:53.932" v="4765" actId="478"/>
          <ac:spMkLst>
            <pc:docMk/>
            <pc:sldMk cId="4061498018" sldId="594"/>
            <ac:spMk id="62" creationId="{4CDD4CAA-7354-9E6F-8B0B-08C0E5E86E33}"/>
          </ac:spMkLst>
        </pc:spChg>
        <pc:spChg chg="del">
          <ac:chgData name="Cannell, Michael B" userId="df291291-9ac9-42c2-a976-062f6e2ad9da" providerId="ADAL" clId="{EBE29762-3F04-BF47-B718-0D1C310CBAA9}" dt="2022-09-20T17:28:53.932" v="4765" actId="478"/>
          <ac:spMkLst>
            <pc:docMk/>
            <pc:sldMk cId="4061498018" sldId="594"/>
            <ac:spMk id="63" creationId="{C4DE3C8E-1472-C318-B0AD-74444F214182}"/>
          </ac:spMkLst>
        </pc:spChg>
        <pc:spChg chg="del">
          <ac:chgData name="Cannell, Michael B" userId="df291291-9ac9-42c2-a976-062f6e2ad9da" providerId="ADAL" clId="{EBE29762-3F04-BF47-B718-0D1C310CBAA9}" dt="2022-09-20T17:28:53.932" v="4765" actId="478"/>
          <ac:spMkLst>
            <pc:docMk/>
            <pc:sldMk cId="4061498018" sldId="594"/>
            <ac:spMk id="64" creationId="{B54BF5EF-3CED-EC34-A72E-64CB069809F3}"/>
          </ac:spMkLst>
        </pc:spChg>
        <pc:spChg chg="del">
          <ac:chgData name="Cannell, Michael B" userId="df291291-9ac9-42c2-a976-062f6e2ad9da" providerId="ADAL" clId="{EBE29762-3F04-BF47-B718-0D1C310CBAA9}" dt="2022-09-20T17:28:53.932" v="4765" actId="478"/>
          <ac:spMkLst>
            <pc:docMk/>
            <pc:sldMk cId="4061498018" sldId="594"/>
            <ac:spMk id="65" creationId="{80A40FEB-CFB7-B152-B23A-5D6B23F5672E}"/>
          </ac:spMkLst>
        </pc:spChg>
        <pc:spChg chg="del mod">
          <ac:chgData name="Cannell, Michael B" userId="df291291-9ac9-42c2-a976-062f6e2ad9da" providerId="ADAL" clId="{EBE29762-3F04-BF47-B718-0D1C310CBAA9}" dt="2022-09-20T17:28:53.932" v="4765" actId="478"/>
          <ac:spMkLst>
            <pc:docMk/>
            <pc:sldMk cId="4061498018" sldId="594"/>
            <ac:spMk id="66" creationId="{38090D8C-08CE-564B-B90A-4B6CB580A91D}"/>
          </ac:spMkLst>
        </pc:spChg>
        <pc:spChg chg="del">
          <ac:chgData name="Cannell, Michael B" userId="df291291-9ac9-42c2-a976-062f6e2ad9da" providerId="ADAL" clId="{EBE29762-3F04-BF47-B718-0D1C310CBAA9}" dt="2022-09-20T17:28:53.932" v="4765" actId="478"/>
          <ac:spMkLst>
            <pc:docMk/>
            <pc:sldMk cId="4061498018" sldId="594"/>
            <ac:spMk id="67" creationId="{D0F2F976-9566-9137-CD07-86DA829A5151}"/>
          </ac:spMkLst>
        </pc:spChg>
        <pc:spChg chg="del">
          <ac:chgData name="Cannell, Michael B" userId="df291291-9ac9-42c2-a976-062f6e2ad9da" providerId="ADAL" clId="{EBE29762-3F04-BF47-B718-0D1C310CBAA9}" dt="2022-09-20T17:28:53.932" v="4765" actId="478"/>
          <ac:spMkLst>
            <pc:docMk/>
            <pc:sldMk cId="4061498018" sldId="594"/>
            <ac:spMk id="68" creationId="{BC143064-030A-5758-01F7-414B0A925DAA}"/>
          </ac:spMkLst>
        </pc:spChg>
        <pc:spChg chg="del">
          <ac:chgData name="Cannell, Michael B" userId="df291291-9ac9-42c2-a976-062f6e2ad9da" providerId="ADAL" clId="{EBE29762-3F04-BF47-B718-0D1C310CBAA9}" dt="2022-09-20T17:28:53.932" v="4765" actId="478"/>
          <ac:spMkLst>
            <pc:docMk/>
            <pc:sldMk cId="4061498018" sldId="594"/>
            <ac:spMk id="69" creationId="{084ABC70-DD5A-79FA-44C2-DEF5958164F3}"/>
          </ac:spMkLst>
        </pc:spChg>
        <pc:spChg chg="del">
          <ac:chgData name="Cannell, Michael B" userId="df291291-9ac9-42c2-a976-062f6e2ad9da" providerId="ADAL" clId="{EBE29762-3F04-BF47-B718-0D1C310CBAA9}" dt="2022-09-20T17:28:53.932" v="4765" actId="478"/>
          <ac:spMkLst>
            <pc:docMk/>
            <pc:sldMk cId="4061498018" sldId="594"/>
            <ac:spMk id="70" creationId="{058937A6-BEF9-9657-BCAE-C6876A94FD7E}"/>
          </ac:spMkLst>
        </pc:spChg>
        <pc:spChg chg="del">
          <ac:chgData name="Cannell, Michael B" userId="df291291-9ac9-42c2-a976-062f6e2ad9da" providerId="ADAL" clId="{EBE29762-3F04-BF47-B718-0D1C310CBAA9}" dt="2022-09-20T17:28:53.932" v="4765" actId="478"/>
          <ac:spMkLst>
            <pc:docMk/>
            <pc:sldMk cId="4061498018" sldId="594"/>
            <ac:spMk id="71" creationId="{712B08F5-4CDC-9102-9ABB-8B2EC595FC06}"/>
          </ac:spMkLst>
        </pc:spChg>
        <pc:spChg chg="del">
          <ac:chgData name="Cannell, Michael B" userId="df291291-9ac9-42c2-a976-062f6e2ad9da" providerId="ADAL" clId="{EBE29762-3F04-BF47-B718-0D1C310CBAA9}" dt="2022-09-20T17:28:53.932" v="4765" actId="478"/>
          <ac:spMkLst>
            <pc:docMk/>
            <pc:sldMk cId="4061498018" sldId="594"/>
            <ac:spMk id="72" creationId="{CDBE0743-036C-71CE-69A2-3DF3477AB2BA}"/>
          </ac:spMkLst>
        </pc:spChg>
        <pc:spChg chg="del">
          <ac:chgData name="Cannell, Michael B" userId="df291291-9ac9-42c2-a976-062f6e2ad9da" providerId="ADAL" clId="{EBE29762-3F04-BF47-B718-0D1C310CBAA9}" dt="2022-09-20T17:28:53.932" v="4765" actId="478"/>
          <ac:spMkLst>
            <pc:docMk/>
            <pc:sldMk cId="4061498018" sldId="594"/>
            <ac:spMk id="73" creationId="{AAF30CC0-0888-C684-B92A-4AB71453D291}"/>
          </ac:spMkLst>
        </pc:spChg>
        <pc:spChg chg="del">
          <ac:chgData name="Cannell, Michael B" userId="df291291-9ac9-42c2-a976-062f6e2ad9da" providerId="ADAL" clId="{EBE29762-3F04-BF47-B718-0D1C310CBAA9}" dt="2022-09-20T17:28:53.932" v="4765" actId="478"/>
          <ac:spMkLst>
            <pc:docMk/>
            <pc:sldMk cId="4061498018" sldId="594"/>
            <ac:spMk id="74" creationId="{DEAC1337-6E2F-C6B2-769B-3814829DB49F}"/>
          </ac:spMkLst>
        </pc:spChg>
        <pc:spChg chg="del">
          <ac:chgData name="Cannell, Michael B" userId="df291291-9ac9-42c2-a976-062f6e2ad9da" providerId="ADAL" clId="{EBE29762-3F04-BF47-B718-0D1C310CBAA9}" dt="2022-09-20T17:28:53.932" v="4765" actId="478"/>
          <ac:spMkLst>
            <pc:docMk/>
            <pc:sldMk cId="4061498018" sldId="594"/>
            <ac:spMk id="75" creationId="{8BA73DEF-A375-FAA5-F7C8-8577E6321686}"/>
          </ac:spMkLst>
        </pc:spChg>
        <pc:spChg chg="del">
          <ac:chgData name="Cannell, Michael B" userId="df291291-9ac9-42c2-a976-062f6e2ad9da" providerId="ADAL" clId="{EBE29762-3F04-BF47-B718-0D1C310CBAA9}" dt="2022-09-20T17:28:53.932" v="4765" actId="478"/>
          <ac:spMkLst>
            <pc:docMk/>
            <pc:sldMk cId="4061498018" sldId="594"/>
            <ac:spMk id="76" creationId="{81F491D7-77F7-16AA-762C-28253A6A08BC}"/>
          </ac:spMkLst>
        </pc:spChg>
        <pc:spChg chg="add mod">
          <ac:chgData name="Cannell, Michael B" userId="df291291-9ac9-42c2-a976-062f6e2ad9da" providerId="ADAL" clId="{EBE29762-3F04-BF47-B718-0D1C310CBAA9}" dt="2022-09-20T17:28:54.468" v="4766"/>
          <ac:spMkLst>
            <pc:docMk/>
            <pc:sldMk cId="4061498018" sldId="594"/>
            <ac:spMk id="77" creationId="{C88824E1-01B8-99C0-435A-909FA4D75717}"/>
          </ac:spMkLst>
        </pc:spChg>
        <pc:spChg chg="add mod">
          <ac:chgData name="Cannell, Michael B" userId="df291291-9ac9-42c2-a976-062f6e2ad9da" providerId="ADAL" clId="{EBE29762-3F04-BF47-B718-0D1C310CBAA9}" dt="2022-09-20T17:28:54.468" v="4766"/>
          <ac:spMkLst>
            <pc:docMk/>
            <pc:sldMk cId="4061498018" sldId="594"/>
            <ac:spMk id="78" creationId="{86518227-1D1D-389D-23CE-03392D082258}"/>
          </ac:spMkLst>
        </pc:spChg>
        <pc:spChg chg="add mod">
          <ac:chgData name="Cannell, Michael B" userId="df291291-9ac9-42c2-a976-062f6e2ad9da" providerId="ADAL" clId="{EBE29762-3F04-BF47-B718-0D1C310CBAA9}" dt="2022-09-20T17:28:54.468" v="4766"/>
          <ac:spMkLst>
            <pc:docMk/>
            <pc:sldMk cId="4061498018" sldId="594"/>
            <ac:spMk id="79" creationId="{9B8AD381-1871-FA82-CAC0-BDE765CB6E9A}"/>
          </ac:spMkLst>
        </pc:spChg>
        <pc:spChg chg="add mod">
          <ac:chgData name="Cannell, Michael B" userId="df291291-9ac9-42c2-a976-062f6e2ad9da" providerId="ADAL" clId="{EBE29762-3F04-BF47-B718-0D1C310CBAA9}" dt="2022-09-20T17:28:54.468" v="4766"/>
          <ac:spMkLst>
            <pc:docMk/>
            <pc:sldMk cId="4061498018" sldId="594"/>
            <ac:spMk id="80" creationId="{ABB82139-6211-2E6A-BF96-316BD29398B2}"/>
          </ac:spMkLst>
        </pc:spChg>
        <pc:spChg chg="add mod">
          <ac:chgData name="Cannell, Michael B" userId="df291291-9ac9-42c2-a976-062f6e2ad9da" providerId="ADAL" clId="{EBE29762-3F04-BF47-B718-0D1C310CBAA9}" dt="2022-09-20T17:28:54.468" v="4766"/>
          <ac:spMkLst>
            <pc:docMk/>
            <pc:sldMk cId="4061498018" sldId="594"/>
            <ac:spMk id="81" creationId="{336DB44D-26FE-37F0-C7E9-6CD5F8A51D3E}"/>
          </ac:spMkLst>
        </pc:spChg>
        <pc:spChg chg="add mod">
          <ac:chgData name="Cannell, Michael B" userId="df291291-9ac9-42c2-a976-062f6e2ad9da" providerId="ADAL" clId="{EBE29762-3F04-BF47-B718-0D1C310CBAA9}" dt="2022-09-20T17:28:54.468" v="4766"/>
          <ac:spMkLst>
            <pc:docMk/>
            <pc:sldMk cId="4061498018" sldId="594"/>
            <ac:spMk id="82" creationId="{5969B85D-A148-C833-0AD3-41BB52CAE14D}"/>
          </ac:spMkLst>
        </pc:spChg>
        <pc:spChg chg="add mod">
          <ac:chgData name="Cannell, Michael B" userId="df291291-9ac9-42c2-a976-062f6e2ad9da" providerId="ADAL" clId="{EBE29762-3F04-BF47-B718-0D1C310CBAA9}" dt="2022-09-20T17:28:54.468" v="4766"/>
          <ac:spMkLst>
            <pc:docMk/>
            <pc:sldMk cId="4061498018" sldId="594"/>
            <ac:spMk id="83" creationId="{9F23023B-9EB7-28C2-21C3-0BE791936015}"/>
          </ac:spMkLst>
        </pc:spChg>
        <pc:spChg chg="add mod">
          <ac:chgData name="Cannell, Michael B" userId="df291291-9ac9-42c2-a976-062f6e2ad9da" providerId="ADAL" clId="{EBE29762-3F04-BF47-B718-0D1C310CBAA9}" dt="2022-09-20T17:28:54.468" v="4766"/>
          <ac:spMkLst>
            <pc:docMk/>
            <pc:sldMk cId="4061498018" sldId="594"/>
            <ac:spMk id="84" creationId="{B902062B-3BD8-4066-0BF7-BD92E2E2AA8D}"/>
          </ac:spMkLst>
        </pc:spChg>
        <pc:spChg chg="add mod">
          <ac:chgData name="Cannell, Michael B" userId="df291291-9ac9-42c2-a976-062f6e2ad9da" providerId="ADAL" clId="{EBE29762-3F04-BF47-B718-0D1C310CBAA9}" dt="2022-09-20T17:28:54.468" v="4766"/>
          <ac:spMkLst>
            <pc:docMk/>
            <pc:sldMk cId="4061498018" sldId="594"/>
            <ac:spMk id="85" creationId="{6FB88C3F-ED0A-0807-30D4-B797AD0D6920}"/>
          </ac:spMkLst>
        </pc:spChg>
        <pc:spChg chg="add mod">
          <ac:chgData name="Cannell, Michael B" userId="df291291-9ac9-42c2-a976-062f6e2ad9da" providerId="ADAL" clId="{EBE29762-3F04-BF47-B718-0D1C310CBAA9}" dt="2022-09-20T17:28:54.468" v="4766"/>
          <ac:spMkLst>
            <pc:docMk/>
            <pc:sldMk cId="4061498018" sldId="594"/>
            <ac:spMk id="86" creationId="{605CDC74-5A18-7FCC-884B-AD7D78634F79}"/>
          </ac:spMkLst>
        </pc:spChg>
        <pc:spChg chg="add mod">
          <ac:chgData name="Cannell, Michael B" userId="df291291-9ac9-42c2-a976-062f6e2ad9da" providerId="ADAL" clId="{EBE29762-3F04-BF47-B718-0D1C310CBAA9}" dt="2022-09-20T17:28:54.468" v="4766"/>
          <ac:spMkLst>
            <pc:docMk/>
            <pc:sldMk cId="4061498018" sldId="594"/>
            <ac:spMk id="87" creationId="{D881964C-5B46-9275-7E25-6BD0A56D1311}"/>
          </ac:spMkLst>
        </pc:spChg>
        <pc:spChg chg="add mod">
          <ac:chgData name="Cannell, Michael B" userId="df291291-9ac9-42c2-a976-062f6e2ad9da" providerId="ADAL" clId="{EBE29762-3F04-BF47-B718-0D1C310CBAA9}" dt="2022-09-20T17:28:54.468" v="4766"/>
          <ac:spMkLst>
            <pc:docMk/>
            <pc:sldMk cId="4061498018" sldId="594"/>
            <ac:spMk id="88" creationId="{652F6737-B50F-AC2D-B5FA-AE814965A7F7}"/>
          </ac:spMkLst>
        </pc:spChg>
        <pc:spChg chg="add mod">
          <ac:chgData name="Cannell, Michael B" userId="df291291-9ac9-42c2-a976-062f6e2ad9da" providerId="ADAL" clId="{EBE29762-3F04-BF47-B718-0D1C310CBAA9}" dt="2022-09-20T17:28:54.468" v="4766"/>
          <ac:spMkLst>
            <pc:docMk/>
            <pc:sldMk cId="4061498018" sldId="594"/>
            <ac:spMk id="89" creationId="{FEC8E04E-D9BD-B9CF-C4EC-099C48F21B3D}"/>
          </ac:spMkLst>
        </pc:spChg>
        <pc:spChg chg="add mod">
          <ac:chgData name="Cannell, Michael B" userId="df291291-9ac9-42c2-a976-062f6e2ad9da" providerId="ADAL" clId="{EBE29762-3F04-BF47-B718-0D1C310CBAA9}" dt="2022-09-20T17:28:54.468" v="4766"/>
          <ac:spMkLst>
            <pc:docMk/>
            <pc:sldMk cId="4061498018" sldId="594"/>
            <ac:spMk id="90" creationId="{B78D084A-FB2B-00A1-8769-C3BF854DE05C}"/>
          </ac:spMkLst>
        </pc:spChg>
        <pc:spChg chg="add mod">
          <ac:chgData name="Cannell, Michael B" userId="df291291-9ac9-42c2-a976-062f6e2ad9da" providerId="ADAL" clId="{EBE29762-3F04-BF47-B718-0D1C310CBAA9}" dt="2022-09-20T17:28:54.468" v="4766"/>
          <ac:spMkLst>
            <pc:docMk/>
            <pc:sldMk cId="4061498018" sldId="594"/>
            <ac:spMk id="91" creationId="{F401AAFD-3D41-7E8C-BA00-1D845319B89F}"/>
          </ac:spMkLst>
        </pc:spChg>
        <pc:spChg chg="add mod">
          <ac:chgData name="Cannell, Michael B" userId="df291291-9ac9-42c2-a976-062f6e2ad9da" providerId="ADAL" clId="{EBE29762-3F04-BF47-B718-0D1C310CBAA9}" dt="2022-09-20T17:28:54.468" v="4766"/>
          <ac:spMkLst>
            <pc:docMk/>
            <pc:sldMk cId="4061498018" sldId="594"/>
            <ac:spMk id="92" creationId="{994971C3-1659-4108-9494-DB53F13C0A75}"/>
          </ac:spMkLst>
        </pc:spChg>
        <pc:spChg chg="add mod">
          <ac:chgData name="Cannell, Michael B" userId="df291291-9ac9-42c2-a976-062f6e2ad9da" providerId="ADAL" clId="{EBE29762-3F04-BF47-B718-0D1C310CBAA9}" dt="2022-09-20T17:28:54.468" v="4766"/>
          <ac:spMkLst>
            <pc:docMk/>
            <pc:sldMk cId="4061498018" sldId="594"/>
            <ac:spMk id="93" creationId="{0181491D-C2FF-8E5D-99CB-170785E05259}"/>
          </ac:spMkLst>
        </pc:spChg>
        <pc:spChg chg="add mod">
          <ac:chgData name="Cannell, Michael B" userId="df291291-9ac9-42c2-a976-062f6e2ad9da" providerId="ADAL" clId="{EBE29762-3F04-BF47-B718-0D1C310CBAA9}" dt="2022-09-20T17:28:54.468" v="4766"/>
          <ac:spMkLst>
            <pc:docMk/>
            <pc:sldMk cId="4061498018" sldId="594"/>
            <ac:spMk id="94" creationId="{A641097F-DFC8-D82B-C4D7-BA928F1C5241}"/>
          </ac:spMkLst>
        </pc:spChg>
        <pc:spChg chg="add mod">
          <ac:chgData name="Cannell, Michael B" userId="df291291-9ac9-42c2-a976-062f6e2ad9da" providerId="ADAL" clId="{EBE29762-3F04-BF47-B718-0D1C310CBAA9}" dt="2022-09-20T17:28:54.468" v="4766"/>
          <ac:spMkLst>
            <pc:docMk/>
            <pc:sldMk cId="4061498018" sldId="594"/>
            <ac:spMk id="95" creationId="{E4B6E723-3C96-02DC-A475-76FB46DDDCD3}"/>
          </ac:spMkLst>
        </pc:spChg>
        <pc:spChg chg="add mod">
          <ac:chgData name="Cannell, Michael B" userId="df291291-9ac9-42c2-a976-062f6e2ad9da" providerId="ADAL" clId="{EBE29762-3F04-BF47-B718-0D1C310CBAA9}" dt="2022-09-20T17:28:54.468" v="4766"/>
          <ac:spMkLst>
            <pc:docMk/>
            <pc:sldMk cId="4061498018" sldId="594"/>
            <ac:spMk id="96" creationId="{6E9109E3-8804-3F57-600F-D6E1219AB000}"/>
          </ac:spMkLst>
        </pc:spChg>
        <pc:spChg chg="add mod">
          <ac:chgData name="Cannell, Michael B" userId="df291291-9ac9-42c2-a976-062f6e2ad9da" providerId="ADAL" clId="{EBE29762-3F04-BF47-B718-0D1C310CBAA9}" dt="2022-09-20T17:28:54.468" v="4766"/>
          <ac:spMkLst>
            <pc:docMk/>
            <pc:sldMk cId="4061498018" sldId="594"/>
            <ac:spMk id="97" creationId="{5BB87ED9-2EEE-85F3-B976-677BB4718C2D}"/>
          </ac:spMkLst>
        </pc:spChg>
        <pc:spChg chg="add mod">
          <ac:chgData name="Cannell, Michael B" userId="df291291-9ac9-42c2-a976-062f6e2ad9da" providerId="ADAL" clId="{EBE29762-3F04-BF47-B718-0D1C310CBAA9}" dt="2022-09-20T17:28:54.468" v="4766"/>
          <ac:spMkLst>
            <pc:docMk/>
            <pc:sldMk cId="4061498018" sldId="594"/>
            <ac:spMk id="98" creationId="{F0AA5C5B-DADF-2353-425B-F477ECEAD1B0}"/>
          </ac:spMkLst>
        </pc:spChg>
        <pc:spChg chg="add mod">
          <ac:chgData name="Cannell, Michael B" userId="df291291-9ac9-42c2-a976-062f6e2ad9da" providerId="ADAL" clId="{EBE29762-3F04-BF47-B718-0D1C310CBAA9}" dt="2022-09-20T17:28:54.468" v="4766"/>
          <ac:spMkLst>
            <pc:docMk/>
            <pc:sldMk cId="4061498018" sldId="594"/>
            <ac:spMk id="99" creationId="{4D3E1305-A1ED-5D91-DCA5-2FEF887E4A0A}"/>
          </ac:spMkLst>
        </pc:spChg>
        <pc:spChg chg="add mod">
          <ac:chgData name="Cannell, Michael B" userId="df291291-9ac9-42c2-a976-062f6e2ad9da" providerId="ADAL" clId="{EBE29762-3F04-BF47-B718-0D1C310CBAA9}" dt="2022-09-20T17:28:54.468" v="4766"/>
          <ac:spMkLst>
            <pc:docMk/>
            <pc:sldMk cId="4061498018" sldId="594"/>
            <ac:spMk id="100" creationId="{4EC617E0-5486-5FB4-D0C9-EAF17A988825}"/>
          </ac:spMkLst>
        </pc:spChg>
        <pc:spChg chg="add mod">
          <ac:chgData name="Cannell, Michael B" userId="df291291-9ac9-42c2-a976-062f6e2ad9da" providerId="ADAL" clId="{EBE29762-3F04-BF47-B718-0D1C310CBAA9}" dt="2022-09-20T17:28:54.468" v="4766"/>
          <ac:spMkLst>
            <pc:docMk/>
            <pc:sldMk cId="4061498018" sldId="594"/>
            <ac:spMk id="101" creationId="{6E36C3D6-4504-9663-FC93-7C9ED6E8241F}"/>
          </ac:spMkLst>
        </pc:spChg>
        <pc:spChg chg="add mod">
          <ac:chgData name="Cannell, Michael B" userId="df291291-9ac9-42c2-a976-062f6e2ad9da" providerId="ADAL" clId="{EBE29762-3F04-BF47-B718-0D1C310CBAA9}" dt="2022-09-20T17:28:54.468" v="4766"/>
          <ac:spMkLst>
            <pc:docMk/>
            <pc:sldMk cId="4061498018" sldId="594"/>
            <ac:spMk id="102" creationId="{75363496-E381-C95A-75C2-193D8A539E54}"/>
          </ac:spMkLst>
        </pc:spChg>
        <pc:spChg chg="add mod">
          <ac:chgData name="Cannell, Michael B" userId="df291291-9ac9-42c2-a976-062f6e2ad9da" providerId="ADAL" clId="{EBE29762-3F04-BF47-B718-0D1C310CBAA9}" dt="2022-09-20T17:28:54.468" v="4766"/>
          <ac:spMkLst>
            <pc:docMk/>
            <pc:sldMk cId="4061498018" sldId="594"/>
            <ac:spMk id="103" creationId="{98043777-C8DC-567F-EE93-84DC93AF9076}"/>
          </ac:spMkLst>
        </pc:spChg>
        <pc:spChg chg="add mod">
          <ac:chgData name="Cannell, Michael B" userId="df291291-9ac9-42c2-a976-062f6e2ad9da" providerId="ADAL" clId="{EBE29762-3F04-BF47-B718-0D1C310CBAA9}" dt="2022-09-20T17:28:54.468" v="4766"/>
          <ac:spMkLst>
            <pc:docMk/>
            <pc:sldMk cId="4061498018" sldId="594"/>
            <ac:spMk id="104" creationId="{557DD7D0-10B4-4B7A-8F0E-B752A3AA3780}"/>
          </ac:spMkLst>
        </pc:spChg>
        <pc:spChg chg="add mod">
          <ac:chgData name="Cannell, Michael B" userId="df291291-9ac9-42c2-a976-062f6e2ad9da" providerId="ADAL" clId="{EBE29762-3F04-BF47-B718-0D1C310CBAA9}" dt="2022-09-20T17:28:54.468" v="4766"/>
          <ac:spMkLst>
            <pc:docMk/>
            <pc:sldMk cId="4061498018" sldId="594"/>
            <ac:spMk id="105" creationId="{8F8060FA-505A-EE7F-9C52-5A9633A3A52F}"/>
          </ac:spMkLst>
        </pc:spChg>
        <pc:spChg chg="add mod">
          <ac:chgData name="Cannell, Michael B" userId="df291291-9ac9-42c2-a976-062f6e2ad9da" providerId="ADAL" clId="{EBE29762-3F04-BF47-B718-0D1C310CBAA9}" dt="2022-09-20T17:28:54.468" v="4766"/>
          <ac:spMkLst>
            <pc:docMk/>
            <pc:sldMk cId="4061498018" sldId="594"/>
            <ac:spMk id="106" creationId="{6E054C09-ECB7-A4B6-7307-A40C83C2B352}"/>
          </ac:spMkLst>
        </pc:spChg>
        <pc:spChg chg="add mod">
          <ac:chgData name="Cannell, Michael B" userId="df291291-9ac9-42c2-a976-062f6e2ad9da" providerId="ADAL" clId="{EBE29762-3F04-BF47-B718-0D1C310CBAA9}" dt="2022-09-20T17:28:54.468" v="4766"/>
          <ac:spMkLst>
            <pc:docMk/>
            <pc:sldMk cId="4061498018" sldId="594"/>
            <ac:spMk id="107" creationId="{18B3B655-D710-7AD7-BAE4-D72BC12FACE8}"/>
          </ac:spMkLst>
        </pc:spChg>
        <pc:spChg chg="add mod">
          <ac:chgData name="Cannell, Michael B" userId="df291291-9ac9-42c2-a976-062f6e2ad9da" providerId="ADAL" clId="{EBE29762-3F04-BF47-B718-0D1C310CBAA9}" dt="2022-09-20T17:28:54.468" v="4766"/>
          <ac:spMkLst>
            <pc:docMk/>
            <pc:sldMk cId="4061498018" sldId="594"/>
            <ac:spMk id="108" creationId="{F5B49A37-7A73-57A8-F0EC-CCFC3AD67140}"/>
          </ac:spMkLst>
        </pc:spChg>
        <pc:spChg chg="add mod">
          <ac:chgData name="Cannell, Michael B" userId="df291291-9ac9-42c2-a976-062f6e2ad9da" providerId="ADAL" clId="{EBE29762-3F04-BF47-B718-0D1C310CBAA9}" dt="2022-09-20T17:28:54.468" v="4766"/>
          <ac:spMkLst>
            <pc:docMk/>
            <pc:sldMk cId="4061498018" sldId="594"/>
            <ac:spMk id="109" creationId="{7BAD8DBB-D8FC-04C8-BE9E-6730A0E50328}"/>
          </ac:spMkLst>
        </pc:spChg>
        <pc:spChg chg="add mod">
          <ac:chgData name="Cannell, Michael B" userId="df291291-9ac9-42c2-a976-062f6e2ad9da" providerId="ADAL" clId="{EBE29762-3F04-BF47-B718-0D1C310CBAA9}" dt="2022-09-20T17:28:54.468" v="4766"/>
          <ac:spMkLst>
            <pc:docMk/>
            <pc:sldMk cId="4061498018" sldId="594"/>
            <ac:spMk id="110" creationId="{B49E4969-439D-52CF-353F-1BF6895D7317}"/>
          </ac:spMkLst>
        </pc:spChg>
        <pc:spChg chg="add mod">
          <ac:chgData name="Cannell, Michael B" userId="df291291-9ac9-42c2-a976-062f6e2ad9da" providerId="ADAL" clId="{EBE29762-3F04-BF47-B718-0D1C310CBAA9}" dt="2022-09-20T17:28:54.468" v="4766"/>
          <ac:spMkLst>
            <pc:docMk/>
            <pc:sldMk cId="4061498018" sldId="594"/>
            <ac:spMk id="111" creationId="{911687AD-0672-5245-67A6-B12CB30CAC6B}"/>
          </ac:spMkLst>
        </pc:spChg>
        <pc:spChg chg="add mod">
          <ac:chgData name="Cannell, Michael B" userId="df291291-9ac9-42c2-a976-062f6e2ad9da" providerId="ADAL" clId="{EBE29762-3F04-BF47-B718-0D1C310CBAA9}" dt="2022-09-20T17:28:54.468" v="4766"/>
          <ac:spMkLst>
            <pc:docMk/>
            <pc:sldMk cId="4061498018" sldId="594"/>
            <ac:spMk id="112" creationId="{46ED277F-9B92-4F65-F8F5-C6C5556F288B}"/>
          </ac:spMkLst>
        </pc:spChg>
        <pc:spChg chg="add mod">
          <ac:chgData name="Cannell, Michael B" userId="df291291-9ac9-42c2-a976-062f6e2ad9da" providerId="ADAL" clId="{EBE29762-3F04-BF47-B718-0D1C310CBAA9}" dt="2022-09-20T17:28:54.468" v="4766"/>
          <ac:spMkLst>
            <pc:docMk/>
            <pc:sldMk cId="4061498018" sldId="594"/>
            <ac:spMk id="113" creationId="{4025E60C-6735-51C8-3FBF-545692ADCCF6}"/>
          </ac:spMkLst>
        </pc:spChg>
        <pc:spChg chg="add mod">
          <ac:chgData name="Cannell, Michael B" userId="df291291-9ac9-42c2-a976-062f6e2ad9da" providerId="ADAL" clId="{EBE29762-3F04-BF47-B718-0D1C310CBAA9}" dt="2022-09-20T17:28:54.468" v="4766"/>
          <ac:spMkLst>
            <pc:docMk/>
            <pc:sldMk cId="4061498018" sldId="594"/>
            <ac:spMk id="114" creationId="{CD08758D-6DD9-A9FF-EFEF-8F1AD79EA216}"/>
          </ac:spMkLst>
        </pc:spChg>
        <pc:spChg chg="add mod">
          <ac:chgData name="Cannell, Michael B" userId="df291291-9ac9-42c2-a976-062f6e2ad9da" providerId="ADAL" clId="{EBE29762-3F04-BF47-B718-0D1C310CBAA9}" dt="2022-09-20T17:28:54.468" v="4766"/>
          <ac:spMkLst>
            <pc:docMk/>
            <pc:sldMk cId="4061498018" sldId="594"/>
            <ac:spMk id="115" creationId="{157B3F20-8405-7FB9-8DF4-B39D99009726}"/>
          </ac:spMkLst>
        </pc:spChg>
        <pc:spChg chg="add mod">
          <ac:chgData name="Cannell, Michael B" userId="df291291-9ac9-42c2-a976-062f6e2ad9da" providerId="ADAL" clId="{EBE29762-3F04-BF47-B718-0D1C310CBAA9}" dt="2022-09-20T17:28:54.468" v="4766"/>
          <ac:spMkLst>
            <pc:docMk/>
            <pc:sldMk cId="4061498018" sldId="594"/>
            <ac:spMk id="116" creationId="{0495B2E7-9C3D-1E88-BD2F-4813439F9124}"/>
          </ac:spMkLst>
        </pc:spChg>
        <pc:spChg chg="add mod">
          <ac:chgData name="Cannell, Michael B" userId="df291291-9ac9-42c2-a976-062f6e2ad9da" providerId="ADAL" clId="{EBE29762-3F04-BF47-B718-0D1C310CBAA9}" dt="2022-09-20T17:28:54.468" v="4766"/>
          <ac:spMkLst>
            <pc:docMk/>
            <pc:sldMk cId="4061498018" sldId="594"/>
            <ac:spMk id="117" creationId="{28DCFC27-1F2A-9ADF-3451-66ACCB3ED21A}"/>
          </ac:spMkLst>
        </pc:spChg>
        <pc:spChg chg="add mod">
          <ac:chgData name="Cannell, Michael B" userId="df291291-9ac9-42c2-a976-062f6e2ad9da" providerId="ADAL" clId="{EBE29762-3F04-BF47-B718-0D1C310CBAA9}" dt="2022-09-20T17:28:54.468" v="4766"/>
          <ac:spMkLst>
            <pc:docMk/>
            <pc:sldMk cId="4061498018" sldId="594"/>
            <ac:spMk id="118" creationId="{D9E1AE72-8749-167B-D02F-B9F4227D61EC}"/>
          </ac:spMkLst>
        </pc:spChg>
        <pc:spChg chg="add mod">
          <ac:chgData name="Cannell, Michael B" userId="df291291-9ac9-42c2-a976-062f6e2ad9da" providerId="ADAL" clId="{EBE29762-3F04-BF47-B718-0D1C310CBAA9}" dt="2022-09-20T17:28:54.468" v="4766"/>
          <ac:spMkLst>
            <pc:docMk/>
            <pc:sldMk cId="4061498018" sldId="594"/>
            <ac:spMk id="119" creationId="{4BD37558-8CDD-9820-A3C5-B58B4DB9EFF2}"/>
          </ac:spMkLst>
        </pc:spChg>
        <pc:spChg chg="add mod">
          <ac:chgData name="Cannell, Michael B" userId="df291291-9ac9-42c2-a976-062f6e2ad9da" providerId="ADAL" clId="{EBE29762-3F04-BF47-B718-0D1C310CBAA9}" dt="2022-09-20T17:30:10.359" v="4785" actId="14100"/>
          <ac:spMkLst>
            <pc:docMk/>
            <pc:sldMk cId="4061498018" sldId="594"/>
            <ac:spMk id="120" creationId="{A8A1E37A-8DCB-25F9-35FD-64B4FFC65596}"/>
          </ac:spMkLst>
        </pc:spChg>
        <pc:spChg chg="add mod">
          <ac:chgData name="Cannell, Michael B" userId="df291291-9ac9-42c2-a976-062f6e2ad9da" providerId="ADAL" clId="{EBE29762-3F04-BF47-B718-0D1C310CBAA9}" dt="2022-09-20T17:29:51.574" v="4780" actId="14100"/>
          <ac:spMkLst>
            <pc:docMk/>
            <pc:sldMk cId="4061498018" sldId="594"/>
            <ac:spMk id="121" creationId="{9F7C23ED-F8F9-2E4B-B3E6-B0F32AE00AD8}"/>
          </ac:spMkLst>
        </pc:spChg>
        <pc:spChg chg="add mod">
          <ac:chgData name="Cannell, Michael B" userId="df291291-9ac9-42c2-a976-062f6e2ad9da" providerId="ADAL" clId="{EBE29762-3F04-BF47-B718-0D1C310CBAA9}" dt="2022-09-20T17:28:54.468" v="4766"/>
          <ac:spMkLst>
            <pc:docMk/>
            <pc:sldMk cId="4061498018" sldId="594"/>
            <ac:spMk id="122" creationId="{095816B7-D00B-5BFB-8980-36D5E7F07DF2}"/>
          </ac:spMkLst>
        </pc:spChg>
        <pc:spChg chg="add mod">
          <ac:chgData name="Cannell, Michael B" userId="df291291-9ac9-42c2-a976-062f6e2ad9da" providerId="ADAL" clId="{EBE29762-3F04-BF47-B718-0D1C310CBAA9}" dt="2022-09-20T17:28:54.468" v="4766"/>
          <ac:spMkLst>
            <pc:docMk/>
            <pc:sldMk cId="4061498018" sldId="594"/>
            <ac:spMk id="123" creationId="{433BA59C-10C2-A00E-2596-3FCC5D742839}"/>
          </ac:spMkLst>
        </pc:spChg>
        <pc:spChg chg="add mod">
          <ac:chgData name="Cannell, Michael B" userId="df291291-9ac9-42c2-a976-062f6e2ad9da" providerId="ADAL" clId="{EBE29762-3F04-BF47-B718-0D1C310CBAA9}" dt="2022-09-20T17:28:54.468" v="4766"/>
          <ac:spMkLst>
            <pc:docMk/>
            <pc:sldMk cId="4061498018" sldId="594"/>
            <ac:spMk id="124" creationId="{0018CBAE-30CE-6491-5ACD-4CAE83C76C87}"/>
          </ac:spMkLst>
        </pc:spChg>
        <pc:spChg chg="add mod">
          <ac:chgData name="Cannell, Michael B" userId="df291291-9ac9-42c2-a976-062f6e2ad9da" providerId="ADAL" clId="{EBE29762-3F04-BF47-B718-0D1C310CBAA9}" dt="2022-09-20T17:28:54.468" v="4766"/>
          <ac:spMkLst>
            <pc:docMk/>
            <pc:sldMk cId="4061498018" sldId="594"/>
            <ac:spMk id="125" creationId="{47952C2C-01D6-2DAC-2FE8-88AA0EA0E754}"/>
          </ac:spMkLst>
        </pc:spChg>
        <pc:spChg chg="add mod">
          <ac:chgData name="Cannell, Michael B" userId="df291291-9ac9-42c2-a976-062f6e2ad9da" providerId="ADAL" clId="{EBE29762-3F04-BF47-B718-0D1C310CBAA9}" dt="2022-09-20T17:28:54.468" v="4766"/>
          <ac:spMkLst>
            <pc:docMk/>
            <pc:sldMk cId="4061498018" sldId="594"/>
            <ac:spMk id="126" creationId="{168BA733-CF57-A7A2-AEB2-7460C87B7E69}"/>
          </ac:spMkLst>
        </pc:spChg>
        <pc:spChg chg="add mod">
          <ac:chgData name="Cannell, Michael B" userId="df291291-9ac9-42c2-a976-062f6e2ad9da" providerId="ADAL" clId="{EBE29762-3F04-BF47-B718-0D1C310CBAA9}" dt="2022-09-20T17:28:54.468" v="4766"/>
          <ac:spMkLst>
            <pc:docMk/>
            <pc:sldMk cId="4061498018" sldId="594"/>
            <ac:spMk id="127" creationId="{D5EE4CBF-73CF-D4B7-0B94-116DE4DF64F2}"/>
          </ac:spMkLst>
        </pc:spChg>
        <pc:spChg chg="add mod">
          <ac:chgData name="Cannell, Michael B" userId="df291291-9ac9-42c2-a976-062f6e2ad9da" providerId="ADAL" clId="{EBE29762-3F04-BF47-B718-0D1C310CBAA9}" dt="2022-09-20T17:28:54.468" v="4766"/>
          <ac:spMkLst>
            <pc:docMk/>
            <pc:sldMk cId="4061498018" sldId="594"/>
            <ac:spMk id="132" creationId="{535B1DDF-93F1-BC27-643A-9827B6E7AEAF}"/>
          </ac:spMkLst>
        </pc:spChg>
        <pc:cxnChg chg="add del mod">
          <ac:chgData name="Cannell, Michael B" userId="df291291-9ac9-42c2-a976-062f6e2ad9da" providerId="ADAL" clId="{EBE29762-3F04-BF47-B718-0D1C310CBAA9}" dt="2022-09-20T17:23:42.889" v="4718" actId="478"/>
          <ac:cxnSpMkLst>
            <pc:docMk/>
            <pc:sldMk cId="4061498018" sldId="594"/>
            <ac:cxnSpMk id="2" creationId="{16511AF2-A4AF-031A-46E1-BC1ACB6843CB}"/>
          </ac:cxnSpMkLst>
        </pc:cxnChg>
        <pc:cxnChg chg="del">
          <ac:chgData name="Cannell, Michael B" userId="df291291-9ac9-42c2-a976-062f6e2ad9da" providerId="ADAL" clId="{EBE29762-3F04-BF47-B718-0D1C310CBAA9}" dt="2022-09-20T17:28:53.932" v="4765" actId="478"/>
          <ac:cxnSpMkLst>
            <pc:docMk/>
            <pc:sldMk cId="4061498018" sldId="594"/>
            <ac:cxnSpMk id="3" creationId="{82841B5A-1A52-A9FD-658A-739E1B08FE03}"/>
          </ac:cxnSpMkLst>
        </pc:cxnChg>
        <pc:cxnChg chg="del">
          <ac:chgData name="Cannell, Michael B" userId="df291291-9ac9-42c2-a976-062f6e2ad9da" providerId="ADAL" clId="{EBE29762-3F04-BF47-B718-0D1C310CBAA9}" dt="2022-09-20T17:28:53.932" v="4765" actId="478"/>
          <ac:cxnSpMkLst>
            <pc:docMk/>
            <pc:sldMk cId="4061498018" sldId="594"/>
            <ac:cxnSpMk id="5" creationId="{DAD04491-881A-B525-2992-254F3DE30DC6}"/>
          </ac:cxnSpMkLst>
        </pc:cxnChg>
        <pc:cxnChg chg="add mod">
          <ac:chgData name="Cannell, Michael B" userId="df291291-9ac9-42c2-a976-062f6e2ad9da" providerId="ADAL" clId="{EBE29762-3F04-BF47-B718-0D1C310CBAA9}" dt="2022-09-20T17:28:54.468" v="4766"/>
          <ac:cxnSpMkLst>
            <pc:docMk/>
            <pc:sldMk cId="4061498018" sldId="594"/>
            <ac:cxnSpMk id="22" creationId="{0BC21761-EC80-0292-9AB7-5C9B7750FE47}"/>
          </ac:cxnSpMkLst>
        </pc:cxnChg>
        <pc:cxnChg chg="del">
          <ac:chgData name="Cannell, Michael B" userId="df291291-9ac9-42c2-a976-062f6e2ad9da" providerId="ADAL" clId="{EBE29762-3F04-BF47-B718-0D1C310CBAA9}" dt="2022-09-20T17:28:53.932" v="4765" actId="478"/>
          <ac:cxnSpMkLst>
            <pc:docMk/>
            <pc:sldMk cId="4061498018" sldId="594"/>
            <ac:cxnSpMk id="42" creationId="{1AC35CF8-FCF2-FD2B-FFD3-239BD2F2B8BC}"/>
          </ac:cxnSpMkLst>
        </pc:cxnChg>
        <pc:cxnChg chg="add mod">
          <ac:chgData name="Cannell, Michael B" userId="df291291-9ac9-42c2-a976-062f6e2ad9da" providerId="ADAL" clId="{EBE29762-3F04-BF47-B718-0D1C310CBAA9}" dt="2022-09-20T17:28:54.468" v="4766"/>
          <ac:cxnSpMkLst>
            <pc:docMk/>
            <pc:sldMk cId="4061498018" sldId="594"/>
            <ac:cxnSpMk id="128" creationId="{A58F0187-1EC0-0A07-B0C2-BA5A00FCCCDE}"/>
          </ac:cxnSpMkLst>
        </pc:cxnChg>
        <pc:cxnChg chg="add mod">
          <ac:chgData name="Cannell, Michael B" userId="df291291-9ac9-42c2-a976-062f6e2ad9da" providerId="ADAL" clId="{EBE29762-3F04-BF47-B718-0D1C310CBAA9}" dt="2022-09-20T17:28:54.468" v="4766"/>
          <ac:cxnSpMkLst>
            <pc:docMk/>
            <pc:sldMk cId="4061498018" sldId="594"/>
            <ac:cxnSpMk id="129" creationId="{0CAD09DB-A427-4DDD-B3AE-BA2C871F999A}"/>
          </ac:cxnSpMkLst>
        </pc:cxnChg>
        <pc:cxnChg chg="add mod">
          <ac:chgData name="Cannell, Michael B" userId="df291291-9ac9-42c2-a976-062f6e2ad9da" providerId="ADAL" clId="{EBE29762-3F04-BF47-B718-0D1C310CBAA9}" dt="2022-09-20T17:28:54.468" v="4766"/>
          <ac:cxnSpMkLst>
            <pc:docMk/>
            <pc:sldMk cId="4061498018" sldId="594"/>
            <ac:cxnSpMk id="130" creationId="{5B060AAA-4C3B-5B14-021D-73D38519C852}"/>
          </ac:cxnSpMkLst>
        </pc:cxnChg>
        <pc:cxnChg chg="add mod">
          <ac:chgData name="Cannell, Michael B" userId="df291291-9ac9-42c2-a976-062f6e2ad9da" providerId="ADAL" clId="{EBE29762-3F04-BF47-B718-0D1C310CBAA9}" dt="2022-09-20T17:28:54.468" v="4766"/>
          <ac:cxnSpMkLst>
            <pc:docMk/>
            <pc:sldMk cId="4061498018" sldId="594"/>
            <ac:cxnSpMk id="131" creationId="{5FCDA494-0696-4CF0-786E-D4AA8747B637}"/>
          </ac:cxnSpMkLst>
        </pc:cxnChg>
        <pc:cxnChg chg="add mod">
          <ac:chgData name="Cannell, Michael B" userId="df291291-9ac9-42c2-a976-062f6e2ad9da" providerId="ADAL" clId="{EBE29762-3F04-BF47-B718-0D1C310CBAA9}" dt="2022-09-20T17:28:54.468" v="4766"/>
          <ac:cxnSpMkLst>
            <pc:docMk/>
            <pc:sldMk cId="4061498018" sldId="594"/>
            <ac:cxnSpMk id="133" creationId="{C56CA1D2-14C9-3740-5727-761AB91EAD42}"/>
          </ac:cxnSpMkLst>
        </pc:cxnChg>
        <pc:cxnChg chg="add mod">
          <ac:chgData name="Cannell, Michael B" userId="df291291-9ac9-42c2-a976-062f6e2ad9da" providerId="ADAL" clId="{EBE29762-3F04-BF47-B718-0D1C310CBAA9}" dt="2022-09-20T17:28:54.468" v="4766"/>
          <ac:cxnSpMkLst>
            <pc:docMk/>
            <pc:sldMk cId="4061498018" sldId="594"/>
            <ac:cxnSpMk id="134" creationId="{37638B24-06A4-5BD9-6CE8-9F5DC5C02945}"/>
          </ac:cxnSpMkLst>
        </pc:cxnChg>
        <pc:cxnChg chg="add mod">
          <ac:chgData name="Cannell, Michael B" userId="df291291-9ac9-42c2-a976-062f6e2ad9da" providerId="ADAL" clId="{EBE29762-3F04-BF47-B718-0D1C310CBAA9}" dt="2022-09-20T17:28:54.468" v="4766"/>
          <ac:cxnSpMkLst>
            <pc:docMk/>
            <pc:sldMk cId="4061498018" sldId="594"/>
            <ac:cxnSpMk id="135" creationId="{13854A0A-0881-69DA-B839-80D6478D9E27}"/>
          </ac:cxnSpMkLst>
        </pc:cxnChg>
        <pc:cxnChg chg="add mod">
          <ac:chgData name="Cannell, Michael B" userId="df291291-9ac9-42c2-a976-062f6e2ad9da" providerId="ADAL" clId="{EBE29762-3F04-BF47-B718-0D1C310CBAA9}" dt="2022-09-20T17:29:44.267" v="4779" actId="1076"/>
          <ac:cxnSpMkLst>
            <pc:docMk/>
            <pc:sldMk cId="4061498018" sldId="594"/>
            <ac:cxnSpMk id="136" creationId="{966897BC-567B-35C6-83D0-B16ABCE9894F}"/>
          </ac:cxnSpMkLst>
        </pc:cxnChg>
      </pc:sldChg>
      <pc:sldChg chg="addSp delSp modSp add mod">
        <pc:chgData name="Cannell, Michael B" userId="df291291-9ac9-42c2-a976-062f6e2ad9da" providerId="ADAL" clId="{EBE29762-3F04-BF47-B718-0D1C310CBAA9}" dt="2022-09-20T17:41:15.990" v="4821" actId="20577"/>
        <pc:sldMkLst>
          <pc:docMk/>
          <pc:sldMk cId="2215105297" sldId="595"/>
        </pc:sldMkLst>
        <pc:spChg chg="add del">
          <ac:chgData name="Cannell, Michael B" userId="df291291-9ac9-42c2-a976-062f6e2ad9da" providerId="ADAL" clId="{EBE29762-3F04-BF47-B718-0D1C310CBAA9}" dt="2022-09-20T17:40:40.091" v="4817" actId="22"/>
          <ac:spMkLst>
            <pc:docMk/>
            <pc:sldMk cId="2215105297" sldId="595"/>
            <ac:spMk id="3" creationId="{099DE72C-E2EF-2673-A872-2869407C8639}"/>
          </ac:spMkLst>
        </pc:spChg>
        <pc:spChg chg="add mod">
          <ac:chgData name="Cannell, Michael B" userId="df291291-9ac9-42c2-a976-062f6e2ad9da" providerId="ADAL" clId="{EBE29762-3F04-BF47-B718-0D1C310CBAA9}" dt="2022-09-20T17:41:15.990" v="4821" actId="20577"/>
          <ac:spMkLst>
            <pc:docMk/>
            <pc:sldMk cId="2215105297" sldId="595"/>
            <ac:spMk id="5" creationId="{C280BBD3-651B-CCE1-939A-DC4F28E78CF0}"/>
          </ac:spMkLst>
        </pc:spChg>
        <pc:spChg chg="del">
          <ac:chgData name="Cannell, Michael B" userId="df291291-9ac9-42c2-a976-062f6e2ad9da" providerId="ADAL" clId="{EBE29762-3F04-BF47-B718-0D1C310CBAA9}" dt="2022-09-20T17:40:36.545" v="4815" actId="478"/>
          <ac:spMkLst>
            <pc:docMk/>
            <pc:sldMk cId="2215105297" sldId="595"/>
            <ac:spMk id="6" creationId="{08ED6963-ACF2-E4F4-C190-A9A76A3FD392}"/>
          </ac:spMkLst>
        </pc:spChg>
        <pc:spChg chg="del mod">
          <ac:chgData name="Cannell, Michael B" userId="df291291-9ac9-42c2-a976-062f6e2ad9da" providerId="ADAL" clId="{EBE29762-3F04-BF47-B718-0D1C310CBAA9}" dt="2022-09-20T17:40:34.466" v="4814" actId="478"/>
          <ac:spMkLst>
            <pc:docMk/>
            <pc:sldMk cId="2215105297" sldId="595"/>
            <ac:spMk id="16" creationId="{14F4193B-3918-73F0-2A11-A2A29D3904E9}"/>
          </ac:spMkLst>
        </pc:spChg>
        <pc:spChg chg="del">
          <ac:chgData name="Cannell, Michael B" userId="df291291-9ac9-42c2-a976-062f6e2ad9da" providerId="ADAL" clId="{EBE29762-3F04-BF47-B718-0D1C310CBAA9}" dt="2022-09-20T17:40:30.374" v="4812" actId="478"/>
          <ac:spMkLst>
            <pc:docMk/>
            <pc:sldMk cId="2215105297" sldId="595"/>
            <ac:spMk id="17" creationId="{B2D47199-83EF-9593-27D6-064691A6AFCF}"/>
          </ac:spMkLst>
        </pc:spChg>
        <pc:spChg chg="del">
          <ac:chgData name="Cannell, Michael B" userId="df291291-9ac9-42c2-a976-062f6e2ad9da" providerId="ADAL" clId="{EBE29762-3F04-BF47-B718-0D1C310CBAA9}" dt="2022-09-20T17:40:30.374" v="4812" actId="478"/>
          <ac:spMkLst>
            <pc:docMk/>
            <pc:sldMk cId="2215105297" sldId="595"/>
            <ac:spMk id="18" creationId="{11F25F93-EA48-5974-754C-E12002F65609}"/>
          </ac:spMkLst>
        </pc:spChg>
        <pc:spChg chg="del">
          <ac:chgData name="Cannell, Michael B" userId="df291291-9ac9-42c2-a976-062f6e2ad9da" providerId="ADAL" clId="{EBE29762-3F04-BF47-B718-0D1C310CBAA9}" dt="2022-09-20T17:40:30.374" v="4812" actId="478"/>
          <ac:spMkLst>
            <pc:docMk/>
            <pc:sldMk cId="2215105297" sldId="595"/>
            <ac:spMk id="19" creationId="{ADF91237-6A30-0E34-A97F-E1F8E6C3E1A0}"/>
          </ac:spMkLst>
        </pc:spChg>
      </pc:sldChg>
      <pc:sldChg chg="add modNotesTx">
        <pc:chgData name="Cannell, Michael B" userId="df291291-9ac9-42c2-a976-062f6e2ad9da" providerId="ADAL" clId="{EBE29762-3F04-BF47-B718-0D1C310CBAA9}" dt="2022-09-20T17:43:22.351" v="4830"/>
        <pc:sldMkLst>
          <pc:docMk/>
          <pc:sldMk cId="1650297100" sldId="596"/>
        </pc:sldMkLst>
      </pc:sldChg>
      <pc:sldChg chg="addSp delSp modSp add del mod">
        <pc:chgData name="Cannell, Michael B" userId="df291291-9ac9-42c2-a976-062f6e2ad9da" providerId="ADAL" clId="{EBE29762-3F04-BF47-B718-0D1C310CBAA9}" dt="2022-09-22T17:53:14.149" v="5377" actId="2696"/>
        <pc:sldMkLst>
          <pc:docMk/>
          <pc:sldMk cId="308448861" sldId="597"/>
        </pc:sldMkLst>
        <pc:spChg chg="add mod">
          <ac:chgData name="Cannell, Michael B" userId="df291291-9ac9-42c2-a976-062f6e2ad9da" providerId="ADAL" clId="{EBE29762-3F04-BF47-B718-0D1C310CBAA9}" dt="2022-09-20T17:45:16.536" v="4872" actId="20577"/>
          <ac:spMkLst>
            <pc:docMk/>
            <pc:sldMk cId="308448861" sldId="597"/>
            <ac:spMk id="2" creationId="{74372EF2-1DAD-F79D-0665-53246DA27F5E}"/>
          </ac:spMkLst>
        </pc:spChg>
        <pc:spChg chg="add mod">
          <ac:chgData name="Cannell, Michael B" userId="df291291-9ac9-42c2-a976-062f6e2ad9da" providerId="ADAL" clId="{EBE29762-3F04-BF47-B718-0D1C310CBAA9}" dt="2022-09-20T17:50:45.728" v="4889" actId="20577"/>
          <ac:spMkLst>
            <pc:docMk/>
            <pc:sldMk cId="308448861" sldId="597"/>
            <ac:spMk id="3" creationId="{D4AC59F6-9652-74AF-459F-1E002A96D472}"/>
          </ac:spMkLst>
        </pc:spChg>
        <pc:spChg chg="del mod">
          <ac:chgData name="Cannell, Michael B" userId="df291291-9ac9-42c2-a976-062f6e2ad9da" providerId="ADAL" clId="{EBE29762-3F04-BF47-B718-0D1C310CBAA9}" dt="2022-09-20T17:44:40.273" v="4853" actId="478"/>
          <ac:spMkLst>
            <pc:docMk/>
            <pc:sldMk cId="308448861" sldId="597"/>
            <ac:spMk id="4" creationId="{E0E03634-1222-E8F9-C4DB-9A43FD9218BB}"/>
          </ac:spMkLst>
        </pc:spChg>
        <pc:spChg chg="add mod">
          <ac:chgData name="Cannell, Michael B" userId="df291291-9ac9-42c2-a976-062f6e2ad9da" providerId="ADAL" clId="{EBE29762-3F04-BF47-B718-0D1C310CBAA9}" dt="2022-09-20T17:51:30.813" v="4936" actId="20577"/>
          <ac:spMkLst>
            <pc:docMk/>
            <pc:sldMk cId="308448861" sldId="597"/>
            <ac:spMk id="5" creationId="{4259855F-9A0E-C4C9-060B-C2FF7CB7D6F9}"/>
          </ac:spMkLst>
        </pc:spChg>
        <pc:spChg chg="del">
          <ac:chgData name="Cannell, Michael B" userId="df291291-9ac9-42c2-a976-062f6e2ad9da" providerId="ADAL" clId="{EBE29762-3F04-BF47-B718-0D1C310CBAA9}" dt="2022-09-20T17:44:31.746" v="4846" actId="478"/>
          <ac:spMkLst>
            <pc:docMk/>
            <pc:sldMk cId="308448861" sldId="597"/>
            <ac:spMk id="6" creationId="{08ED6963-ACF2-E4F4-C190-A9A76A3FD392}"/>
          </ac:spMkLst>
        </pc:spChg>
        <pc:spChg chg="add mod">
          <ac:chgData name="Cannell, Michael B" userId="df291291-9ac9-42c2-a976-062f6e2ad9da" providerId="ADAL" clId="{EBE29762-3F04-BF47-B718-0D1C310CBAA9}" dt="2022-09-20T17:44:46.382" v="4854"/>
          <ac:spMkLst>
            <pc:docMk/>
            <pc:sldMk cId="308448861" sldId="597"/>
            <ac:spMk id="7" creationId="{A2D64893-93C6-0B45-A074-BBFD1C8B27B7}"/>
          </ac:spMkLst>
        </pc:spChg>
        <pc:spChg chg="add del mod">
          <ac:chgData name="Cannell, Michael B" userId="df291291-9ac9-42c2-a976-062f6e2ad9da" providerId="ADAL" clId="{EBE29762-3F04-BF47-B718-0D1C310CBAA9}" dt="2022-09-20T17:51:07.734" v="4896" actId="1076"/>
          <ac:spMkLst>
            <pc:docMk/>
            <pc:sldMk cId="308448861" sldId="597"/>
            <ac:spMk id="8" creationId="{25F04138-4CCC-BBBA-1D4B-53CBE7A4DA37}"/>
          </ac:spMkLst>
        </pc:spChg>
        <pc:spChg chg="add mod">
          <ac:chgData name="Cannell, Michael B" userId="df291291-9ac9-42c2-a976-062f6e2ad9da" providerId="ADAL" clId="{EBE29762-3F04-BF47-B718-0D1C310CBAA9}" dt="2022-09-20T17:44:49.363" v="4858" actId="20577"/>
          <ac:spMkLst>
            <pc:docMk/>
            <pc:sldMk cId="308448861" sldId="597"/>
            <ac:spMk id="9" creationId="{4CF6DBDB-6B6C-EFA4-E06D-6AFB72EC8BFE}"/>
          </ac:spMkLst>
        </pc:spChg>
        <pc:spChg chg="del">
          <ac:chgData name="Cannell, Michael B" userId="df291291-9ac9-42c2-a976-062f6e2ad9da" providerId="ADAL" clId="{EBE29762-3F04-BF47-B718-0D1C310CBAA9}" dt="2022-09-20T17:44:34.434" v="4848" actId="478"/>
          <ac:spMkLst>
            <pc:docMk/>
            <pc:sldMk cId="308448861" sldId="597"/>
            <ac:spMk id="16" creationId="{14F4193B-3918-73F0-2A11-A2A29D3904E9}"/>
          </ac:spMkLst>
        </pc:spChg>
        <pc:spChg chg="del">
          <ac:chgData name="Cannell, Michael B" userId="df291291-9ac9-42c2-a976-062f6e2ad9da" providerId="ADAL" clId="{EBE29762-3F04-BF47-B718-0D1C310CBAA9}" dt="2022-09-20T17:44:38.734" v="4850" actId="478"/>
          <ac:spMkLst>
            <pc:docMk/>
            <pc:sldMk cId="308448861" sldId="597"/>
            <ac:spMk id="17" creationId="{B2D47199-83EF-9593-27D6-064691A6AFCF}"/>
          </ac:spMkLst>
        </pc:spChg>
        <pc:spChg chg="del mod">
          <ac:chgData name="Cannell, Michael B" userId="df291291-9ac9-42c2-a976-062f6e2ad9da" providerId="ADAL" clId="{EBE29762-3F04-BF47-B718-0D1C310CBAA9}" dt="2022-09-20T17:44:38.934" v="4852"/>
          <ac:spMkLst>
            <pc:docMk/>
            <pc:sldMk cId="308448861" sldId="597"/>
            <ac:spMk id="18" creationId="{11F25F93-EA48-5974-754C-E12002F65609}"/>
          </ac:spMkLst>
        </pc:spChg>
        <pc:spChg chg="del">
          <ac:chgData name="Cannell, Michael B" userId="df291291-9ac9-42c2-a976-062f6e2ad9da" providerId="ADAL" clId="{EBE29762-3F04-BF47-B718-0D1C310CBAA9}" dt="2022-09-20T17:44:36.481" v="4849" actId="478"/>
          <ac:spMkLst>
            <pc:docMk/>
            <pc:sldMk cId="308448861" sldId="597"/>
            <ac:spMk id="19" creationId="{ADF91237-6A30-0E34-A97F-E1F8E6C3E1A0}"/>
          </ac:spMkLst>
        </pc:spChg>
      </pc:sldChg>
      <pc:sldChg chg="modSp mod modShow">
        <pc:chgData name="Cannell, Michael B" userId="df291291-9ac9-42c2-a976-062f6e2ad9da" providerId="ADAL" clId="{EBE29762-3F04-BF47-B718-0D1C310CBAA9}" dt="2022-09-22T17:52:01.493" v="5372" actId="20577"/>
        <pc:sldMkLst>
          <pc:docMk/>
          <pc:sldMk cId="34412781" sldId="598"/>
        </pc:sldMkLst>
        <pc:spChg chg="mod">
          <ac:chgData name="Cannell, Michael B" userId="df291291-9ac9-42c2-a976-062f6e2ad9da" providerId="ADAL" clId="{EBE29762-3F04-BF47-B718-0D1C310CBAA9}" dt="2022-09-22T17:52:01.493" v="5372" actId="20577"/>
          <ac:spMkLst>
            <pc:docMk/>
            <pc:sldMk cId="34412781" sldId="598"/>
            <ac:spMk id="3" creationId="{81869D34-3F78-540D-7369-25CD001C907E}"/>
          </ac:spMkLst>
        </pc:spChg>
      </pc:sldChg>
      <pc:sldChg chg="addSp delSp modSp add mod">
        <pc:chgData name="Cannell, Michael B" userId="df291291-9ac9-42c2-a976-062f6e2ad9da" providerId="ADAL" clId="{EBE29762-3F04-BF47-B718-0D1C310CBAA9}" dt="2022-09-22T18:04:32.012" v="5388" actId="404"/>
        <pc:sldMkLst>
          <pc:docMk/>
          <pc:sldMk cId="3683055604" sldId="599"/>
        </pc:sldMkLst>
        <pc:spChg chg="del">
          <ac:chgData name="Cannell, Michael B" userId="df291291-9ac9-42c2-a976-062f6e2ad9da" providerId="ADAL" clId="{EBE29762-3F04-BF47-B718-0D1C310CBAA9}" dt="2022-09-22T17:53:34.146" v="5383" actId="478"/>
          <ac:spMkLst>
            <pc:docMk/>
            <pc:sldMk cId="3683055604" sldId="599"/>
            <ac:spMk id="2" creationId="{74372EF2-1DAD-F79D-0665-53246DA27F5E}"/>
          </ac:spMkLst>
        </pc:spChg>
        <pc:spChg chg="del">
          <ac:chgData name="Cannell, Michael B" userId="df291291-9ac9-42c2-a976-062f6e2ad9da" providerId="ADAL" clId="{EBE29762-3F04-BF47-B718-0D1C310CBAA9}" dt="2022-09-22T17:53:29.477" v="5381" actId="478"/>
          <ac:spMkLst>
            <pc:docMk/>
            <pc:sldMk cId="3683055604" sldId="599"/>
            <ac:spMk id="3" creationId="{D4AC59F6-9652-74AF-459F-1E002A96D472}"/>
          </ac:spMkLst>
        </pc:spChg>
        <pc:spChg chg="add mod">
          <ac:chgData name="Cannell, Michael B" userId="df291291-9ac9-42c2-a976-062f6e2ad9da" providerId="ADAL" clId="{EBE29762-3F04-BF47-B718-0D1C310CBAA9}" dt="2022-09-22T18:04:32.012" v="5388" actId="404"/>
          <ac:spMkLst>
            <pc:docMk/>
            <pc:sldMk cId="3683055604" sldId="599"/>
            <ac:spMk id="4" creationId="{A7FA704C-8C52-51C3-E0CE-369FEE56B9CE}"/>
          </ac:spMkLst>
        </pc:spChg>
        <pc:spChg chg="del">
          <ac:chgData name="Cannell, Michael B" userId="df291291-9ac9-42c2-a976-062f6e2ad9da" providerId="ADAL" clId="{EBE29762-3F04-BF47-B718-0D1C310CBAA9}" dt="2022-09-22T17:53:26.365" v="5379" actId="478"/>
          <ac:spMkLst>
            <pc:docMk/>
            <pc:sldMk cId="3683055604" sldId="599"/>
            <ac:spMk id="5" creationId="{4259855F-9A0E-C4C9-060B-C2FF7CB7D6F9}"/>
          </ac:spMkLst>
        </pc:spChg>
        <pc:spChg chg="del">
          <ac:chgData name="Cannell, Michael B" userId="df291291-9ac9-42c2-a976-062f6e2ad9da" providerId="ADAL" clId="{EBE29762-3F04-BF47-B718-0D1C310CBAA9}" dt="2022-09-22T17:53:32.346" v="5382" actId="478"/>
          <ac:spMkLst>
            <pc:docMk/>
            <pc:sldMk cId="3683055604" sldId="599"/>
            <ac:spMk id="7" creationId="{A2D64893-93C6-0B45-A074-BBFD1C8B27B7}"/>
          </ac:spMkLst>
        </pc:spChg>
        <pc:spChg chg="del">
          <ac:chgData name="Cannell, Michael B" userId="df291291-9ac9-42c2-a976-062f6e2ad9da" providerId="ADAL" clId="{EBE29762-3F04-BF47-B718-0D1C310CBAA9}" dt="2022-09-22T17:53:28.317" v="5380" actId="478"/>
          <ac:spMkLst>
            <pc:docMk/>
            <pc:sldMk cId="3683055604" sldId="599"/>
            <ac:spMk id="8" creationId="{25F04138-4CCC-BBBA-1D4B-53CBE7A4DA37}"/>
          </ac:spMkLst>
        </pc:spChg>
      </pc:sldChg>
    </pc:docChg>
  </pc:docChgLst>
  <pc:docChgLst>
    <pc:chgData name="Cannell, Michael B" userId="df291291-9ac9-42c2-a976-062f6e2ad9da" providerId="ADAL" clId="{D368E283-4096-DF4C-9559-24829677D214}"/>
    <pc:docChg chg="custSel modSld">
      <pc:chgData name="Cannell, Michael B" userId="df291291-9ac9-42c2-a976-062f6e2ad9da" providerId="ADAL" clId="{D368E283-4096-DF4C-9559-24829677D214}" dt="2022-09-27T11:03:00.162" v="15" actId="1076"/>
      <pc:docMkLst>
        <pc:docMk/>
      </pc:docMkLst>
      <pc:sldChg chg="addSp delSp modSp mod">
        <pc:chgData name="Cannell, Michael B" userId="df291291-9ac9-42c2-a976-062f6e2ad9da" providerId="ADAL" clId="{D368E283-4096-DF4C-9559-24829677D214}" dt="2022-09-27T11:03:00.162" v="15" actId="1076"/>
        <pc:sldMkLst>
          <pc:docMk/>
          <pc:sldMk cId="0" sldId="260"/>
        </pc:sldMkLst>
        <pc:spChg chg="add mod">
          <ac:chgData name="Cannell, Michael B" userId="df291291-9ac9-42c2-a976-062f6e2ad9da" providerId="ADAL" clId="{D368E283-4096-DF4C-9559-24829677D214}" dt="2022-09-27T11:03:00.162" v="15" actId="1076"/>
          <ac:spMkLst>
            <pc:docMk/>
            <pc:sldMk cId="0" sldId="260"/>
            <ac:spMk id="2" creationId="{6D1B37FB-73AB-8C84-1A4B-1BBB864C8B40}"/>
          </ac:spMkLst>
        </pc:spChg>
        <pc:spChg chg="del mod">
          <ac:chgData name="Cannell, Michael B" userId="df291291-9ac9-42c2-a976-062f6e2ad9da" providerId="ADAL" clId="{D368E283-4096-DF4C-9559-24829677D214}" dt="2022-09-27T11:02:55.698" v="13" actId="478"/>
          <ac:spMkLst>
            <pc:docMk/>
            <pc:sldMk cId="0" sldId="260"/>
            <ac:spMk id="136" creationId="{00000000-0000-0000-0000-000000000000}"/>
          </ac:spMkLst>
        </pc:spChg>
      </pc:sldChg>
      <pc:sldChg chg="modSp mod">
        <pc:chgData name="Cannell, Michael B" userId="df291291-9ac9-42c2-a976-062f6e2ad9da" providerId="ADAL" clId="{D368E283-4096-DF4C-9559-24829677D214}" dt="2022-09-27T10:37:38.725" v="9" actId="20577"/>
        <pc:sldMkLst>
          <pc:docMk/>
          <pc:sldMk cId="2090817055" sldId="265"/>
        </pc:sldMkLst>
        <pc:spChg chg="mod">
          <ac:chgData name="Cannell, Michael B" userId="df291291-9ac9-42c2-a976-062f6e2ad9da" providerId="ADAL" clId="{D368E283-4096-DF4C-9559-24829677D214}" dt="2022-09-27T10:37:38.725" v="9" actId="20577"/>
          <ac:spMkLst>
            <pc:docMk/>
            <pc:sldMk cId="2090817055" sldId="265"/>
            <ac:spMk id="3" creationId="{625EDB29-19BF-584B-B754-8E179DE202DC}"/>
          </ac:spMkLst>
        </pc:spChg>
      </pc:sldChg>
      <pc:sldChg chg="modSp mod">
        <pc:chgData name="Cannell, Michael B" userId="df291291-9ac9-42c2-a976-062f6e2ad9da" providerId="ADAL" clId="{D368E283-4096-DF4C-9559-24829677D214}" dt="2022-09-27T11:01:15.088" v="11" actId="255"/>
        <pc:sldMkLst>
          <pc:docMk/>
          <pc:sldMk cId="3987306432" sldId="513"/>
        </pc:sldMkLst>
        <pc:spChg chg="mod">
          <ac:chgData name="Cannell, Michael B" userId="df291291-9ac9-42c2-a976-062f6e2ad9da" providerId="ADAL" clId="{D368E283-4096-DF4C-9559-24829677D214}" dt="2022-09-27T11:01:15.088" v="11" actId="255"/>
          <ac:spMkLst>
            <pc:docMk/>
            <pc:sldMk cId="3987306432" sldId="513"/>
            <ac:spMk id="4" creationId="{D5289395-E28F-FB14-5C43-AFCAB370AA29}"/>
          </ac:spMkLst>
        </pc:spChg>
      </pc:sldChg>
      <pc:sldChg chg="modSp mod">
        <pc:chgData name="Cannell, Michael B" userId="df291291-9ac9-42c2-a976-062f6e2ad9da" providerId="ADAL" clId="{D368E283-4096-DF4C-9559-24829677D214}" dt="2022-09-27T11:00:53.783" v="10" actId="255"/>
        <pc:sldMkLst>
          <pc:docMk/>
          <pc:sldMk cId="3932856019" sldId="514"/>
        </pc:sldMkLst>
        <pc:spChg chg="mod">
          <ac:chgData name="Cannell, Michael B" userId="df291291-9ac9-42c2-a976-062f6e2ad9da" providerId="ADAL" clId="{D368E283-4096-DF4C-9559-24829677D214}" dt="2022-09-27T11:00:53.783" v="10" actId="255"/>
          <ac:spMkLst>
            <pc:docMk/>
            <pc:sldMk cId="3932856019" sldId="514"/>
            <ac:spMk id="4" creationId="{26306E5D-6992-7D02-5E5F-3362BA9B284A}"/>
          </ac:spMkLst>
        </pc:spChg>
      </pc:sldChg>
    </pc:docChg>
  </pc:docChgLst>
  <pc:docChgLst>
    <pc:chgData name="Cannell, Michael B" userId="df291291-9ac9-42c2-a976-062f6e2ad9da" providerId="ADAL" clId="{07A05B4B-1BC8-9949-BF87-1A4FA10F069C}"/>
    <pc:docChg chg="custSel delSld modSld modMainMaster">
      <pc:chgData name="Cannell, Michael B" userId="df291291-9ac9-42c2-a976-062f6e2ad9da" providerId="ADAL" clId="{07A05B4B-1BC8-9949-BF87-1A4FA10F069C}" dt="2022-09-26T21:42:28.936" v="134" actId="2711"/>
      <pc:docMkLst>
        <pc:docMk/>
      </pc:docMkLst>
      <pc:sldChg chg="modSp mod">
        <pc:chgData name="Cannell, Michael B" userId="df291291-9ac9-42c2-a976-062f6e2ad9da" providerId="ADAL" clId="{07A05B4B-1BC8-9949-BF87-1A4FA10F069C}" dt="2022-09-26T20:34:50.127" v="12" actId="2711"/>
        <pc:sldMkLst>
          <pc:docMk/>
          <pc:sldMk cId="2090817055" sldId="265"/>
        </pc:sldMkLst>
        <pc:spChg chg="mod">
          <ac:chgData name="Cannell, Michael B" userId="df291291-9ac9-42c2-a976-062f6e2ad9da" providerId="ADAL" clId="{07A05B4B-1BC8-9949-BF87-1A4FA10F069C}" dt="2022-09-26T20:34:50.127" v="12" actId="2711"/>
          <ac:spMkLst>
            <pc:docMk/>
            <pc:sldMk cId="2090817055" sldId="265"/>
            <ac:spMk id="2" creationId="{9512DE3D-DBF9-074E-BF43-551FDC102FE6}"/>
          </ac:spMkLst>
        </pc:spChg>
        <pc:spChg chg="mod">
          <ac:chgData name="Cannell, Michael B" userId="df291291-9ac9-42c2-a976-062f6e2ad9da" providerId="ADAL" clId="{07A05B4B-1BC8-9949-BF87-1A4FA10F069C}" dt="2022-09-26T20:34:50.127" v="12" actId="2711"/>
          <ac:spMkLst>
            <pc:docMk/>
            <pc:sldMk cId="2090817055" sldId="265"/>
            <ac:spMk id="3" creationId="{625EDB29-19BF-584B-B754-8E179DE202DC}"/>
          </ac:spMkLst>
        </pc:spChg>
      </pc:sldChg>
      <pc:sldChg chg="modSp mod">
        <pc:chgData name="Cannell, Michael B" userId="df291291-9ac9-42c2-a976-062f6e2ad9da" providerId="ADAL" clId="{07A05B4B-1BC8-9949-BF87-1A4FA10F069C}" dt="2022-09-26T20:34:03.172" v="7" actId="27636"/>
        <pc:sldMkLst>
          <pc:docMk/>
          <pc:sldMk cId="1585278880" sldId="272"/>
        </pc:sldMkLst>
        <pc:spChg chg="mod">
          <ac:chgData name="Cannell, Michael B" userId="df291291-9ac9-42c2-a976-062f6e2ad9da" providerId="ADAL" clId="{07A05B4B-1BC8-9949-BF87-1A4FA10F069C}" dt="2022-09-26T20:34:03.172" v="7" actId="27636"/>
          <ac:spMkLst>
            <pc:docMk/>
            <pc:sldMk cId="1585278880" sldId="272"/>
            <ac:spMk id="3" creationId="{9FE5BE53-F190-4647-9E0B-A786E871DF3A}"/>
          </ac:spMkLst>
        </pc:spChg>
        <pc:spChg chg="mod">
          <ac:chgData name="Cannell, Michael B" userId="df291291-9ac9-42c2-a976-062f6e2ad9da" providerId="ADAL" clId="{07A05B4B-1BC8-9949-BF87-1A4FA10F069C}" dt="2022-09-26T20:34:03.145" v="6" actId="2711"/>
          <ac:spMkLst>
            <pc:docMk/>
            <pc:sldMk cId="1585278880" sldId="272"/>
            <ac:spMk id="5" creationId="{C775EE00-BF2D-E788-5368-52C6C852F60F}"/>
          </ac:spMkLst>
        </pc:spChg>
      </pc:sldChg>
      <pc:sldChg chg="modSp mod">
        <pc:chgData name="Cannell, Michael B" userId="df291291-9ac9-42c2-a976-062f6e2ad9da" providerId="ADAL" clId="{07A05B4B-1BC8-9949-BF87-1A4FA10F069C}" dt="2022-09-26T20:34:57.312" v="13" actId="2711"/>
        <pc:sldMkLst>
          <pc:docMk/>
          <pc:sldMk cId="3637174853" sldId="274"/>
        </pc:sldMkLst>
        <pc:spChg chg="mod">
          <ac:chgData name="Cannell, Michael B" userId="df291291-9ac9-42c2-a976-062f6e2ad9da" providerId="ADAL" clId="{07A05B4B-1BC8-9949-BF87-1A4FA10F069C}" dt="2022-09-26T20:34:57.312" v="13" actId="2711"/>
          <ac:spMkLst>
            <pc:docMk/>
            <pc:sldMk cId="3637174853" sldId="274"/>
            <ac:spMk id="2" creationId="{9512DE3D-DBF9-074E-BF43-551FDC102FE6}"/>
          </ac:spMkLst>
        </pc:spChg>
        <pc:spChg chg="mod">
          <ac:chgData name="Cannell, Michael B" userId="df291291-9ac9-42c2-a976-062f6e2ad9da" providerId="ADAL" clId="{07A05B4B-1BC8-9949-BF87-1A4FA10F069C}" dt="2022-09-26T20:34:57.312" v="13" actId="2711"/>
          <ac:spMkLst>
            <pc:docMk/>
            <pc:sldMk cId="3637174853" sldId="274"/>
            <ac:spMk id="3" creationId="{625EDB29-19BF-584B-B754-8E179DE202DC}"/>
          </ac:spMkLst>
        </pc:spChg>
      </pc:sldChg>
      <pc:sldChg chg="modSp mod">
        <pc:chgData name="Cannell, Michael B" userId="df291291-9ac9-42c2-a976-062f6e2ad9da" providerId="ADAL" clId="{07A05B4B-1BC8-9949-BF87-1A4FA10F069C}" dt="2022-09-26T20:35:05.799" v="14" actId="2711"/>
        <pc:sldMkLst>
          <pc:docMk/>
          <pc:sldMk cId="627891497" sldId="275"/>
        </pc:sldMkLst>
        <pc:spChg chg="mod">
          <ac:chgData name="Cannell, Michael B" userId="df291291-9ac9-42c2-a976-062f6e2ad9da" providerId="ADAL" clId="{07A05B4B-1BC8-9949-BF87-1A4FA10F069C}" dt="2022-09-26T20:35:05.799" v="14" actId="2711"/>
          <ac:spMkLst>
            <pc:docMk/>
            <pc:sldMk cId="627891497" sldId="275"/>
            <ac:spMk id="2" creationId="{9512DE3D-DBF9-074E-BF43-551FDC102FE6}"/>
          </ac:spMkLst>
        </pc:spChg>
        <pc:spChg chg="mod">
          <ac:chgData name="Cannell, Michael B" userId="df291291-9ac9-42c2-a976-062f6e2ad9da" providerId="ADAL" clId="{07A05B4B-1BC8-9949-BF87-1A4FA10F069C}" dt="2022-09-26T20:35:05.799" v="14" actId="2711"/>
          <ac:spMkLst>
            <pc:docMk/>
            <pc:sldMk cId="627891497" sldId="275"/>
            <ac:spMk id="3" creationId="{625EDB29-19BF-584B-B754-8E179DE202DC}"/>
          </ac:spMkLst>
        </pc:spChg>
      </pc:sldChg>
      <pc:sldChg chg="modSp mod">
        <pc:chgData name="Cannell, Michael B" userId="df291291-9ac9-42c2-a976-062f6e2ad9da" providerId="ADAL" clId="{07A05B4B-1BC8-9949-BF87-1A4FA10F069C}" dt="2022-09-26T20:33:46.469" v="4" actId="2711"/>
        <pc:sldMkLst>
          <pc:docMk/>
          <pc:sldMk cId="470985501" sldId="304"/>
        </pc:sldMkLst>
        <pc:spChg chg="mod">
          <ac:chgData name="Cannell, Michael B" userId="df291291-9ac9-42c2-a976-062f6e2ad9da" providerId="ADAL" clId="{07A05B4B-1BC8-9949-BF87-1A4FA10F069C}" dt="2022-09-26T20:33:46.469" v="4" actId="2711"/>
          <ac:spMkLst>
            <pc:docMk/>
            <pc:sldMk cId="470985501" sldId="304"/>
            <ac:spMk id="2" creationId="{D745B2F0-F811-D247-8571-44489286FF7B}"/>
          </ac:spMkLst>
        </pc:spChg>
        <pc:spChg chg="mod">
          <ac:chgData name="Cannell, Michael B" userId="df291291-9ac9-42c2-a976-062f6e2ad9da" providerId="ADAL" clId="{07A05B4B-1BC8-9949-BF87-1A4FA10F069C}" dt="2022-09-26T20:33:46.469" v="4" actId="2711"/>
          <ac:spMkLst>
            <pc:docMk/>
            <pc:sldMk cId="470985501" sldId="304"/>
            <ac:spMk id="3" creationId="{9FE5BE53-F190-4647-9E0B-A786E871DF3A}"/>
          </ac:spMkLst>
        </pc:spChg>
      </pc:sldChg>
      <pc:sldChg chg="modSp mod">
        <pc:chgData name="Cannell, Michael B" userId="df291291-9ac9-42c2-a976-062f6e2ad9da" providerId="ADAL" clId="{07A05B4B-1BC8-9949-BF87-1A4FA10F069C}" dt="2022-09-26T20:33:40.230" v="3" actId="27636"/>
        <pc:sldMkLst>
          <pc:docMk/>
          <pc:sldMk cId="775927309" sldId="305"/>
        </pc:sldMkLst>
        <pc:spChg chg="mod">
          <ac:chgData name="Cannell, Michael B" userId="df291291-9ac9-42c2-a976-062f6e2ad9da" providerId="ADAL" clId="{07A05B4B-1BC8-9949-BF87-1A4FA10F069C}" dt="2022-09-26T20:33:40.124" v="1" actId="2711"/>
          <ac:spMkLst>
            <pc:docMk/>
            <pc:sldMk cId="775927309" sldId="305"/>
            <ac:spMk id="2" creationId="{75244B15-AAD3-D348-A179-7C203349A667}"/>
          </ac:spMkLst>
        </pc:spChg>
        <pc:spChg chg="mod">
          <ac:chgData name="Cannell, Michael B" userId="df291291-9ac9-42c2-a976-062f6e2ad9da" providerId="ADAL" clId="{07A05B4B-1BC8-9949-BF87-1A4FA10F069C}" dt="2022-09-26T20:33:40.230" v="3" actId="27636"/>
          <ac:spMkLst>
            <pc:docMk/>
            <pc:sldMk cId="775927309" sldId="305"/>
            <ac:spMk id="3" creationId="{6CFAB032-BE1B-7846-8CCA-A54CE1371396}"/>
          </ac:spMkLst>
        </pc:spChg>
        <pc:spChg chg="mod">
          <ac:chgData name="Cannell, Michael B" userId="df291291-9ac9-42c2-a976-062f6e2ad9da" providerId="ADAL" clId="{07A05B4B-1BC8-9949-BF87-1A4FA10F069C}" dt="2022-09-26T20:33:40.219" v="2" actId="27636"/>
          <ac:spMkLst>
            <pc:docMk/>
            <pc:sldMk cId="775927309" sldId="305"/>
            <ac:spMk id="4" creationId="{0E483A77-5904-4A49-91FE-C440B8726E23}"/>
          </ac:spMkLst>
        </pc:spChg>
      </pc:sldChg>
      <pc:sldChg chg="modSp mod">
        <pc:chgData name="Cannell, Michael B" userId="df291291-9ac9-42c2-a976-062f6e2ad9da" providerId="ADAL" clId="{07A05B4B-1BC8-9949-BF87-1A4FA10F069C}" dt="2022-09-26T20:42:46.570" v="79" actId="2711"/>
        <pc:sldMkLst>
          <pc:docMk/>
          <pc:sldMk cId="3125926879" sldId="310"/>
        </pc:sldMkLst>
        <pc:spChg chg="mod">
          <ac:chgData name="Cannell, Michael B" userId="df291291-9ac9-42c2-a976-062f6e2ad9da" providerId="ADAL" clId="{07A05B4B-1BC8-9949-BF87-1A4FA10F069C}" dt="2022-09-26T20:42:46.570" v="79" actId="2711"/>
          <ac:spMkLst>
            <pc:docMk/>
            <pc:sldMk cId="3125926879" sldId="310"/>
            <ac:spMk id="2" creationId="{DF4DD1AD-13F5-8CE6-6FAE-6A49458AB444}"/>
          </ac:spMkLst>
        </pc:spChg>
        <pc:spChg chg="mod">
          <ac:chgData name="Cannell, Michael B" userId="df291291-9ac9-42c2-a976-062f6e2ad9da" providerId="ADAL" clId="{07A05B4B-1BC8-9949-BF87-1A4FA10F069C}" dt="2022-09-26T20:42:46.570" v="79" actId="2711"/>
          <ac:spMkLst>
            <pc:docMk/>
            <pc:sldMk cId="3125926879" sldId="310"/>
            <ac:spMk id="3" creationId="{07726A2B-A331-18FE-0D68-FCB393D90964}"/>
          </ac:spMkLst>
        </pc:spChg>
        <pc:spChg chg="mod">
          <ac:chgData name="Cannell, Michael B" userId="df291291-9ac9-42c2-a976-062f6e2ad9da" providerId="ADAL" clId="{07A05B4B-1BC8-9949-BF87-1A4FA10F069C}" dt="2022-09-26T20:42:46.570" v="79" actId="2711"/>
          <ac:spMkLst>
            <pc:docMk/>
            <pc:sldMk cId="3125926879" sldId="310"/>
            <ac:spMk id="4" creationId="{D61EC3E1-6973-F7A5-642D-34DDF42D3742}"/>
          </ac:spMkLst>
        </pc:spChg>
      </pc:sldChg>
      <pc:sldChg chg="modSp mod">
        <pc:chgData name="Cannell, Michael B" userId="df291291-9ac9-42c2-a976-062f6e2ad9da" providerId="ADAL" clId="{07A05B4B-1BC8-9949-BF87-1A4FA10F069C}" dt="2022-09-26T20:46:19.705" v="133" actId="2711"/>
        <pc:sldMkLst>
          <pc:docMk/>
          <pc:sldMk cId="319583987" sldId="311"/>
        </pc:sldMkLst>
        <pc:spChg chg="mod">
          <ac:chgData name="Cannell, Michael B" userId="df291291-9ac9-42c2-a976-062f6e2ad9da" providerId="ADAL" clId="{07A05B4B-1BC8-9949-BF87-1A4FA10F069C}" dt="2022-09-26T20:46:19.705" v="133" actId="2711"/>
          <ac:spMkLst>
            <pc:docMk/>
            <pc:sldMk cId="319583987" sldId="311"/>
            <ac:spMk id="2" creationId="{D5663B50-FD84-D3DC-5DAE-8DD4210A73A2}"/>
          </ac:spMkLst>
        </pc:spChg>
        <pc:spChg chg="mod">
          <ac:chgData name="Cannell, Michael B" userId="df291291-9ac9-42c2-a976-062f6e2ad9da" providerId="ADAL" clId="{07A05B4B-1BC8-9949-BF87-1A4FA10F069C}" dt="2022-09-26T20:46:19.705" v="133" actId="2711"/>
          <ac:spMkLst>
            <pc:docMk/>
            <pc:sldMk cId="319583987" sldId="311"/>
            <ac:spMk id="3" creationId="{A3B8ACEE-E96D-F0AC-014D-31B0EF369C3F}"/>
          </ac:spMkLst>
        </pc:spChg>
      </pc:sldChg>
      <pc:sldChg chg="modSp mod">
        <pc:chgData name="Cannell, Michael B" userId="df291291-9ac9-42c2-a976-062f6e2ad9da" providerId="ADAL" clId="{07A05B4B-1BC8-9949-BF87-1A4FA10F069C}" dt="2022-09-26T20:38:10.891" v="36" actId="1076"/>
        <pc:sldMkLst>
          <pc:docMk/>
          <pc:sldMk cId="3893655959" sldId="471"/>
        </pc:sldMkLst>
        <pc:spChg chg="mod">
          <ac:chgData name="Cannell, Michael B" userId="df291291-9ac9-42c2-a976-062f6e2ad9da" providerId="ADAL" clId="{07A05B4B-1BC8-9949-BF87-1A4FA10F069C}" dt="2022-09-26T20:38:06.195" v="35" actId="404"/>
          <ac:spMkLst>
            <pc:docMk/>
            <pc:sldMk cId="3893655959" sldId="471"/>
            <ac:spMk id="8" creationId="{25DD29AC-569F-FA43-80A1-5DF0107537CA}"/>
          </ac:spMkLst>
        </pc:spChg>
        <pc:spChg chg="mod">
          <ac:chgData name="Cannell, Michael B" userId="df291291-9ac9-42c2-a976-062f6e2ad9da" providerId="ADAL" clId="{07A05B4B-1BC8-9949-BF87-1A4FA10F069C}" dt="2022-09-26T20:38:06.195" v="35" actId="404"/>
          <ac:spMkLst>
            <pc:docMk/>
            <pc:sldMk cId="3893655959" sldId="471"/>
            <ac:spMk id="12" creationId="{A5675D73-E8A1-5C46-B40B-113023CD79D5}"/>
          </ac:spMkLst>
        </pc:spChg>
        <pc:spChg chg="mod">
          <ac:chgData name="Cannell, Michael B" userId="df291291-9ac9-42c2-a976-062f6e2ad9da" providerId="ADAL" clId="{07A05B4B-1BC8-9949-BF87-1A4FA10F069C}" dt="2022-09-26T20:38:06.195" v="35" actId="404"/>
          <ac:spMkLst>
            <pc:docMk/>
            <pc:sldMk cId="3893655959" sldId="471"/>
            <ac:spMk id="13" creationId="{8AA3EF81-20D2-F04E-8340-4FFD9051622E}"/>
          </ac:spMkLst>
        </pc:spChg>
        <pc:spChg chg="mod">
          <ac:chgData name="Cannell, Michael B" userId="df291291-9ac9-42c2-a976-062f6e2ad9da" providerId="ADAL" clId="{07A05B4B-1BC8-9949-BF87-1A4FA10F069C}" dt="2022-09-26T20:38:06.195" v="35" actId="404"/>
          <ac:spMkLst>
            <pc:docMk/>
            <pc:sldMk cId="3893655959" sldId="471"/>
            <ac:spMk id="14" creationId="{C71ED6EE-4C7D-2542-90AA-1AAB6926381A}"/>
          </ac:spMkLst>
        </pc:spChg>
        <pc:spChg chg="mod">
          <ac:chgData name="Cannell, Michael B" userId="df291291-9ac9-42c2-a976-062f6e2ad9da" providerId="ADAL" clId="{07A05B4B-1BC8-9949-BF87-1A4FA10F069C}" dt="2022-09-26T20:38:06.195" v="35" actId="404"/>
          <ac:spMkLst>
            <pc:docMk/>
            <pc:sldMk cId="3893655959" sldId="471"/>
            <ac:spMk id="15" creationId="{4FD360D3-FA08-404B-BCA7-1251E80F2247}"/>
          </ac:spMkLst>
        </pc:spChg>
        <pc:spChg chg="mod">
          <ac:chgData name="Cannell, Michael B" userId="df291291-9ac9-42c2-a976-062f6e2ad9da" providerId="ADAL" clId="{07A05B4B-1BC8-9949-BF87-1A4FA10F069C}" dt="2022-09-26T20:38:06.195" v="35" actId="404"/>
          <ac:spMkLst>
            <pc:docMk/>
            <pc:sldMk cId="3893655959" sldId="471"/>
            <ac:spMk id="16" creationId="{891E744D-6A73-D24A-9960-29A8F8DAFE37}"/>
          </ac:spMkLst>
        </pc:spChg>
        <pc:spChg chg="mod">
          <ac:chgData name="Cannell, Michael B" userId="df291291-9ac9-42c2-a976-062f6e2ad9da" providerId="ADAL" clId="{07A05B4B-1BC8-9949-BF87-1A4FA10F069C}" dt="2022-09-26T20:38:06.195" v="35" actId="404"/>
          <ac:spMkLst>
            <pc:docMk/>
            <pc:sldMk cId="3893655959" sldId="471"/>
            <ac:spMk id="17" creationId="{DF0642D2-01E9-2F4F-AF60-09A77FDD05A5}"/>
          </ac:spMkLst>
        </pc:spChg>
        <pc:spChg chg="mod">
          <ac:chgData name="Cannell, Michael B" userId="df291291-9ac9-42c2-a976-062f6e2ad9da" providerId="ADAL" clId="{07A05B4B-1BC8-9949-BF87-1A4FA10F069C}" dt="2022-09-26T20:38:06.195" v="35" actId="404"/>
          <ac:spMkLst>
            <pc:docMk/>
            <pc:sldMk cId="3893655959" sldId="471"/>
            <ac:spMk id="18" creationId="{22F5C8E7-C6E3-C64F-8EF6-33EF89DA085C}"/>
          </ac:spMkLst>
        </pc:spChg>
        <pc:spChg chg="mod">
          <ac:chgData name="Cannell, Michael B" userId="df291291-9ac9-42c2-a976-062f6e2ad9da" providerId="ADAL" clId="{07A05B4B-1BC8-9949-BF87-1A4FA10F069C}" dt="2022-09-26T20:38:06.195" v="35" actId="404"/>
          <ac:spMkLst>
            <pc:docMk/>
            <pc:sldMk cId="3893655959" sldId="471"/>
            <ac:spMk id="20" creationId="{6FE352AF-8C33-8845-B8B3-A17D7A8E0039}"/>
          </ac:spMkLst>
        </pc:spChg>
        <pc:spChg chg="mod">
          <ac:chgData name="Cannell, Michael B" userId="df291291-9ac9-42c2-a976-062f6e2ad9da" providerId="ADAL" clId="{07A05B4B-1BC8-9949-BF87-1A4FA10F069C}" dt="2022-09-26T20:38:06.195" v="35" actId="404"/>
          <ac:spMkLst>
            <pc:docMk/>
            <pc:sldMk cId="3893655959" sldId="471"/>
            <ac:spMk id="21" creationId="{D4CC5A03-1FDC-E04F-9BF2-F4FC156307F4}"/>
          </ac:spMkLst>
        </pc:spChg>
        <pc:spChg chg="mod">
          <ac:chgData name="Cannell, Michael B" userId="df291291-9ac9-42c2-a976-062f6e2ad9da" providerId="ADAL" clId="{07A05B4B-1BC8-9949-BF87-1A4FA10F069C}" dt="2022-09-26T20:38:06.195" v="35" actId="404"/>
          <ac:spMkLst>
            <pc:docMk/>
            <pc:sldMk cId="3893655959" sldId="471"/>
            <ac:spMk id="52" creationId="{19B07F61-7B5C-F84D-B91A-2D226ACAAD30}"/>
          </ac:spMkLst>
        </pc:spChg>
        <pc:spChg chg="mod">
          <ac:chgData name="Cannell, Michael B" userId="df291291-9ac9-42c2-a976-062f6e2ad9da" providerId="ADAL" clId="{07A05B4B-1BC8-9949-BF87-1A4FA10F069C}" dt="2022-09-26T20:38:10.891" v="36" actId="1076"/>
          <ac:spMkLst>
            <pc:docMk/>
            <pc:sldMk cId="3893655959" sldId="471"/>
            <ac:spMk id="53" creationId="{BD89862C-4804-7F40-90DD-8D6197B3CD5C}"/>
          </ac:spMkLst>
        </pc:spChg>
        <pc:cxnChg chg="mod">
          <ac:chgData name="Cannell, Michael B" userId="df291291-9ac9-42c2-a976-062f6e2ad9da" providerId="ADAL" clId="{07A05B4B-1BC8-9949-BF87-1A4FA10F069C}" dt="2022-09-26T20:38:10.891" v="36" actId="1076"/>
          <ac:cxnSpMkLst>
            <pc:docMk/>
            <pc:sldMk cId="3893655959" sldId="471"/>
            <ac:cxnSpMk id="55" creationId="{A76F4747-8C2C-2940-B7AD-4733506A39B5}"/>
          </ac:cxnSpMkLst>
        </pc:cxnChg>
      </pc:sldChg>
      <pc:sldChg chg="modSp mod">
        <pc:chgData name="Cannell, Michael B" userId="df291291-9ac9-42c2-a976-062f6e2ad9da" providerId="ADAL" clId="{07A05B4B-1BC8-9949-BF87-1A4FA10F069C}" dt="2022-09-26T20:35:13.867" v="15" actId="2711"/>
        <pc:sldMkLst>
          <pc:docMk/>
          <pc:sldMk cId="3103182508" sldId="503"/>
        </pc:sldMkLst>
        <pc:spChg chg="mod">
          <ac:chgData name="Cannell, Michael B" userId="df291291-9ac9-42c2-a976-062f6e2ad9da" providerId="ADAL" clId="{07A05B4B-1BC8-9949-BF87-1A4FA10F069C}" dt="2022-09-26T20:35:13.867" v="15" actId="2711"/>
          <ac:spMkLst>
            <pc:docMk/>
            <pc:sldMk cId="3103182508" sldId="503"/>
            <ac:spMk id="19" creationId="{01958678-2DB4-B778-4DE6-06C46EB3C208}"/>
          </ac:spMkLst>
        </pc:spChg>
        <pc:spChg chg="mod">
          <ac:chgData name="Cannell, Michael B" userId="df291291-9ac9-42c2-a976-062f6e2ad9da" providerId="ADAL" clId="{07A05B4B-1BC8-9949-BF87-1A4FA10F069C}" dt="2022-09-26T20:35:13.867" v="15" actId="2711"/>
          <ac:spMkLst>
            <pc:docMk/>
            <pc:sldMk cId="3103182508" sldId="503"/>
            <ac:spMk id="21" creationId="{7A3C1DF9-10D2-F1AA-DAD7-6CCD2DB9415A}"/>
          </ac:spMkLst>
        </pc:spChg>
        <pc:spChg chg="mod">
          <ac:chgData name="Cannell, Michael B" userId="df291291-9ac9-42c2-a976-062f6e2ad9da" providerId="ADAL" clId="{07A05B4B-1BC8-9949-BF87-1A4FA10F069C}" dt="2022-09-26T20:35:13.867" v="15" actId="2711"/>
          <ac:spMkLst>
            <pc:docMk/>
            <pc:sldMk cId="3103182508" sldId="503"/>
            <ac:spMk id="23" creationId="{AA548983-E6A9-E812-276F-FF92B2EC08BC}"/>
          </ac:spMkLst>
        </pc:spChg>
        <pc:spChg chg="mod">
          <ac:chgData name="Cannell, Michael B" userId="df291291-9ac9-42c2-a976-062f6e2ad9da" providerId="ADAL" clId="{07A05B4B-1BC8-9949-BF87-1A4FA10F069C}" dt="2022-09-26T20:35:13.867" v="15" actId="2711"/>
          <ac:spMkLst>
            <pc:docMk/>
            <pc:sldMk cId="3103182508" sldId="503"/>
            <ac:spMk id="24" creationId="{4362D7AD-F8AE-768A-EEBE-CCD25620B4CC}"/>
          </ac:spMkLst>
        </pc:spChg>
      </pc:sldChg>
      <pc:sldChg chg="modSp mod">
        <pc:chgData name="Cannell, Michael B" userId="df291291-9ac9-42c2-a976-062f6e2ad9da" providerId="ADAL" clId="{07A05B4B-1BC8-9949-BF87-1A4FA10F069C}" dt="2022-09-26T20:35:20.401" v="16" actId="2711"/>
        <pc:sldMkLst>
          <pc:docMk/>
          <pc:sldMk cId="3677802968" sldId="504"/>
        </pc:sldMkLst>
        <pc:spChg chg="mod">
          <ac:chgData name="Cannell, Michael B" userId="df291291-9ac9-42c2-a976-062f6e2ad9da" providerId="ADAL" clId="{07A05B4B-1BC8-9949-BF87-1A4FA10F069C}" dt="2022-09-26T20:35:20.401" v="16" actId="2711"/>
          <ac:spMkLst>
            <pc:docMk/>
            <pc:sldMk cId="3677802968" sldId="504"/>
            <ac:spMk id="13" creationId="{0C38858D-72B6-10D8-238E-C9088D15095C}"/>
          </ac:spMkLst>
        </pc:spChg>
        <pc:spChg chg="mod">
          <ac:chgData name="Cannell, Michael B" userId="df291291-9ac9-42c2-a976-062f6e2ad9da" providerId="ADAL" clId="{07A05B4B-1BC8-9949-BF87-1A4FA10F069C}" dt="2022-09-26T20:35:20.401" v="16" actId="2711"/>
          <ac:spMkLst>
            <pc:docMk/>
            <pc:sldMk cId="3677802968" sldId="504"/>
            <ac:spMk id="15" creationId="{0863AE60-F656-C2C6-508F-59DA2FFF51D5}"/>
          </ac:spMkLst>
        </pc:spChg>
        <pc:spChg chg="mod">
          <ac:chgData name="Cannell, Michael B" userId="df291291-9ac9-42c2-a976-062f6e2ad9da" providerId="ADAL" clId="{07A05B4B-1BC8-9949-BF87-1A4FA10F069C}" dt="2022-09-26T20:35:20.401" v="16" actId="2711"/>
          <ac:spMkLst>
            <pc:docMk/>
            <pc:sldMk cId="3677802968" sldId="504"/>
            <ac:spMk id="17" creationId="{4B37EEC5-8827-C543-80DE-6D8D090A37A2}"/>
          </ac:spMkLst>
        </pc:spChg>
        <pc:spChg chg="mod">
          <ac:chgData name="Cannell, Michael B" userId="df291291-9ac9-42c2-a976-062f6e2ad9da" providerId="ADAL" clId="{07A05B4B-1BC8-9949-BF87-1A4FA10F069C}" dt="2022-09-26T20:35:20.401" v="16" actId="2711"/>
          <ac:spMkLst>
            <pc:docMk/>
            <pc:sldMk cId="3677802968" sldId="504"/>
            <ac:spMk id="18" creationId="{F287F7AF-5248-832B-68ED-BFD5C16A8BAC}"/>
          </ac:spMkLst>
        </pc:spChg>
      </pc:sldChg>
      <pc:sldChg chg="modSp mod">
        <pc:chgData name="Cannell, Michael B" userId="df291291-9ac9-42c2-a976-062f6e2ad9da" providerId="ADAL" clId="{07A05B4B-1BC8-9949-BF87-1A4FA10F069C}" dt="2022-09-26T20:36:01.766" v="17" actId="2711"/>
        <pc:sldMkLst>
          <pc:docMk/>
          <pc:sldMk cId="1332884384" sldId="505"/>
        </pc:sldMkLst>
        <pc:spChg chg="mod">
          <ac:chgData name="Cannell, Michael B" userId="df291291-9ac9-42c2-a976-062f6e2ad9da" providerId="ADAL" clId="{07A05B4B-1BC8-9949-BF87-1A4FA10F069C}" dt="2022-09-26T20:36:01.766" v="17" actId="2711"/>
          <ac:spMkLst>
            <pc:docMk/>
            <pc:sldMk cId="1332884384" sldId="505"/>
            <ac:spMk id="3" creationId="{9C32B7C0-2904-B141-B622-8858AA1354EB}"/>
          </ac:spMkLst>
        </pc:spChg>
        <pc:spChg chg="mod">
          <ac:chgData name="Cannell, Michael B" userId="df291291-9ac9-42c2-a976-062f6e2ad9da" providerId="ADAL" clId="{07A05B4B-1BC8-9949-BF87-1A4FA10F069C}" dt="2022-09-26T20:36:01.766" v="17" actId="2711"/>
          <ac:spMkLst>
            <pc:docMk/>
            <pc:sldMk cId="1332884384" sldId="505"/>
            <ac:spMk id="5" creationId="{F9BF85F9-0152-80E7-0D1D-8F110CDC835E}"/>
          </ac:spMkLst>
        </pc:spChg>
        <pc:spChg chg="mod">
          <ac:chgData name="Cannell, Michael B" userId="df291291-9ac9-42c2-a976-062f6e2ad9da" providerId="ADAL" clId="{07A05B4B-1BC8-9949-BF87-1A4FA10F069C}" dt="2022-09-26T20:36:01.766" v="17" actId="2711"/>
          <ac:spMkLst>
            <pc:docMk/>
            <pc:sldMk cId="1332884384" sldId="505"/>
            <ac:spMk id="7" creationId="{F012BB7D-E50D-F9C6-FF74-2A6E0819BC0C}"/>
          </ac:spMkLst>
        </pc:spChg>
        <pc:spChg chg="mod">
          <ac:chgData name="Cannell, Michael B" userId="df291291-9ac9-42c2-a976-062f6e2ad9da" providerId="ADAL" clId="{07A05B4B-1BC8-9949-BF87-1A4FA10F069C}" dt="2022-09-26T20:36:01.766" v="17" actId="2711"/>
          <ac:spMkLst>
            <pc:docMk/>
            <pc:sldMk cId="1332884384" sldId="505"/>
            <ac:spMk id="8" creationId="{F1A15897-3E28-96FE-C362-5B4BA125BAE6}"/>
          </ac:spMkLst>
        </pc:spChg>
      </pc:sldChg>
      <pc:sldChg chg="modSp">
        <pc:chgData name="Cannell, Michael B" userId="df291291-9ac9-42c2-a976-062f6e2ad9da" providerId="ADAL" clId="{07A05B4B-1BC8-9949-BF87-1A4FA10F069C}" dt="2022-09-26T20:34:42.484" v="11" actId="2711"/>
        <pc:sldMkLst>
          <pc:docMk/>
          <pc:sldMk cId="1528528935" sldId="508"/>
        </pc:sldMkLst>
        <pc:graphicFrameChg chg="mod">
          <ac:chgData name="Cannell, Michael B" userId="df291291-9ac9-42c2-a976-062f6e2ad9da" providerId="ADAL" clId="{07A05B4B-1BC8-9949-BF87-1A4FA10F069C}" dt="2022-09-26T20:34:42.484" v="11" actId="2711"/>
          <ac:graphicFrameMkLst>
            <pc:docMk/>
            <pc:sldMk cId="1528528935" sldId="508"/>
            <ac:graphicFrameMk id="5" creationId="{D709FF4F-E8DD-9A4C-AA4A-F6BBA6A070CE}"/>
          </ac:graphicFrameMkLst>
        </pc:graphicFrameChg>
      </pc:sldChg>
      <pc:sldChg chg="modSp mod">
        <pc:chgData name="Cannell, Michael B" userId="df291291-9ac9-42c2-a976-062f6e2ad9da" providerId="ADAL" clId="{07A05B4B-1BC8-9949-BF87-1A4FA10F069C}" dt="2022-09-26T20:45:55.937" v="131" actId="27636"/>
        <pc:sldMkLst>
          <pc:docMk/>
          <pc:sldMk cId="3961618156" sldId="510"/>
        </pc:sldMkLst>
        <pc:spChg chg="mod">
          <ac:chgData name="Cannell, Michael B" userId="df291291-9ac9-42c2-a976-062f6e2ad9da" providerId="ADAL" clId="{07A05B4B-1BC8-9949-BF87-1A4FA10F069C}" dt="2022-09-26T20:45:55.885" v="130" actId="2711"/>
          <ac:spMkLst>
            <pc:docMk/>
            <pc:sldMk cId="3961618156" sldId="510"/>
            <ac:spMk id="2" creationId="{2F70D553-95D7-7CC5-E598-58F3AEA14A04}"/>
          </ac:spMkLst>
        </pc:spChg>
        <pc:spChg chg="mod">
          <ac:chgData name="Cannell, Michael B" userId="df291291-9ac9-42c2-a976-062f6e2ad9da" providerId="ADAL" clId="{07A05B4B-1BC8-9949-BF87-1A4FA10F069C}" dt="2022-09-26T20:45:55.937" v="131" actId="27636"/>
          <ac:spMkLst>
            <pc:docMk/>
            <pc:sldMk cId="3961618156" sldId="510"/>
            <ac:spMk id="3" creationId="{88D8D38A-7833-BC02-24E0-D2B17D32F695}"/>
          </ac:spMkLst>
        </pc:spChg>
      </pc:sldChg>
      <pc:sldChg chg="modSp mod">
        <pc:chgData name="Cannell, Michael B" userId="df291291-9ac9-42c2-a976-062f6e2ad9da" providerId="ADAL" clId="{07A05B4B-1BC8-9949-BF87-1A4FA10F069C}" dt="2022-09-26T20:36:53.091" v="24" actId="2711"/>
        <pc:sldMkLst>
          <pc:docMk/>
          <pc:sldMk cId="3765837628" sldId="512"/>
        </pc:sldMkLst>
        <pc:spChg chg="mod">
          <ac:chgData name="Cannell, Michael B" userId="df291291-9ac9-42c2-a976-062f6e2ad9da" providerId="ADAL" clId="{07A05B4B-1BC8-9949-BF87-1A4FA10F069C}" dt="2022-09-26T20:36:33.512" v="22" actId="2711"/>
          <ac:spMkLst>
            <pc:docMk/>
            <pc:sldMk cId="3765837628" sldId="512"/>
            <ac:spMk id="3" creationId="{C1799E5D-1349-9585-0E4E-160AA8C2226A}"/>
          </ac:spMkLst>
        </pc:spChg>
        <pc:spChg chg="mod">
          <ac:chgData name="Cannell, Michael B" userId="df291291-9ac9-42c2-a976-062f6e2ad9da" providerId="ADAL" clId="{07A05B4B-1BC8-9949-BF87-1A4FA10F069C}" dt="2022-09-26T20:36:53.091" v="24" actId="2711"/>
          <ac:spMkLst>
            <pc:docMk/>
            <pc:sldMk cId="3765837628" sldId="512"/>
            <ac:spMk id="8" creationId="{46DC0F32-68D3-E3A3-B3C8-205AE47DBAF7}"/>
          </ac:spMkLst>
        </pc:spChg>
      </pc:sldChg>
      <pc:sldChg chg="modSp mod">
        <pc:chgData name="Cannell, Michael B" userId="df291291-9ac9-42c2-a976-062f6e2ad9da" providerId="ADAL" clId="{07A05B4B-1BC8-9949-BF87-1A4FA10F069C}" dt="2022-09-26T20:37:55.013" v="33" actId="2711"/>
        <pc:sldMkLst>
          <pc:docMk/>
          <pc:sldMk cId="3987306432" sldId="513"/>
        </pc:sldMkLst>
        <pc:spChg chg="mod">
          <ac:chgData name="Cannell, Michael B" userId="df291291-9ac9-42c2-a976-062f6e2ad9da" providerId="ADAL" clId="{07A05B4B-1BC8-9949-BF87-1A4FA10F069C}" dt="2022-09-26T20:37:55.013" v="33" actId="2711"/>
          <ac:spMkLst>
            <pc:docMk/>
            <pc:sldMk cId="3987306432" sldId="513"/>
            <ac:spMk id="2" creationId="{D724D459-EBC3-04D8-56D0-E5F972ECF713}"/>
          </ac:spMkLst>
        </pc:spChg>
        <pc:spChg chg="mod">
          <ac:chgData name="Cannell, Michael B" userId="df291291-9ac9-42c2-a976-062f6e2ad9da" providerId="ADAL" clId="{07A05B4B-1BC8-9949-BF87-1A4FA10F069C}" dt="2022-09-26T20:37:55.013" v="33" actId="2711"/>
          <ac:spMkLst>
            <pc:docMk/>
            <pc:sldMk cId="3987306432" sldId="513"/>
            <ac:spMk id="3" creationId="{C1799E5D-1349-9585-0E4E-160AA8C2226A}"/>
          </ac:spMkLst>
        </pc:spChg>
        <pc:spChg chg="mod">
          <ac:chgData name="Cannell, Michael B" userId="df291291-9ac9-42c2-a976-062f6e2ad9da" providerId="ADAL" clId="{07A05B4B-1BC8-9949-BF87-1A4FA10F069C}" dt="2022-09-26T20:37:55.013" v="33" actId="2711"/>
          <ac:spMkLst>
            <pc:docMk/>
            <pc:sldMk cId="3987306432" sldId="513"/>
            <ac:spMk id="4" creationId="{D5289395-E28F-FB14-5C43-AFCAB370AA29}"/>
          </ac:spMkLst>
        </pc:spChg>
      </pc:sldChg>
      <pc:sldChg chg="modSp mod">
        <pc:chgData name="Cannell, Michael B" userId="df291291-9ac9-42c2-a976-062f6e2ad9da" providerId="ADAL" clId="{07A05B4B-1BC8-9949-BF87-1A4FA10F069C}" dt="2022-09-26T20:37:48.183" v="32" actId="27636"/>
        <pc:sldMkLst>
          <pc:docMk/>
          <pc:sldMk cId="3932856019" sldId="514"/>
        </pc:sldMkLst>
        <pc:spChg chg="mod">
          <ac:chgData name="Cannell, Michael B" userId="df291291-9ac9-42c2-a976-062f6e2ad9da" providerId="ADAL" clId="{07A05B4B-1BC8-9949-BF87-1A4FA10F069C}" dt="2022-09-26T20:37:48.147" v="31" actId="2711"/>
          <ac:spMkLst>
            <pc:docMk/>
            <pc:sldMk cId="3932856019" sldId="514"/>
            <ac:spMk id="2" creationId="{D724D459-EBC3-04D8-56D0-E5F972ECF713}"/>
          </ac:spMkLst>
        </pc:spChg>
        <pc:spChg chg="mod">
          <ac:chgData name="Cannell, Michael B" userId="df291291-9ac9-42c2-a976-062f6e2ad9da" providerId="ADAL" clId="{07A05B4B-1BC8-9949-BF87-1A4FA10F069C}" dt="2022-09-26T20:37:48.183" v="32" actId="27636"/>
          <ac:spMkLst>
            <pc:docMk/>
            <pc:sldMk cId="3932856019" sldId="514"/>
            <ac:spMk id="3" creationId="{C1799E5D-1349-9585-0E4E-160AA8C2226A}"/>
          </ac:spMkLst>
        </pc:spChg>
        <pc:spChg chg="mod">
          <ac:chgData name="Cannell, Michael B" userId="df291291-9ac9-42c2-a976-062f6e2ad9da" providerId="ADAL" clId="{07A05B4B-1BC8-9949-BF87-1A4FA10F069C}" dt="2022-09-26T20:37:48.147" v="31" actId="2711"/>
          <ac:spMkLst>
            <pc:docMk/>
            <pc:sldMk cId="3932856019" sldId="514"/>
            <ac:spMk id="4" creationId="{26306E5D-6992-7D02-5E5F-3362BA9B284A}"/>
          </ac:spMkLst>
        </pc:spChg>
      </pc:sldChg>
      <pc:sldChg chg="modSp mod">
        <pc:chgData name="Cannell, Michael B" userId="df291291-9ac9-42c2-a976-062f6e2ad9da" providerId="ADAL" clId="{07A05B4B-1BC8-9949-BF87-1A4FA10F069C}" dt="2022-09-26T20:37:07.502" v="25" actId="2711"/>
        <pc:sldMkLst>
          <pc:docMk/>
          <pc:sldMk cId="4044062009" sldId="516"/>
        </pc:sldMkLst>
        <pc:spChg chg="mod">
          <ac:chgData name="Cannell, Michael B" userId="df291291-9ac9-42c2-a976-062f6e2ad9da" providerId="ADAL" clId="{07A05B4B-1BC8-9949-BF87-1A4FA10F069C}" dt="2022-09-26T20:37:07.502" v="25" actId="2711"/>
          <ac:spMkLst>
            <pc:docMk/>
            <pc:sldMk cId="4044062009" sldId="516"/>
            <ac:spMk id="7" creationId="{B04B5FAD-FDD9-30CC-5D1C-BEB61A2A39A8}"/>
          </ac:spMkLst>
        </pc:spChg>
        <pc:spChg chg="mod">
          <ac:chgData name="Cannell, Michael B" userId="df291291-9ac9-42c2-a976-062f6e2ad9da" providerId="ADAL" clId="{07A05B4B-1BC8-9949-BF87-1A4FA10F069C}" dt="2022-09-26T20:37:07.502" v="25" actId="2711"/>
          <ac:spMkLst>
            <pc:docMk/>
            <pc:sldMk cId="4044062009" sldId="516"/>
            <ac:spMk id="8" creationId="{F0AEC61A-366E-C316-9549-B424FE97DC81}"/>
          </ac:spMkLst>
        </pc:spChg>
        <pc:spChg chg="mod">
          <ac:chgData name="Cannell, Michael B" userId="df291291-9ac9-42c2-a976-062f6e2ad9da" providerId="ADAL" clId="{07A05B4B-1BC8-9949-BF87-1A4FA10F069C}" dt="2022-09-26T20:37:07.502" v="25" actId="2711"/>
          <ac:spMkLst>
            <pc:docMk/>
            <pc:sldMk cId="4044062009" sldId="516"/>
            <ac:spMk id="9" creationId="{517F9297-7465-7172-5EF7-63AA614E2D8B}"/>
          </ac:spMkLst>
        </pc:spChg>
        <pc:spChg chg="mod">
          <ac:chgData name="Cannell, Michael B" userId="df291291-9ac9-42c2-a976-062f6e2ad9da" providerId="ADAL" clId="{07A05B4B-1BC8-9949-BF87-1A4FA10F069C}" dt="2022-09-26T20:37:07.502" v="25" actId="2711"/>
          <ac:spMkLst>
            <pc:docMk/>
            <pc:sldMk cId="4044062009" sldId="516"/>
            <ac:spMk id="10" creationId="{D0C6B1AB-7AA9-2045-4671-D9A6C79C37D4}"/>
          </ac:spMkLst>
        </pc:spChg>
        <pc:spChg chg="mod">
          <ac:chgData name="Cannell, Michael B" userId="df291291-9ac9-42c2-a976-062f6e2ad9da" providerId="ADAL" clId="{07A05B4B-1BC8-9949-BF87-1A4FA10F069C}" dt="2022-09-26T20:37:07.502" v="25" actId="2711"/>
          <ac:spMkLst>
            <pc:docMk/>
            <pc:sldMk cId="4044062009" sldId="516"/>
            <ac:spMk id="11" creationId="{DEABC989-14C6-9547-3725-5DC237AA82AD}"/>
          </ac:spMkLst>
        </pc:spChg>
        <pc:spChg chg="mod">
          <ac:chgData name="Cannell, Michael B" userId="df291291-9ac9-42c2-a976-062f6e2ad9da" providerId="ADAL" clId="{07A05B4B-1BC8-9949-BF87-1A4FA10F069C}" dt="2022-09-26T20:37:07.502" v="25" actId="2711"/>
          <ac:spMkLst>
            <pc:docMk/>
            <pc:sldMk cId="4044062009" sldId="516"/>
            <ac:spMk id="12" creationId="{C02CA5BF-AC1B-4CF6-8442-4D7861D88235}"/>
          </ac:spMkLst>
        </pc:spChg>
        <pc:spChg chg="mod">
          <ac:chgData name="Cannell, Michael B" userId="df291291-9ac9-42c2-a976-062f6e2ad9da" providerId="ADAL" clId="{07A05B4B-1BC8-9949-BF87-1A4FA10F069C}" dt="2022-09-26T20:37:07.502" v="25" actId="2711"/>
          <ac:spMkLst>
            <pc:docMk/>
            <pc:sldMk cId="4044062009" sldId="516"/>
            <ac:spMk id="13" creationId="{AEC6ACAF-E8A7-5686-414D-C3BE22DDB7C0}"/>
          </ac:spMkLst>
        </pc:spChg>
        <pc:spChg chg="mod">
          <ac:chgData name="Cannell, Michael B" userId="df291291-9ac9-42c2-a976-062f6e2ad9da" providerId="ADAL" clId="{07A05B4B-1BC8-9949-BF87-1A4FA10F069C}" dt="2022-09-26T20:37:07.502" v="25" actId="2711"/>
          <ac:spMkLst>
            <pc:docMk/>
            <pc:sldMk cId="4044062009" sldId="516"/>
            <ac:spMk id="14" creationId="{EA7C0330-C6B4-8A45-BE0C-93359C2653DB}"/>
          </ac:spMkLst>
        </pc:spChg>
        <pc:spChg chg="mod">
          <ac:chgData name="Cannell, Michael B" userId="df291291-9ac9-42c2-a976-062f6e2ad9da" providerId="ADAL" clId="{07A05B4B-1BC8-9949-BF87-1A4FA10F069C}" dt="2022-09-26T20:37:07.502" v="25" actId="2711"/>
          <ac:spMkLst>
            <pc:docMk/>
            <pc:sldMk cId="4044062009" sldId="516"/>
            <ac:spMk id="16" creationId="{A41CB5D5-1135-795B-F3D6-2014AF6BBB5F}"/>
          </ac:spMkLst>
        </pc:spChg>
        <pc:spChg chg="mod">
          <ac:chgData name="Cannell, Michael B" userId="df291291-9ac9-42c2-a976-062f6e2ad9da" providerId="ADAL" clId="{07A05B4B-1BC8-9949-BF87-1A4FA10F069C}" dt="2022-09-26T20:37:07.502" v="25" actId="2711"/>
          <ac:spMkLst>
            <pc:docMk/>
            <pc:sldMk cId="4044062009" sldId="516"/>
            <ac:spMk id="17" creationId="{81B52CEB-C865-7303-97D4-38BA135DCBF1}"/>
          </ac:spMkLst>
        </pc:spChg>
        <pc:spChg chg="mod">
          <ac:chgData name="Cannell, Michael B" userId="df291291-9ac9-42c2-a976-062f6e2ad9da" providerId="ADAL" clId="{07A05B4B-1BC8-9949-BF87-1A4FA10F069C}" dt="2022-09-26T20:37:07.502" v="25" actId="2711"/>
          <ac:spMkLst>
            <pc:docMk/>
            <pc:sldMk cId="4044062009" sldId="516"/>
            <ac:spMk id="18" creationId="{AE05A2DD-280F-6DFF-1EE4-1BCD881EB68B}"/>
          </ac:spMkLst>
        </pc:spChg>
        <pc:spChg chg="mod">
          <ac:chgData name="Cannell, Michael B" userId="df291291-9ac9-42c2-a976-062f6e2ad9da" providerId="ADAL" clId="{07A05B4B-1BC8-9949-BF87-1A4FA10F069C}" dt="2022-09-26T20:37:07.502" v="25" actId="2711"/>
          <ac:spMkLst>
            <pc:docMk/>
            <pc:sldMk cId="4044062009" sldId="516"/>
            <ac:spMk id="19" creationId="{9AB5D993-568C-941C-6FC5-DFEABDC545DE}"/>
          </ac:spMkLst>
        </pc:spChg>
        <pc:spChg chg="mod">
          <ac:chgData name="Cannell, Michael B" userId="df291291-9ac9-42c2-a976-062f6e2ad9da" providerId="ADAL" clId="{07A05B4B-1BC8-9949-BF87-1A4FA10F069C}" dt="2022-09-26T20:37:07.502" v="25" actId="2711"/>
          <ac:spMkLst>
            <pc:docMk/>
            <pc:sldMk cId="4044062009" sldId="516"/>
            <ac:spMk id="22" creationId="{B6F7D0D0-1C09-A1BF-9979-87FB29AC42EF}"/>
          </ac:spMkLst>
        </pc:spChg>
        <pc:spChg chg="mod">
          <ac:chgData name="Cannell, Michael B" userId="df291291-9ac9-42c2-a976-062f6e2ad9da" providerId="ADAL" clId="{07A05B4B-1BC8-9949-BF87-1A4FA10F069C}" dt="2022-09-26T20:37:07.502" v="25" actId="2711"/>
          <ac:spMkLst>
            <pc:docMk/>
            <pc:sldMk cId="4044062009" sldId="516"/>
            <ac:spMk id="23" creationId="{E05E5324-271E-3FBE-9D1C-1BAC9C3C176D}"/>
          </ac:spMkLst>
        </pc:spChg>
        <pc:spChg chg="mod">
          <ac:chgData name="Cannell, Michael B" userId="df291291-9ac9-42c2-a976-062f6e2ad9da" providerId="ADAL" clId="{07A05B4B-1BC8-9949-BF87-1A4FA10F069C}" dt="2022-09-26T20:37:07.502" v="25" actId="2711"/>
          <ac:spMkLst>
            <pc:docMk/>
            <pc:sldMk cId="4044062009" sldId="516"/>
            <ac:spMk id="24" creationId="{E0940DFA-7D08-2C26-4B63-BE99D1C8ABBE}"/>
          </ac:spMkLst>
        </pc:spChg>
        <pc:spChg chg="mod">
          <ac:chgData name="Cannell, Michael B" userId="df291291-9ac9-42c2-a976-062f6e2ad9da" providerId="ADAL" clId="{07A05B4B-1BC8-9949-BF87-1A4FA10F069C}" dt="2022-09-26T20:37:07.502" v="25" actId="2711"/>
          <ac:spMkLst>
            <pc:docMk/>
            <pc:sldMk cId="4044062009" sldId="516"/>
            <ac:spMk id="25" creationId="{9F2DD090-D47D-F1C1-21CB-7E682D5CAC4E}"/>
          </ac:spMkLst>
        </pc:spChg>
      </pc:sldChg>
      <pc:sldChg chg="modSp mod">
        <pc:chgData name="Cannell, Michael B" userId="df291291-9ac9-42c2-a976-062f6e2ad9da" providerId="ADAL" clId="{07A05B4B-1BC8-9949-BF87-1A4FA10F069C}" dt="2022-09-26T20:37:15.788" v="26" actId="2711"/>
        <pc:sldMkLst>
          <pc:docMk/>
          <pc:sldMk cId="2664354963" sldId="517"/>
        </pc:sldMkLst>
        <pc:spChg chg="mod">
          <ac:chgData name="Cannell, Michael B" userId="df291291-9ac9-42c2-a976-062f6e2ad9da" providerId="ADAL" clId="{07A05B4B-1BC8-9949-BF87-1A4FA10F069C}" dt="2022-09-26T20:37:15.788" v="26" actId="2711"/>
          <ac:spMkLst>
            <pc:docMk/>
            <pc:sldMk cId="2664354963" sldId="517"/>
            <ac:spMk id="7" creationId="{B04B5FAD-FDD9-30CC-5D1C-BEB61A2A39A8}"/>
          </ac:spMkLst>
        </pc:spChg>
        <pc:spChg chg="mod">
          <ac:chgData name="Cannell, Michael B" userId="df291291-9ac9-42c2-a976-062f6e2ad9da" providerId="ADAL" clId="{07A05B4B-1BC8-9949-BF87-1A4FA10F069C}" dt="2022-09-26T20:37:15.788" v="26" actId="2711"/>
          <ac:spMkLst>
            <pc:docMk/>
            <pc:sldMk cId="2664354963" sldId="517"/>
            <ac:spMk id="8" creationId="{F0AEC61A-366E-C316-9549-B424FE97DC81}"/>
          </ac:spMkLst>
        </pc:spChg>
        <pc:spChg chg="mod">
          <ac:chgData name="Cannell, Michael B" userId="df291291-9ac9-42c2-a976-062f6e2ad9da" providerId="ADAL" clId="{07A05B4B-1BC8-9949-BF87-1A4FA10F069C}" dt="2022-09-26T20:37:15.788" v="26" actId="2711"/>
          <ac:spMkLst>
            <pc:docMk/>
            <pc:sldMk cId="2664354963" sldId="517"/>
            <ac:spMk id="9" creationId="{517F9297-7465-7172-5EF7-63AA614E2D8B}"/>
          </ac:spMkLst>
        </pc:spChg>
        <pc:spChg chg="mod">
          <ac:chgData name="Cannell, Michael B" userId="df291291-9ac9-42c2-a976-062f6e2ad9da" providerId="ADAL" clId="{07A05B4B-1BC8-9949-BF87-1A4FA10F069C}" dt="2022-09-26T20:37:15.788" v="26" actId="2711"/>
          <ac:spMkLst>
            <pc:docMk/>
            <pc:sldMk cId="2664354963" sldId="517"/>
            <ac:spMk id="10" creationId="{D0C6B1AB-7AA9-2045-4671-D9A6C79C37D4}"/>
          </ac:spMkLst>
        </pc:spChg>
        <pc:spChg chg="mod">
          <ac:chgData name="Cannell, Michael B" userId="df291291-9ac9-42c2-a976-062f6e2ad9da" providerId="ADAL" clId="{07A05B4B-1BC8-9949-BF87-1A4FA10F069C}" dt="2022-09-26T20:37:15.788" v="26" actId="2711"/>
          <ac:spMkLst>
            <pc:docMk/>
            <pc:sldMk cId="2664354963" sldId="517"/>
            <ac:spMk id="11" creationId="{DEABC989-14C6-9547-3725-5DC237AA82AD}"/>
          </ac:spMkLst>
        </pc:spChg>
        <pc:spChg chg="mod">
          <ac:chgData name="Cannell, Michael B" userId="df291291-9ac9-42c2-a976-062f6e2ad9da" providerId="ADAL" clId="{07A05B4B-1BC8-9949-BF87-1A4FA10F069C}" dt="2022-09-26T20:37:15.788" v="26" actId="2711"/>
          <ac:spMkLst>
            <pc:docMk/>
            <pc:sldMk cId="2664354963" sldId="517"/>
            <ac:spMk id="12" creationId="{C02CA5BF-AC1B-4CF6-8442-4D7861D88235}"/>
          </ac:spMkLst>
        </pc:spChg>
        <pc:spChg chg="mod">
          <ac:chgData name="Cannell, Michael B" userId="df291291-9ac9-42c2-a976-062f6e2ad9da" providerId="ADAL" clId="{07A05B4B-1BC8-9949-BF87-1A4FA10F069C}" dt="2022-09-26T20:37:15.788" v="26" actId="2711"/>
          <ac:spMkLst>
            <pc:docMk/>
            <pc:sldMk cId="2664354963" sldId="517"/>
            <ac:spMk id="13" creationId="{AEC6ACAF-E8A7-5686-414D-C3BE22DDB7C0}"/>
          </ac:spMkLst>
        </pc:spChg>
        <pc:spChg chg="mod">
          <ac:chgData name="Cannell, Michael B" userId="df291291-9ac9-42c2-a976-062f6e2ad9da" providerId="ADAL" clId="{07A05B4B-1BC8-9949-BF87-1A4FA10F069C}" dt="2022-09-26T20:37:15.788" v="26" actId="2711"/>
          <ac:spMkLst>
            <pc:docMk/>
            <pc:sldMk cId="2664354963" sldId="517"/>
            <ac:spMk id="14" creationId="{EA7C0330-C6B4-8A45-BE0C-93359C2653DB}"/>
          </ac:spMkLst>
        </pc:spChg>
        <pc:spChg chg="mod">
          <ac:chgData name="Cannell, Michael B" userId="df291291-9ac9-42c2-a976-062f6e2ad9da" providerId="ADAL" clId="{07A05B4B-1BC8-9949-BF87-1A4FA10F069C}" dt="2022-09-26T20:37:15.788" v="26" actId="2711"/>
          <ac:spMkLst>
            <pc:docMk/>
            <pc:sldMk cId="2664354963" sldId="517"/>
            <ac:spMk id="16" creationId="{A41CB5D5-1135-795B-F3D6-2014AF6BBB5F}"/>
          </ac:spMkLst>
        </pc:spChg>
        <pc:spChg chg="mod">
          <ac:chgData name="Cannell, Michael B" userId="df291291-9ac9-42c2-a976-062f6e2ad9da" providerId="ADAL" clId="{07A05B4B-1BC8-9949-BF87-1A4FA10F069C}" dt="2022-09-26T20:37:15.788" v="26" actId="2711"/>
          <ac:spMkLst>
            <pc:docMk/>
            <pc:sldMk cId="2664354963" sldId="517"/>
            <ac:spMk id="17" creationId="{81B52CEB-C865-7303-97D4-38BA135DCBF1}"/>
          </ac:spMkLst>
        </pc:spChg>
        <pc:spChg chg="mod">
          <ac:chgData name="Cannell, Michael B" userId="df291291-9ac9-42c2-a976-062f6e2ad9da" providerId="ADAL" clId="{07A05B4B-1BC8-9949-BF87-1A4FA10F069C}" dt="2022-09-26T20:37:15.788" v="26" actId="2711"/>
          <ac:spMkLst>
            <pc:docMk/>
            <pc:sldMk cId="2664354963" sldId="517"/>
            <ac:spMk id="18" creationId="{AE05A2DD-280F-6DFF-1EE4-1BCD881EB68B}"/>
          </ac:spMkLst>
        </pc:spChg>
        <pc:spChg chg="mod">
          <ac:chgData name="Cannell, Michael B" userId="df291291-9ac9-42c2-a976-062f6e2ad9da" providerId="ADAL" clId="{07A05B4B-1BC8-9949-BF87-1A4FA10F069C}" dt="2022-09-26T20:37:15.788" v="26" actId="2711"/>
          <ac:spMkLst>
            <pc:docMk/>
            <pc:sldMk cId="2664354963" sldId="517"/>
            <ac:spMk id="19" creationId="{9AB5D993-568C-941C-6FC5-DFEABDC545DE}"/>
          </ac:spMkLst>
        </pc:spChg>
        <pc:spChg chg="mod">
          <ac:chgData name="Cannell, Michael B" userId="df291291-9ac9-42c2-a976-062f6e2ad9da" providerId="ADAL" clId="{07A05B4B-1BC8-9949-BF87-1A4FA10F069C}" dt="2022-09-26T20:37:15.788" v="26" actId="2711"/>
          <ac:spMkLst>
            <pc:docMk/>
            <pc:sldMk cId="2664354963" sldId="517"/>
            <ac:spMk id="22" creationId="{B6F7D0D0-1C09-A1BF-9979-87FB29AC42EF}"/>
          </ac:spMkLst>
        </pc:spChg>
        <pc:spChg chg="mod">
          <ac:chgData name="Cannell, Michael B" userId="df291291-9ac9-42c2-a976-062f6e2ad9da" providerId="ADAL" clId="{07A05B4B-1BC8-9949-BF87-1A4FA10F069C}" dt="2022-09-26T20:37:15.788" v="26" actId="2711"/>
          <ac:spMkLst>
            <pc:docMk/>
            <pc:sldMk cId="2664354963" sldId="517"/>
            <ac:spMk id="23" creationId="{E05E5324-271E-3FBE-9D1C-1BAC9C3C176D}"/>
          </ac:spMkLst>
        </pc:spChg>
        <pc:spChg chg="mod">
          <ac:chgData name="Cannell, Michael B" userId="df291291-9ac9-42c2-a976-062f6e2ad9da" providerId="ADAL" clId="{07A05B4B-1BC8-9949-BF87-1A4FA10F069C}" dt="2022-09-26T20:37:15.788" v="26" actId="2711"/>
          <ac:spMkLst>
            <pc:docMk/>
            <pc:sldMk cId="2664354963" sldId="517"/>
            <ac:spMk id="24" creationId="{E0940DFA-7D08-2C26-4B63-BE99D1C8ABBE}"/>
          </ac:spMkLst>
        </pc:spChg>
        <pc:spChg chg="mod">
          <ac:chgData name="Cannell, Michael B" userId="df291291-9ac9-42c2-a976-062f6e2ad9da" providerId="ADAL" clId="{07A05B4B-1BC8-9949-BF87-1A4FA10F069C}" dt="2022-09-26T20:37:15.788" v="26" actId="2711"/>
          <ac:spMkLst>
            <pc:docMk/>
            <pc:sldMk cId="2664354963" sldId="517"/>
            <ac:spMk id="25" creationId="{9F2DD090-D47D-F1C1-21CB-7E682D5CAC4E}"/>
          </ac:spMkLst>
        </pc:spChg>
      </pc:sldChg>
      <pc:sldChg chg="modSp mod">
        <pc:chgData name="Cannell, Michael B" userId="df291291-9ac9-42c2-a976-062f6e2ad9da" providerId="ADAL" clId="{07A05B4B-1BC8-9949-BF87-1A4FA10F069C}" dt="2022-09-26T20:40:04.300" v="54" actId="2711"/>
        <pc:sldMkLst>
          <pc:docMk/>
          <pc:sldMk cId="2624725966" sldId="523"/>
        </pc:sldMkLst>
        <pc:spChg chg="mod">
          <ac:chgData name="Cannell, Michael B" userId="df291291-9ac9-42c2-a976-062f6e2ad9da" providerId="ADAL" clId="{07A05B4B-1BC8-9949-BF87-1A4FA10F069C}" dt="2022-09-26T20:40:04.300" v="54" actId="2711"/>
          <ac:spMkLst>
            <pc:docMk/>
            <pc:sldMk cId="2624725966" sldId="523"/>
            <ac:spMk id="5" creationId="{CF076BDA-2D53-356E-35D7-CEC9DE40618C}"/>
          </ac:spMkLst>
        </pc:spChg>
      </pc:sldChg>
      <pc:sldChg chg="modSp mod">
        <pc:chgData name="Cannell, Michael B" userId="df291291-9ac9-42c2-a976-062f6e2ad9da" providerId="ADAL" clId="{07A05B4B-1BC8-9949-BF87-1A4FA10F069C}" dt="2022-09-26T20:37:41.351" v="30" actId="2711"/>
        <pc:sldMkLst>
          <pc:docMk/>
          <pc:sldMk cId="2859539727" sldId="524"/>
        </pc:sldMkLst>
        <pc:spChg chg="mod">
          <ac:chgData name="Cannell, Michael B" userId="df291291-9ac9-42c2-a976-062f6e2ad9da" providerId="ADAL" clId="{07A05B4B-1BC8-9949-BF87-1A4FA10F069C}" dt="2022-09-26T20:37:41.351" v="30" actId="2711"/>
          <ac:spMkLst>
            <pc:docMk/>
            <pc:sldMk cId="2859539727" sldId="524"/>
            <ac:spMk id="2" creationId="{D724D459-EBC3-04D8-56D0-E5F972ECF713}"/>
          </ac:spMkLst>
        </pc:spChg>
        <pc:spChg chg="mod">
          <ac:chgData name="Cannell, Michael B" userId="df291291-9ac9-42c2-a976-062f6e2ad9da" providerId="ADAL" clId="{07A05B4B-1BC8-9949-BF87-1A4FA10F069C}" dt="2022-09-26T20:37:41.351" v="30" actId="2711"/>
          <ac:spMkLst>
            <pc:docMk/>
            <pc:sldMk cId="2859539727" sldId="524"/>
            <ac:spMk id="3" creationId="{C1799E5D-1349-9585-0E4E-160AA8C2226A}"/>
          </ac:spMkLst>
        </pc:spChg>
        <pc:spChg chg="mod">
          <ac:chgData name="Cannell, Michael B" userId="df291291-9ac9-42c2-a976-062f6e2ad9da" providerId="ADAL" clId="{07A05B4B-1BC8-9949-BF87-1A4FA10F069C}" dt="2022-09-26T20:37:41.351" v="30" actId="2711"/>
          <ac:spMkLst>
            <pc:docMk/>
            <pc:sldMk cId="2859539727" sldId="524"/>
            <ac:spMk id="4" creationId="{3EED1A9D-F79B-A105-398C-D797C4E84FEB}"/>
          </ac:spMkLst>
        </pc:spChg>
      </pc:sldChg>
      <pc:sldChg chg="modSp mod">
        <pc:chgData name="Cannell, Michael B" userId="df291291-9ac9-42c2-a976-062f6e2ad9da" providerId="ADAL" clId="{07A05B4B-1BC8-9949-BF87-1A4FA10F069C}" dt="2022-09-26T20:40:09.516" v="55" actId="2711"/>
        <pc:sldMkLst>
          <pc:docMk/>
          <pc:sldMk cId="798517446" sldId="525"/>
        </pc:sldMkLst>
        <pc:spChg chg="mod">
          <ac:chgData name="Cannell, Michael B" userId="df291291-9ac9-42c2-a976-062f6e2ad9da" providerId="ADAL" clId="{07A05B4B-1BC8-9949-BF87-1A4FA10F069C}" dt="2022-09-26T20:40:09.516" v="55" actId="2711"/>
          <ac:spMkLst>
            <pc:docMk/>
            <pc:sldMk cId="798517446" sldId="525"/>
            <ac:spMk id="5" creationId="{CF076BDA-2D53-356E-35D7-CEC9DE40618C}"/>
          </ac:spMkLst>
        </pc:spChg>
      </pc:sldChg>
      <pc:sldChg chg="modSp mod">
        <pc:chgData name="Cannell, Michael B" userId="df291291-9ac9-42c2-a976-062f6e2ad9da" providerId="ADAL" clId="{07A05B4B-1BC8-9949-BF87-1A4FA10F069C}" dt="2022-09-26T20:40:14.803" v="56" actId="2711"/>
        <pc:sldMkLst>
          <pc:docMk/>
          <pc:sldMk cId="1691578382" sldId="526"/>
        </pc:sldMkLst>
        <pc:spChg chg="mod">
          <ac:chgData name="Cannell, Michael B" userId="df291291-9ac9-42c2-a976-062f6e2ad9da" providerId="ADAL" clId="{07A05B4B-1BC8-9949-BF87-1A4FA10F069C}" dt="2022-09-26T20:40:14.803" v="56" actId="2711"/>
          <ac:spMkLst>
            <pc:docMk/>
            <pc:sldMk cId="1691578382" sldId="526"/>
            <ac:spMk id="2" creationId="{B4905582-E9D5-BC12-882C-00CE63A6636D}"/>
          </ac:spMkLst>
        </pc:spChg>
        <pc:spChg chg="mod">
          <ac:chgData name="Cannell, Michael B" userId="df291291-9ac9-42c2-a976-062f6e2ad9da" providerId="ADAL" clId="{07A05B4B-1BC8-9949-BF87-1A4FA10F069C}" dt="2022-09-26T20:40:14.803" v="56" actId="2711"/>
          <ac:spMkLst>
            <pc:docMk/>
            <pc:sldMk cId="1691578382" sldId="526"/>
            <ac:spMk id="3" creationId="{55D5CC31-1976-C2DD-5490-D2CCDC6CB76C}"/>
          </ac:spMkLst>
        </pc:spChg>
        <pc:spChg chg="mod">
          <ac:chgData name="Cannell, Michael B" userId="df291291-9ac9-42c2-a976-062f6e2ad9da" providerId="ADAL" clId="{07A05B4B-1BC8-9949-BF87-1A4FA10F069C}" dt="2022-09-26T20:40:14.803" v="56" actId="2711"/>
          <ac:spMkLst>
            <pc:docMk/>
            <pc:sldMk cId="1691578382" sldId="526"/>
            <ac:spMk id="5" creationId="{CF076BDA-2D53-356E-35D7-CEC9DE40618C}"/>
          </ac:spMkLst>
        </pc:spChg>
      </pc:sldChg>
      <pc:sldChg chg="modSp mod">
        <pc:chgData name="Cannell, Michael B" userId="df291291-9ac9-42c2-a976-062f6e2ad9da" providerId="ADAL" clId="{07A05B4B-1BC8-9949-BF87-1A4FA10F069C}" dt="2022-09-26T20:40:41.066" v="59" actId="2711"/>
        <pc:sldMkLst>
          <pc:docMk/>
          <pc:sldMk cId="773072017" sldId="528"/>
        </pc:sldMkLst>
        <pc:spChg chg="mod">
          <ac:chgData name="Cannell, Michael B" userId="df291291-9ac9-42c2-a976-062f6e2ad9da" providerId="ADAL" clId="{07A05B4B-1BC8-9949-BF87-1A4FA10F069C}" dt="2022-09-26T20:40:41.066" v="59" actId="2711"/>
          <ac:spMkLst>
            <pc:docMk/>
            <pc:sldMk cId="773072017" sldId="528"/>
            <ac:spMk id="2" creationId="{BEBE8243-19AE-7B2D-9D8E-18B676AF4281}"/>
          </ac:spMkLst>
        </pc:spChg>
        <pc:spChg chg="mod">
          <ac:chgData name="Cannell, Michael B" userId="df291291-9ac9-42c2-a976-062f6e2ad9da" providerId="ADAL" clId="{07A05B4B-1BC8-9949-BF87-1A4FA10F069C}" dt="2022-09-26T20:40:41.066" v="59" actId="2711"/>
          <ac:spMkLst>
            <pc:docMk/>
            <pc:sldMk cId="773072017" sldId="528"/>
            <ac:spMk id="3" creationId="{F32FB002-AFAF-131D-902E-C56BCC86CEE7}"/>
          </ac:spMkLst>
        </pc:spChg>
      </pc:sldChg>
      <pc:sldChg chg="modSp mod">
        <pc:chgData name="Cannell, Michael B" userId="df291291-9ac9-42c2-a976-062f6e2ad9da" providerId="ADAL" clId="{07A05B4B-1BC8-9949-BF87-1A4FA10F069C}" dt="2022-09-26T20:40:25.527" v="57" actId="2711"/>
        <pc:sldMkLst>
          <pc:docMk/>
          <pc:sldMk cId="3627003873" sldId="529"/>
        </pc:sldMkLst>
        <pc:spChg chg="mod">
          <ac:chgData name="Cannell, Michael B" userId="df291291-9ac9-42c2-a976-062f6e2ad9da" providerId="ADAL" clId="{07A05B4B-1BC8-9949-BF87-1A4FA10F069C}" dt="2022-09-26T20:40:25.527" v="57" actId="2711"/>
          <ac:spMkLst>
            <pc:docMk/>
            <pc:sldMk cId="3627003873" sldId="529"/>
            <ac:spMk id="2" creationId="{AC438D33-1057-7E6C-190B-E788C9DC5989}"/>
          </ac:spMkLst>
        </pc:spChg>
        <pc:spChg chg="mod">
          <ac:chgData name="Cannell, Michael B" userId="df291291-9ac9-42c2-a976-062f6e2ad9da" providerId="ADAL" clId="{07A05B4B-1BC8-9949-BF87-1A4FA10F069C}" dt="2022-09-26T20:40:25.527" v="57" actId="2711"/>
          <ac:spMkLst>
            <pc:docMk/>
            <pc:sldMk cId="3627003873" sldId="529"/>
            <ac:spMk id="3" creationId="{DA139F69-F6A0-331D-AE77-2C2E4FA14620}"/>
          </ac:spMkLst>
        </pc:spChg>
        <pc:spChg chg="mod">
          <ac:chgData name="Cannell, Michael B" userId="df291291-9ac9-42c2-a976-062f6e2ad9da" providerId="ADAL" clId="{07A05B4B-1BC8-9949-BF87-1A4FA10F069C}" dt="2022-09-26T20:40:25.527" v="57" actId="2711"/>
          <ac:spMkLst>
            <pc:docMk/>
            <pc:sldMk cId="3627003873" sldId="529"/>
            <ac:spMk id="4" creationId="{6116A8AE-0C23-1B89-90D1-9460907AF9F0}"/>
          </ac:spMkLst>
        </pc:spChg>
      </pc:sldChg>
      <pc:sldChg chg="modSp mod">
        <pc:chgData name="Cannell, Michael B" userId="df291291-9ac9-42c2-a976-062f6e2ad9da" providerId="ADAL" clId="{07A05B4B-1BC8-9949-BF87-1A4FA10F069C}" dt="2022-09-26T20:40:31.744" v="58" actId="2711"/>
        <pc:sldMkLst>
          <pc:docMk/>
          <pc:sldMk cId="2935379316" sldId="530"/>
        </pc:sldMkLst>
        <pc:spChg chg="mod">
          <ac:chgData name="Cannell, Michael B" userId="df291291-9ac9-42c2-a976-062f6e2ad9da" providerId="ADAL" clId="{07A05B4B-1BC8-9949-BF87-1A4FA10F069C}" dt="2022-09-26T20:40:31.744" v="58" actId="2711"/>
          <ac:spMkLst>
            <pc:docMk/>
            <pc:sldMk cId="2935379316" sldId="530"/>
            <ac:spMk id="2" creationId="{91E5D46B-1C70-2C23-4D11-F1B9052372C4}"/>
          </ac:spMkLst>
        </pc:spChg>
        <pc:spChg chg="mod">
          <ac:chgData name="Cannell, Michael B" userId="df291291-9ac9-42c2-a976-062f6e2ad9da" providerId="ADAL" clId="{07A05B4B-1BC8-9949-BF87-1A4FA10F069C}" dt="2022-09-26T20:40:31.744" v="58" actId="2711"/>
          <ac:spMkLst>
            <pc:docMk/>
            <pc:sldMk cId="2935379316" sldId="530"/>
            <ac:spMk id="3" creationId="{4F22D5B2-F295-56E6-4A05-D3A1FA75DD2A}"/>
          </ac:spMkLst>
        </pc:spChg>
      </pc:sldChg>
      <pc:sldChg chg="modSp mod">
        <pc:chgData name="Cannell, Michael B" userId="df291291-9ac9-42c2-a976-062f6e2ad9da" providerId="ADAL" clId="{07A05B4B-1BC8-9949-BF87-1A4FA10F069C}" dt="2022-09-26T20:40:46.418" v="61" actId="27636"/>
        <pc:sldMkLst>
          <pc:docMk/>
          <pc:sldMk cId="3102695254" sldId="531"/>
        </pc:sldMkLst>
        <pc:spChg chg="mod">
          <ac:chgData name="Cannell, Michael B" userId="df291291-9ac9-42c2-a976-062f6e2ad9da" providerId="ADAL" clId="{07A05B4B-1BC8-9949-BF87-1A4FA10F069C}" dt="2022-09-26T20:40:46.383" v="60" actId="2711"/>
          <ac:spMkLst>
            <pc:docMk/>
            <pc:sldMk cId="3102695254" sldId="531"/>
            <ac:spMk id="2" creationId="{D97D295A-D27E-904E-9C83-D7DA6C75DD81}"/>
          </ac:spMkLst>
        </pc:spChg>
        <pc:spChg chg="mod">
          <ac:chgData name="Cannell, Michael B" userId="df291291-9ac9-42c2-a976-062f6e2ad9da" providerId="ADAL" clId="{07A05B4B-1BC8-9949-BF87-1A4FA10F069C}" dt="2022-09-26T20:40:46.418" v="61" actId="27636"/>
          <ac:spMkLst>
            <pc:docMk/>
            <pc:sldMk cId="3102695254" sldId="531"/>
            <ac:spMk id="3" creationId="{8AD464CC-02E5-DC6B-FB20-A2183F2A6609}"/>
          </ac:spMkLst>
        </pc:spChg>
      </pc:sldChg>
      <pc:sldChg chg="modSp mod">
        <pc:chgData name="Cannell, Michael B" userId="df291291-9ac9-42c2-a976-062f6e2ad9da" providerId="ADAL" clId="{07A05B4B-1BC8-9949-BF87-1A4FA10F069C}" dt="2022-09-26T20:40:51.067" v="62" actId="2711"/>
        <pc:sldMkLst>
          <pc:docMk/>
          <pc:sldMk cId="1667306345" sldId="532"/>
        </pc:sldMkLst>
        <pc:spChg chg="mod">
          <ac:chgData name="Cannell, Michael B" userId="df291291-9ac9-42c2-a976-062f6e2ad9da" providerId="ADAL" clId="{07A05B4B-1BC8-9949-BF87-1A4FA10F069C}" dt="2022-09-26T20:40:51.067" v="62" actId="2711"/>
          <ac:spMkLst>
            <pc:docMk/>
            <pc:sldMk cId="1667306345" sldId="532"/>
            <ac:spMk id="2" creationId="{274AA1D4-BCE4-E94D-CA34-D598ACAF4F3A}"/>
          </ac:spMkLst>
        </pc:spChg>
        <pc:spChg chg="mod">
          <ac:chgData name="Cannell, Michael B" userId="df291291-9ac9-42c2-a976-062f6e2ad9da" providerId="ADAL" clId="{07A05B4B-1BC8-9949-BF87-1A4FA10F069C}" dt="2022-09-26T20:40:51.067" v="62" actId="2711"/>
          <ac:spMkLst>
            <pc:docMk/>
            <pc:sldMk cId="1667306345" sldId="532"/>
            <ac:spMk id="3" creationId="{875662CF-9C08-5E6F-CA90-5CF9F2C16C22}"/>
          </ac:spMkLst>
        </pc:spChg>
      </pc:sldChg>
      <pc:sldChg chg="modSp mod">
        <pc:chgData name="Cannell, Michael B" userId="df291291-9ac9-42c2-a976-062f6e2ad9da" providerId="ADAL" clId="{07A05B4B-1BC8-9949-BF87-1A4FA10F069C}" dt="2022-09-26T20:40:56.702" v="63" actId="2711"/>
        <pc:sldMkLst>
          <pc:docMk/>
          <pc:sldMk cId="3384997913" sldId="533"/>
        </pc:sldMkLst>
        <pc:spChg chg="mod">
          <ac:chgData name="Cannell, Michael B" userId="df291291-9ac9-42c2-a976-062f6e2ad9da" providerId="ADAL" clId="{07A05B4B-1BC8-9949-BF87-1A4FA10F069C}" dt="2022-09-26T20:40:56.702" v="63" actId="2711"/>
          <ac:spMkLst>
            <pc:docMk/>
            <pc:sldMk cId="3384997913" sldId="533"/>
            <ac:spMk id="2" creationId="{C3E4C657-B54F-2E29-1C92-08AB81E97BB2}"/>
          </ac:spMkLst>
        </pc:spChg>
        <pc:spChg chg="mod">
          <ac:chgData name="Cannell, Michael B" userId="df291291-9ac9-42c2-a976-062f6e2ad9da" providerId="ADAL" clId="{07A05B4B-1BC8-9949-BF87-1A4FA10F069C}" dt="2022-09-26T20:40:56.702" v="63" actId="2711"/>
          <ac:spMkLst>
            <pc:docMk/>
            <pc:sldMk cId="3384997913" sldId="533"/>
            <ac:spMk id="3" creationId="{2DC5B882-41E3-CE00-1DBC-9B9600BF3DD0}"/>
          </ac:spMkLst>
        </pc:spChg>
      </pc:sldChg>
      <pc:sldChg chg="modSp mod">
        <pc:chgData name="Cannell, Michael B" userId="df291291-9ac9-42c2-a976-062f6e2ad9da" providerId="ADAL" clId="{07A05B4B-1BC8-9949-BF87-1A4FA10F069C}" dt="2022-09-26T20:41:01.976" v="64" actId="2711"/>
        <pc:sldMkLst>
          <pc:docMk/>
          <pc:sldMk cId="1478427708" sldId="534"/>
        </pc:sldMkLst>
        <pc:spChg chg="mod">
          <ac:chgData name="Cannell, Michael B" userId="df291291-9ac9-42c2-a976-062f6e2ad9da" providerId="ADAL" clId="{07A05B4B-1BC8-9949-BF87-1A4FA10F069C}" dt="2022-09-26T20:41:01.976" v="64" actId="2711"/>
          <ac:spMkLst>
            <pc:docMk/>
            <pc:sldMk cId="1478427708" sldId="534"/>
            <ac:spMk id="2" creationId="{16478D0B-AB2F-23CF-0404-2D19F8668800}"/>
          </ac:spMkLst>
        </pc:spChg>
        <pc:spChg chg="mod">
          <ac:chgData name="Cannell, Michael B" userId="df291291-9ac9-42c2-a976-062f6e2ad9da" providerId="ADAL" clId="{07A05B4B-1BC8-9949-BF87-1A4FA10F069C}" dt="2022-09-26T20:41:01.976" v="64" actId="2711"/>
          <ac:spMkLst>
            <pc:docMk/>
            <pc:sldMk cId="1478427708" sldId="534"/>
            <ac:spMk id="3" creationId="{D4CD59DA-3157-1881-6C5A-6D6E33DAB4D1}"/>
          </ac:spMkLst>
        </pc:spChg>
      </pc:sldChg>
      <pc:sldChg chg="modSp mod">
        <pc:chgData name="Cannell, Michael B" userId="df291291-9ac9-42c2-a976-062f6e2ad9da" providerId="ADAL" clId="{07A05B4B-1BC8-9949-BF87-1A4FA10F069C}" dt="2022-09-26T20:41:10.379" v="65" actId="2711"/>
        <pc:sldMkLst>
          <pc:docMk/>
          <pc:sldMk cId="2577712235" sldId="535"/>
        </pc:sldMkLst>
        <pc:spChg chg="mod">
          <ac:chgData name="Cannell, Michael B" userId="df291291-9ac9-42c2-a976-062f6e2ad9da" providerId="ADAL" clId="{07A05B4B-1BC8-9949-BF87-1A4FA10F069C}" dt="2022-09-26T20:41:10.379" v="65" actId="2711"/>
          <ac:spMkLst>
            <pc:docMk/>
            <pc:sldMk cId="2577712235" sldId="535"/>
            <ac:spMk id="2" creationId="{BA4839A8-F8D1-9CA6-4672-65C35DCFE214}"/>
          </ac:spMkLst>
        </pc:spChg>
        <pc:spChg chg="mod">
          <ac:chgData name="Cannell, Michael B" userId="df291291-9ac9-42c2-a976-062f6e2ad9da" providerId="ADAL" clId="{07A05B4B-1BC8-9949-BF87-1A4FA10F069C}" dt="2022-09-26T20:41:10.379" v="65" actId="2711"/>
          <ac:spMkLst>
            <pc:docMk/>
            <pc:sldMk cId="2577712235" sldId="535"/>
            <ac:spMk id="3" creationId="{E8D50500-9DAA-A655-8AD3-3A85F06978B9}"/>
          </ac:spMkLst>
        </pc:spChg>
        <pc:spChg chg="mod">
          <ac:chgData name="Cannell, Michael B" userId="df291291-9ac9-42c2-a976-062f6e2ad9da" providerId="ADAL" clId="{07A05B4B-1BC8-9949-BF87-1A4FA10F069C}" dt="2022-09-26T20:41:10.379" v="65" actId="2711"/>
          <ac:spMkLst>
            <pc:docMk/>
            <pc:sldMk cId="2577712235" sldId="535"/>
            <ac:spMk id="4" creationId="{23D87FB9-4E0E-6228-E36C-460B79FE10FF}"/>
          </ac:spMkLst>
        </pc:spChg>
      </pc:sldChg>
      <pc:sldChg chg="modSp mod">
        <pc:chgData name="Cannell, Michael B" userId="df291291-9ac9-42c2-a976-062f6e2ad9da" providerId="ADAL" clId="{07A05B4B-1BC8-9949-BF87-1A4FA10F069C}" dt="2022-09-26T20:42:08.980" v="73" actId="2711"/>
        <pc:sldMkLst>
          <pc:docMk/>
          <pc:sldMk cId="4233152865" sldId="536"/>
        </pc:sldMkLst>
        <pc:spChg chg="mod">
          <ac:chgData name="Cannell, Michael B" userId="df291291-9ac9-42c2-a976-062f6e2ad9da" providerId="ADAL" clId="{07A05B4B-1BC8-9949-BF87-1A4FA10F069C}" dt="2022-09-26T20:42:08.980" v="73" actId="2711"/>
          <ac:spMkLst>
            <pc:docMk/>
            <pc:sldMk cId="4233152865" sldId="536"/>
            <ac:spMk id="2" creationId="{0359731B-4D0C-A2FD-6622-45DE1106DC13}"/>
          </ac:spMkLst>
        </pc:spChg>
        <pc:spChg chg="mod">
          <ac:chgData name="Cannell, Michael B" userId="df291291-9ac9-42c2-a976-062f6e2ad9da" providerId="ADAL" clId="{07A05B4B-1BC8-9949-BF87-1A4FA10F069C}" dt="2022-09-26T20:42:08.980" v="73" actId="2711"/>
          <ac:spMkLst>
            <pc:docMk/>
            <pc:sldMk cId="4233152865" sldId="536"/>
            <ac:spMk id="3" creationId="{A24BB79D-D6DD-9081-6BEC-9D94685EAE48}"/>
          </ac:spMkLst>
        </pc:spChg>
        <pc:spChg chg="mod">
          <ac:chgData name="Cannell, Michael B" userId="df291291-9ac9-42c2-a976-062f6e2ad9da" providerId="ADAL" clId="{07A05B4B-1BC8-9949-BF87-1A4FA10F069C}" dt="2022-09-26T20:42:08.980" v="73" actId="2711"/>
          <ac:spMkLst>
            <pc:docMk/>
            <pc:sldMk cId="4233152865" sldId="536"/>
            <ac:spMk id="6" creationId="{0C2F54E5-8A1E-DB4A-0378-2DA9E10738D4}"/>
          </ac:spMkLst>
        </pc:spChg>
      </pc:sldChg>
      <pc:sldChg chg="modSp mod">
        <pc:chgData name="Cannell, Michael B" userId="df291291-9ac9-42c2-a976-062f6e2ad9da" providerId="ADAL" clId="{07A05B4B-1BC8-9949-BF87-1A4FA10F069C}" dt="2022-09-26T20:41:23.695" v="67" actId="2711"/>
        <pc:sldMkLst>
          <pc:docMk/>
          <pc:sldMk cId="3374499611" sldId="537"/>
        </pc:sldMkLst>
        <pc:spChg chg="mod">
          <ac:chgData name="Cannell, Michael B" userId="df291291-9ac9-42c2-a976-062f6e2ad9da" providerId="ADAL" clId="{07A05B4B-1BC8-9949-BF87-1A4FA10F069C}" dt="2022-09-26T20:41:23.695" v="67" actId="2711"/>
          <ac:spMkLst>
            <pc:docMk/>
            <pc:sldMk cId="3374499611" sldId="537"/>
            <ac:spMk id="2" creationId="{BD713DBF-E74D-7238-58A5-6114156E40D7}"/>
          </ac:spMkLst>
        </pc:spChg>
        <pc:spChg chg="mod">
          <ac:chgData name="Cannell, Michael B" userId="df291291-9ac9-42c2-a976-062f6e2ad9da" providerId="ADAL" clId="{07A05B4B-1BC8-9949-BF87-1A4FA10F069C}" dt="2022-09-26T20:41:23.695" v="67" actId="2711"/>
          <ac:spMkLst>
            <pc:docMk/>
            <pc:sldMk cId="3374499611" sldId="537"/>
            <ac:spMk id="3" creationId="{12CAB45B-B259-B820-8351-CC6CA45CF5D8}"/>
          </ac:spMkLst>
        </pc:spChg>
        <pc:spChg chg="mod">
          <ac:chgData name="Cannell, Michael B" userId="df291291-9ac9-42c2-a976-062f6e2ad9da" providerId="ADAL" clId="{07A05B4B-1BC8-9949-BF87-1A4FA10F069C}" dt="2022-09-26T20:41:23.695" v="67" actId="2711"/>
          <ac:spMkLst>
            <pc:docMk/>
            <pc:sldMk cId="3374499611" sldId="537"/>
            <ac:spMk id="4" creationId="{E8267E92-EFD3-80E4-A0C9-53C4090C7654}"/>
          </ac:spMkLst>
        </pc:spChg>
      </pc:sldChg>
      <pc:sldChg chg="modSp mod">
        <pc:chgData name="Cannell, Michael B" userId="df291291-9ac9-42c2-a976-062f6e2ad9da" providerId="ADAL" clId="{07A05B4B-1BC8-9949-BF87-1A4FA10F069C}" dt="2022-09-26T20:42:13.530" v="74" actId="2711"/>
        <pc:sldMkLst>
          <pc:docMk/>
          <pc:sldMk cId="99315833" sldId="538"/>
        </pc:sldMkLst>
        <pc:spChg chg="mod">
          <ac:chgData name="Cannell, Michael B" userId="df291291-9ac9-42c2-a976-062f6e2ad9da" providerId="ADAL" clId="{07A05B4B-1BC8-9949-BF87-1A4FA10F069C}" dt="2022-09-26T20:42:13.530" v="74" actId="2711"/>
          <ac:spMkLst>
            <pc:docMk/>
            <pc:sldMk cId="99315833" sldId="538"/>
            <ac:spMk id="2" creationId="{583E96F3-FEB6-A6D2-4ED6-96E6C0C83A38}"/>
          </ac:spMkLst>
        </pc:spChg>
        <pc:spChg chg="mod">
          <ac:chgData name="Cannell, Michael B" userId="df291291-9ac9-42c2-a976-062f6e2ad9da" providerId="ADAL" clId="{07A05B4B-1BC8-9949-BF87-1A4FA10F069C}" dt="2022-09-26T20:42:13.530" v="74" actId="2711"/>
          <ac:spMkLst>
            <pc:docMk/>
            <pc:sldMk cId="99315833" sldId="538"/>
            <ac:spMk id="3" creationId="{F729F5FA-1E4D-5D1F-A55C-A012499C2590}"/>
          </ac:spMkLst>
        </pc:spChg>
        <pc:spChg chg="mod">
          <ac:chgData name="Cannell, Michael B" userId="df291291-9ac9-42c2-a976-062f6e2ad9da" providerId="ADAL" clId="{07A05B4B-1BC8-9949-BF87-1A4FA10F069C}" dt="2022-09-26T20:42:13.530" v="74" actId="2711"/>
          <ac:spMkLst>
            <pc:docMk/>
            <pc:sldMk cId="99315833" sldId="538"/>
            <ac:spMk id="4" creationId="{BA1FA097-62E0-978A-62CE-FB540F5EA382}"/>
          </ac:spMkLst>
        </pc:spChg>
      </pc:sldChg>
      <pc:sldChg chg="modSp mod">
        <pc:chgData name="Cannell, Michael B" userId="df291291-9ac9-42c2-a976-062f6e2ad9da" providerId="ADAL" clId="{07A05B4B-1BC8-9949-BF87-1A4FA10F069C}" dt="2022-09-26T20:45:49.691" v="129" actId="2711"/>
        <pc:sldMkLst>
          <pc:docMk/>
          <pc:sldMk cId="1519513027" sldId="539"/>
        </pc:sldMkLst>
        <pc:spChg chg="mod">
          <ac:chgData name="Cannell, Michael B" userId="df291291-9ac9-42c2-a976-062f6e2ad9da" providerId="ADAL" clId="{07A05B4B-1BC8-9949-BF87-1A4FA10F069C}" dt="2022-09-26T20:45:49.691" v="129" actId="2711"/>
          <ac:spMkLst>
            <pc:docMk/>
            <pc:sldMk cId="1519513027" sldId="539"/>
            <ac:spMk id="2" creationId="{A819E43C-50C2-E48F-995C-F29992CCE64F}"/>
          </ac:spMkLst>
        </pc:spChg>
        <pc:spChg chg="mod">
          <ac:chgData name="Cannell, Michael B" userId="df291291-9ac9-42c2-a976-062f6e2ad9da" providerId="ADAL" clId="{07A05B4B-1BC8-9949-BF87-1A4FA10F069C}" dt="2022-09-26T20:45:49.691" v="129" actId="2711"/>
          <ac:spMkLst>
            <pc:docMk/>
            <pc:sldMk cId="1519513027" sldId="539"/>
            <ac:spMk id="3" creationId="{15041617-4B26-A2DB-EB6D-AB14808A6A3F}"/>
          </ac:spMkLst>
        </pc:spChg>
      </pc:sldChg>
      <pc:sldChg chg="modSp mod">
        <pc:chgData name="Cannell, Michael B" userId="df291291-9ac9-42c2-a976-062f6e2ad9da" providerId="ADAL" clId="{07A05B4B-1BC8-9949-BF87-1A4FA10F069C}" dt="2022-09-26T20:42:41.705" v="78" actId="2711"/>
        <pc:sldMkLst>
          <pc:docMk/>
          <pc:sldMk cId="2399453296" sldId="541"/>
        </pc:sldMkLst>
        <pc:spChg chg="mod">
          <ac:chgData name="Cannell, Michael B" userId="df291291-9ac9-42c2-a976-062f6e2ad9da" providerId="ADAL" clId="{07A05B4B-1BC8-9949-BF87-1A4FA10F069C}" dt="2022-09-26T20:42:41.705" v="78" actId="2711"/>
          <ac:spMkLst>
            <pc:docMk/>
            <pc:sldMk cId="2399453296" sldId="541"/>
            <ac:spMk id="2" creationId="{BD42762F-D042-C040-059F-92CFB04BBED6}"/>
          </ac:spMkLst>
        </pc:spChg>
        <pc:spChg chg="mod">
          <ac:chgData name="Cannell, Michael B" userId="df291291-9ac9-42c2-a976-062f6e2ad9da" providerId="ADAL" clId="{07A05B4B-1BC8-9949-BF87-1A4FA10F069C}" dt="2022-09-26T20:42:41.705" v="78" actId="2711"/>
          <ac:spMkLst>
            <pc:docMk/>
            <pc:sldMk cId="2399453296" sldId="541"/>
            <ac:spMk id="3" creationId="{FDF8EF05-9155-2330-7DF5-D80788C0276A}"/>
          </ac:spMkLst>
        </pc:spChg>
        <pc:spChg chg="mod">
          <ac:chgData name="Cannell, Michael B" userId="df291291-9ac9-42c2-a976-062f6e2ad9da" providerId="ADAL" clId="{07A05B4B-1BC8-9949-BF87-1A4FA10F069C}" dt="2022-09-26T20:42:41.705" v="78" actId="2711"/>
          <ac:spMkLst>
            <pc:docMk/>
            <pc:sldMk cId="2399453296" sldId="541"/>
            <ac:spMk id="4" creationId="{57DA828B-F96F-D52D-33F8-BF184AD36BA4}"/>
          </ac:spMkLst>
        </pc:spChg>
      </pc:sldChg>
      <pc:sldChg chg="modSp mod">
        <pc:chgData name="Cannell, Michael B" userId="df291291-9ac9-42c2-a976-062f6e2ad9da" providerId="ADAL" clId="{07A05B4B-1BC8-9949-BF87-1A4FA10F069C}" dt="2022-09-26T20:42:55.505" v="81" actId="2711"/>
        <pc:sldMkLst>
          <pc:docMk/>
          <pc:sldMk cId="339299914" sldId="542"/>
        </pc:sldMkLst>
        <pc:spChg chg="mod">
          <ac:chgData name="Cannell, Michael B" userId="df291291-9ac9-42c2-a976-062f6e2ad9da" providerId="ADAL" clId="{07A05B4B-1BC8-9949-BF87-1A4FA10F069C}" dt="2022-09-26T20:42:55.505" v="81" actId="2711"/>
          <ac:spMkLst>
            <pc:docMk/>
            <pc:sldMk cId="339299914" sldId="542"/>
            <ac:spMk id="2" creationId="{011E65A4-DED7-07DF-6111-2AD7429CC70C}"/>
          </ac:spMkLst>
        </pc:spChg>
        <pc:spChg chg="mod">
          <ac:chgData name="Cannell, Michael B" userId="df291291-9ac9-42c2-a976-062f6e2ad9da" providerId="ADAL" clId="{07A05B4B-1BC8-9949-BF87-1A4FA10F069C}" dt="2022-09-26T20:42:55.505" v="81" actId="2711"/>
          <ac:spMkLst>
            <pc:docMk/>
            <pc:sldMk cId="339299914" sldId="542"/>
            <ac:spMk id="3" creationId="{63D32B1F-1164-604D-3A68-BE3DF3040DE5}"/>
          </ac:spMkLst>
        </pc:spChg>
        <pc:spChg chg="mod">
          <ac:chgData name="Cannell, Michael B" userId="df291291-9ac9-42c2-a976-062f6e2ad9da" providerId="ADAL" clId="{07A05B4B-1BC8-9949-BF87-1A4FA10F069C}" dt="2022-09-26T20:42:55.505" v="81" actId="2711"/>
          <ac:spMkLst>
            <pc:docMk/>
            <pc:sldMk cId="339299914" sldId="542"/>
            <ac:spMk id="4" creationId="{ECDEEBC4-9578-730A-7B95-5A1C5E83F74E}"/>
          </ac:spMkLst>
        </pc:spChg>
      </pc:sldChg>
      <pc:sldChg chg="modSp mod">
        <pc:chgData name="Cannell, Michael B" userId="df291291-9ac9-42c2-a976-062f6e2ad9da" providerId="ADAL" clId="{07A05B4B-1BC8-9949-BF87-1A4FA10F069C}" dt="2022-09-26T20:42:51.023" v="80" actId="2711"/>
        <pc:sldMkLst>
          <pc:docMk/>
          <pc:sldMk cId="3899755228" sldId="544"/>
        </pc:sldMkLst>
        <pc:spChg chg="mod">
          <ac:chgData name="Cannell, Michael B" userId="df291291-9ac9-42c2-a976-062f6e2ad9da" providerId="ADAL" clId="{07A05B4B-1BC8-9949-BF87-1A4FA10F069C}" dt="2022-09-26T20:42:51.023" v="80" actId="2711"/>
          <ac:spMkLst>
            <pc:docMk/>
            <pc:sldMk cId="3899755228" sldId="544"/>
            <ac:spMk id="2" creationId="{8E1F8CDA-A3F5-F586-A46D-5426FCEA8E58}"/>
          </ac:spMkLst>
        </pc:spChg>
        <pc:spChg chg="mod">
          <ac:chgData name="Cannell, Michael B" userId="df291291-9ac9-42c2-a976-062f6e2ad9da" providerId="ADAL" clId="{07A05B4B-1BC8-9949-BF87-1A4FA10F069C}" dt="2022-09-26T20:42:51.023" v="80" actId="2711"/>
          <ac:spMkLst>
            <pc:docMk/>
            <pc:sldMk cId="3899755228" sldId="544"/>
            <ac:spMk id="3" creationId="{167AA03B-CAD8-355B-8AA2-3789AE0FF1F6}"/>
          </ac:spMkLst>
        </pc:spChg>
        <pc:spChg chg="mod">
          <ac:chgData name="Cannell, Michael B" userId="df291291-9ac9-42c2-a976-062f6e2ad9da" providerId="ADAL" clId="{07A05B4B-1BC8-9949-BF87-1A4FA10F069C}" dt="2022-09-26T20:42:51.023" v="80" actId="2711"/>
          <ac:spMkLst>
            <pc:docMk/>
            <pc:sldMk cId="3899755228" sldId="544"/>
            <ac:spMk id="4" creationId="{B3CC804D-4DBC-5F85-871A-44BF171BA033}"/>
          </ac:spMkLst>
        </pc:spChg>
      </pc:sldChg>
      <pc:sldChg chg="modSp mod">
        <pc:chgData name="Cannell, Michael B" userId="df291291-9ac9-42c2-a976-062f6e2ad9da" providerId="ADAL" clId="{07A05B4B-1BC8-9949-BF87-1A4FA10F069C}" dt="2022-09-26T20:44:00.058" v="92" actId="2711"/>
        <pc:sldMkLst>
          <pc:docMk/>
          <pc:sldMk cId="3401771583" sldId="545"/>
        </pc:sldMkLst>
        <pc:spChg chg="mod">
          <ac:chgData name="Cannell, Michael B" userId="df291291-9ac9-42c2-a976-062f6e2ad9da" providerId="ADAL" clId="{07A05B4B-1BC8-9949-BF87-1A4FA10F069C}" dt="2022-09-26T20:44:00.058" v="92" actId="2711"/>
          <ac:spMkLst>
            <pc:docMk/>
            <pc:sldMk cId="3401771583" sldId="545"/>
            <ac:spMk id="2" creationId="{4B275391-DA2D-99B2-9BC9-3B42EC493D40}"/>
          </ac:spMkLst>
        </pc:spChg>
        <pc:spChg chg="mod">
          <ac:chgData name="Cannell, Michael B" userId="df291291-9ac9-42c2-a976-062f6e2ad9da" providerId="ADAL" clId="{07A05B4B-1BC8-9949-BF87-1A4FA10F069C}" dt="2022-09-26T20:44:00.058" v="92" actId="2711"/>
          <ac:spMkLst>
            <pc:docMk/>
            <pc:sldMk cId="3401771583" sldId="545"/>
            <ac:spMk id="3" creationId="{2D948E48-6013-568E-91EF-C94F69EAC247}"/>
          </ac:spMkLst>
        </pc:spChg>
        <pc:spChg chg="mod">
          <ac:chgData name="Cannell, Michael B" userId="df291291-9ac9-42c2-a976-062f6e2ad9da" providerId="ADAL" clId="{07A05B4B-1BC8-9949-BF87-1A4FA10F069C}" dt="2022-09-26T20:44:00.058" v="92" actId="2711"/>
          <ac:spMkLst>
            <pc:docMk/>
            <pc:sldMk cId="3401771583" sldId="545"/>
            <ac:spMk id="4" creationId="{637FE63D-7474-6BE6-8BB9-2F369E8960B2}"/>
          </ac:spMkLst>
        </pc:spChg>
      </pc:sldChg>
      <pc:sldChg chg="modSp mod">
        <pc:chgData name="Cannell, Michael B" userId="df291291-9ac9-42c2-a976-062f6e2ad9da" providerId="ADAL" clId="{07A05B4B-1BC8-9949-BF87-1A4FA10F069C}" dt="2022-09-26T20:43:53.747" v="91" actId="27636"/>
        <pc:sldMkLst>
          <pc:docMk/>
          <pc:sldMk cId="1873141520" sldId="546"/>
        </pc:sldMkLst>
        <pc:spChg chg="mod">
          <ac:chgData name="Cannell, Michael B" userId="df291291-9ac9-42c2-a976-062f6e2ad9da" providerId="ADAL" clId="{07A05B4B-1BC8-9949-BF87-1A4FA10F069C}" dt="2022-09-26T20:43:53.698" v="90" actId="2711"/>
          <ac:spMkLst>
            <pc:docMk/>
            <pc:sldMk cId="1873141520" sldId="546"/>
            <ac:spMk id="2" creationId="{C8E32EFC-774C-6783-8184-F02DB7FCFECF}"/>
          </ac:spMkLst>
        </pc:spChg>
        <pc:spChg chg="mod">
          <ac:chgData name="Cannell, Michael B" userId="df291291-9ac9-42c2-a976-062f6e2ad9da" providerId="ADAL" clId="{07A05B4B-1BC8-9949-BF87-1A4FA10F069C}" dt="2022-09-26T20:43:53.747" v="91" actId="27636"/>
          <ac:spMkLst>
            <pc:docMk/>
            <pc:sldMk cId="1873141520" sldId="546"/>
            <ac:spMk id="3" creationId="{A53F0040-4756-3364-7CEF-A2B901D1F79C}"/>
          </ac:spMkLst>
        </pc:spChg>
        <pc:spChg chg="mod">
          <ac:chgData name="Cannell, Michael B" userId="df291291-9ac9-42c2-a976-062f6e2ad9da" providerId="ADAL" clId="{07A05B4B-1BC8-9949-BF87-1A4FA10F069C}" dt="2022-09-26T20:43:53.698" v="90" actId="2711"/>
          <ac:spMkLst>
            <pc:docMk/>
            <pc:sldMk cId="1873141520" sldId="546"/>
            <ac:spMk id="4" creationId="{FBB3D07A-9A54-3085-688C-34E3A868B747}"/>
          </ac:spMkLst>
        </pc:spChg>
      </pc:sldChg>
      <pc:sldChg chg="modSp mod">
        <pc:chgData name="Cannell, Michael B" userId="df291291-9ac9-42c2-a976-062f6e2ad9da" providerId="ADAL" clId="{07A05B4B-1BC8-9949-BF87-1A4FA10F069C}" dt="2022-09-26T20:45:27.721" v="125" actId="2711"/>
        <pc:sldMkLst>
          <pc:docMk/>
          <pc:sldMk cId="2792923461" sldId="547"/>
        </pc:sldMkLst>
        <pc:spChg chg="mod">
          <ac:chgData name="Cannell, Michael B" userId="df291291-9ac9-42c2-a976-062f6e2ad9da" providerId="ADAL" clId="{07A05B4B-1BC8-9949-BF87-1A4FA10F069C}" dt="2022-09-26T20:45:27.721" v="125" actId="2711"/>
          <ac:spMkLst>
            <pc:docMk/>
            <pc:sldMk cId="2792923461" sldId="547"/>
            <ac:spMk id="2" creationId="{DD22C53B-7658-B7AA-22E0-98CBB6739FF9}"/>
          </ac:spMkLst>
        </pc:spChg>
        <pc:spChg chg="mod">
          <ac:chgData name="Cannell, Michael B" userId="df291291-9ac9-42c2-a976-062f6e2ad9da" providerId="ADAL" clId="{07A05B4B-1BC8-9949-BF87-1A4FA10F069C}" dt="2022-09-26T20:45:27.721" v="125" actId="2711"/>
          <ac:spMkLst>
            <pc:docMk/>
            <pc:sldMk cId="2792923461" sldId="547"/>
            <ac:spMk id="3" creationId="{6443CA65-6667-776D-FA07-9A80BB74EC42}"/>
          </ac:spMkLst>
        </pc:spChg>
      </pc:sldChg>
      <pc:sldChg chg="modSp mod">
        <pc:chgData name="Cannell, Michael B" userId="df291291-9ac9-42c2-a976-062f6e2ad9da" providerId="ADAL" clId="{07A05B4B-1BC8-9949-BF87-1A4FA10F069C}" dt="2022-09-26T20:45:45.197" v="128" actId="2711"/>
        <pc:sldMkLst>
          <pc:docMk/>
          <pc:sldMk cId="164120314" sldId="548"/>
        </pc:sldMkLst>
        <pc:spChg chg="mod">
          <ac:chgData name="Cannell, Michael B" userId="df291291-9ac9-42c2-a976-062f6e2ad9da" providerId="ADAL" clId="{07A05B4B-1BC8-9949-BF87-1A4FA10F069C}" dt="2022-09-26T20:45:45.197" v="128" actId="2711"/>
          <ac:spMkLst>
            <pc:docMk/>
            <pc:sldMk cId="164120314" sldId="548"/>
            <ac:spMk id="2" creationId="{76C13C8C-F661-482B-C2B7-40E78573FFE6}"/>
          </ac:spMkLst>
        </pc:spChg>
        <pc:spChg chg="mod">
          <ac:chgData name="Cannell, Michael B" userId="df291291-9ac9-42c2-a976-062f6e2ad9da" providerId="ADAL" clId="{07A05B4B-1BC8-9949-BF87-1A4FA10F069C}" dt="2022-09-26T20:45:45.197" v="128" actId="2711"/>
          <ac:spMkLst>
            <pc:docMk/>
            <pc:sldMk cId="164120314" sldId="548"/>
            <ac:spMk id="3" creationId="{A87233F6-08C6-7326-35CB-4D937F00CF60}"/>
          </ac:spMkLst>
        </pc:spChg>
        <pc:spChg chg="mod">
          <ac:chgData name="Cannell, Michael B" userId="df291291-9ac9-42c2-a976-062f6e2ad9da" providerId="ADAL" clId="{07A05B4B-1BC8-9949-BF87-1A4FA10F069C}" dt="2022-09-26T20:45:45.197" v="128" actId="2711"/>
          <ac:spMkLst>
            <pc:docMk/>
            <pc:sldMk cId="164120314" sldId="548"/>
            <ac:spMk id="4" creationId="{8275E89A-2CF2-0602-17F5-9C7ECF317537}"/>
          </ac:spMkLst>
        </pc:spChg>
      </pc:sldChg>
      <pc:sldChg chg="modSp mod">
        <pc:chgData name="Cannell, Michael B" userId="df291291-9ac9-42c2-a976-062f6e2ad9da" providerId="ADAL" clId="{07A05B4B-1BC8-9949-BF87-1A4FA10F069C}" dt="2022-09-26T20:45:33.356" v="126" actId="2711"/>
        <pc:sldMkLst>
          <pc:docMk/>
          <pc:sldMk cId="758753972" sldId="551"/>
        </pc:sldMkLst>
        <pc:spChg chg="mod">
          <ac:chgData name="Cannell, Michael B" userId="df291291-9ac9-42c2-a976-062f6e2ad9da" providerId="ADAL" clId="{07A05B4B-1BC8-9949-BF87-1A4FA10F069C}" dt="2022-09-26T20:45:33.356" v="126" actId="2711"/>
          <ac:spMkLst>
            <pc:docMk/>
            <pc:sldMk cId="758753972" sldId="551"/>
            <ac:spMk id="2" creationId="{016478FB-9E12-4D05-A903-6C49ADEC5165}"/>
          </ac:spMkLst>
        </pc:spChg>
        <pc:spChg chg="mod">
          <ac:chgData name="Cannell, Michael B" userId="df291291-9ac9-42c2-a976-062f6e2ad9da" providerId="ADAL" clId="{07A05B4B-1BC8-9949-BF87-1A4FA10F069C}" dt="2022-09-26T20:45:33.356" v="126" actId="2711"/>
          <ac:spMkLst>
            <pc:docMk/>
            <pc:sldMk cId="758753972" sldId="551"/>
            <ac:spMk id="3" creationId="{83382B28-8DC1-2EBA-AE79-BCC07C18E627}"/>
          </ac:spMkLst>
        </pc:spChg>
        <pc:spChg chg="mod">
          <ac:chgData name="Cannell, Michael B" userId="df291291-9ac9-42c2-a976-062f6e2ad9da" providerId="ADAL" clId="{07A05B4B-1BC8-9949-BF87-1A4FA10F069C}" dt="2022-09-26T20:45:33.356" v="126" actId="2711"/>
          <ac:spMkLst>
            <pc:docMk/>
            <pc:sldMk cId="758753972" sldId="551"/>
            <ac:spMk id="4" creationId="{5AC80DC7-4025-E85A-4A17-023217DBBEC7}"/>
          </ac:spMkLst>
        </pc:spChg>
      </pc:sldChg>
      <pc:sldChg chg="modSp mod">
        <pc:chgData name="Cannell, Michael B" userId="df291291-9ac9-42c2-a976-062f6e2ad9da" providerId="ADAL" clId="{07A05B4B-1BC8-9949-BF87-1A4FA10F069C}" dt="2022-09-26T20:45:40.189" v="127" actId="2711"/>
        <pc:sldMkLst>
          <pc:docMk/>
          <pc:sldMk cId="3650225400" sldId="552"/>
        </pc:sldMkLst>
        <pc:spChg chg="mod">
          <ac:chgData name="Cannell, Michael B" userId="df291291-9ac9-42c2-a976-062f6e2ad9da" providerId="ADAL" clId="{07A05B4B-1BC8-9949-BF87-1A4FA10F069C}" dt="2022-09-26T20:45:40.189" v="127" actId="2711"/>
          <ac:spMkLst>
            <pc:docMk/>
            <pc:sldMk cId="3650225400" sldId="552"/>
            <ac:spMk id="2" creationId="{6C539FE4-51F7-5448-2008-725621BCA275}"/>
          </ac:spMkLst>
        </pc:spChg>
        <pc:spChg chg="mod">
          <ac:chgData name="Cannell, Michael B" userId="df291291-9ac9-42c2-a976-062f6e2ad9da" providerId="ADAL" clId="{07A05B4B-1BC8-9949-BF87-1A4FA10F069C}" dt="2022-09-26T20:45:40.189" v="127" actId="2711"/>
          <ac:spMkLst>
            <pc:docMk/>
            <pc:sldMk cId="3650225400" sldId="552"/>
            <ac:spMk id="3" creationId="{6A92C43A-0FA9-9E31-D2B5-364BF072E5AD}"/>
          </ac:spMkLst>
        </pc:spChg>
        <pc:spChg chg="mod">
          <ac:chgData name="Cannell, Michael B" userId="df291291-9ac9-42c2-a976-062f6e2ad9da" providerId="ADAL" clId="{07A05B4B-1BC8-9949-BF87-1A4FA10F069C}" dt="2022-09-26T20:45:40.189" v="127" actId="2711"/>
          <ac:spMkLst>
            <pc:docMk/>
            <pc:sldMk cId="3650225400" sldId="552"/>
            <ac:spMk id="4" creationId="{9111052C-1C65-6998-DCB3-03ACCCE9B8A1}"/>
          </ac:spMkLst>
        </pc:spChg>
      </pc:sldChg>
      <pc:sldChg chg="modSp mod">
        <pc:chgData name="Cannell, Michael B" userId="df291291-9ac9-42c2-a976-062f6e2ad9da" providerId="ADAL" clId="{07A05B4B-1BC8-9949-BF87-1A4FA10F069C}" dt="2022-09-26T20:33:55.439" v="5" actId="2711"/>
        <pc:sldMkLst>
          <pc:docMk/>
          <pc:sldMk cId="279953005" sldId="554"/>
        </pc:sldMkLst>
        <pc:spChg chg="mod">
          <ac:chgData name="Cannell, Michael B" userId="df291291-9ac9-42c2-a976-062f6e2ad9da" providerId="ADAL" clId="{07A05B4B-1BC8-9949-BF87-1A4FA10F069C}" dt="2022-09-26T20:33:55.439" v="5" actId="2711"/>
          <ac:spMkLst>
            <pc:docMk/>
            <pc:sldMk cId="279953005" sldId="554"/>
            <ac:spMk id="13" creationId="{068E5C4E-17A2-2603-E9E5-CD8415BED0F4}"/>
          </ac:spMkLst>
        </pc:spChg>
        <pc:spChg chg="mod">
          <ac:chgData name="Cannell, Michael B" userId="df291291-9ac9-42c2-a976-062f6e2ad9da" providerId="ADAL" clId="{07A05B4B-1BC8-9949-BF87-1A4FA10F069C}" dt="2022-09-26T20:33:55.439" v="5" actId="2711"/>
          <ac:spMkLst>
            <pc:docMk/>
            <pc:sldMk cId="279953005" sldId="554"/>
            <ac:spMk id="26" creationId="{6645FC56-A72C-A962-506D-425395843B6C}"/>
          </ac:spMkLst>
        </pc:spChg>
        <pc:spChg chg="mod">
          <ac:chgData name="Cannell, Michael B" userId="df291291-9ac9-42c2-a976-062f6e2ad9da" providerId="ADAL" clId="{07A05B4B-1BC8-9949-BF87-1A4FA10F069C}" dt="2022-09-26T20:33:55.439" v="5" actId="2711"/>
          <ac:spMkLst>
            <pc:docMk/>
            <pc:sldMk cId="279953005" sldId="554"/>
            <ac:spMk id="29" creationId="{4A50D122-CC05-B66D-F71B-DA1B080F9F3B}"/>
          </ac:spMkLst>
        </pc:spChg>
        <pc:spChg chg="mod">
          <ac:chgData name="Cannell, Michael B" userId="df291291-9ac9-42c2-a976-062f6e2ad9da" providerId="ADAL" clId="{07A05B4B-1BC8-9949-BF87-1A4FA10F069C}" dt="2022-09-26T20:33:55.439" v="5" actId="2711"/>
          <ac:spMkLst>
            <pc:docMk/>
            <pc:sldMk cId="279953005" sldId="554"/>
            <ac:spMk id="39" creationId="{B8BAFAE8-459A-A796-CDA7-2851678061FE}"/>
          </ac:spMkLst>
        </pc:spChg>
        <pc:spChg chg="mod">
          <ac:chgData name="Cannell, Michael B" userId="df291291-9ac9-42c2-a976-062f6e2ad9da" providerId="ADAL" clId="{07A05B4B-1BC8-9949-BF87-1A4FA10F069C}" dt="2022-09-26T20:33:55.439" v="5" actId="2711"/>
          <ac:spMkLst>
            <pc:docMk/>
            <pc:sldMk cId="279953005" sldId="554"/>
            <ac:spMk id="40" creationId="{2EABA134-5C5E-D432-B3D7-4EAABA278909}"/>
          </ac:spMkLst>
        </pc:spChg>
        <pc:spChg chg="mod">
          <ac:chgData name="Cannell, Michael B" userId="df291291-9ac9-42c2-a976-062f6e2ad9da" providerId="ADAL" clId="{07A05B4B-1BC8-9949-BF87-1A4FA10F069C}" dt="2022-09-26T20:33:55.439" v="5" actId="2711"/>
          <ac:spMkLst>
            <pc:docMk/>
            <pc:sldMk cId="279953005" sldId="554"/>
            <ac:spMk id="42" creationId="{98A53C8C-0791-75BF-9E42-E7C15BD7A8FD}"/>
          </ac:spMkLst>
        </pc:spChg>
        <pc:spChg chg="mod">
          <ac:chgData name="Cannell, Michael B" userId="df291291-9ac9-42c2-a976-062f6e2ad9da" providerId="ADAL" clId="{07A05B4B-1BC8-9949-BF87-1A4FA10F069C}" dt="2022-09-26T20:33:55.439" v="5" actId="2711"/>
          <ac:spMkLst>
            <pc:docMk/>
            <pc:sldMk cId="279953005" sldId="554"/>
            <ac:spMk id="43" creationId="{4C14802F-8B92-95F3-8B63-DD76C003D7C4}"/>
          </ac:spMkLst>
        </pc:spChg>
        <pc:spChg chg="mod">
          <ac:chgData name="Cannell, Michael B" userId="df291291-9ac9-42c2-a976-062f6e2ad9da" providerId="ADAL" clId="{07A05B4B-1BC8-9949-BF87-1A4FA10F069C}" dt="2022-09-26T20:33:55.439" v="5" actId="2711"/>
          <ac:spMkLst>
            <pc:docMk/>
            <pc:sldMk cId="279953005" sldId="554"/>
            <ac:spMk id="44" creationId="{36A204A8-FC37-2D53-A5BE-A4160A72BFFD}"/>
          </ac:spMkLst>
        </pc:spChg>
        <pc:spChg chg="mod">
          <ac:chgData name="Cannell, Michael B" userId="df291291-9ac9-42c2-a976-062f6e2ad9da" providerId="ADAL" clId="{07A05B4B-1BC8-9949-BF87-1A4FA10F069C}" dt="2022-09-26T20:33:55.439" v="5" actId="2711"/>
          <ac:spMkLst>
            <pc:docMk/>
            <pc:sldMk cId="279953005" sldId="554"/>
            <ac:spMk id="45" creationId="{3936ED21-459D-F852-9238-427E9CC7F287}"/>
          </ac:spMkLst>
        </pc:spChg>
      </pc:sldChg>
      <pc:sldChg chg="modSp mod">
        <pc:chgData name="Cannell, Michael B" userId="df291291-9ac9-42c2-a976-062f6e2ad9da" providerId="ADAL" clId="{07A05B4B-1BC8-9949-BF87-1A4FA10F069C}" dt="2022-09-26T20:34:12.201" v="8" actId="2711"/>
        <pc:sldMkLst>
          <pc:docMk/>
          <pc:sldMk cId="2004318059" sldId="555"/>
        </pc:sldMkLst>
        <pc:spChg chg="mod">
          <ac:chgData name="Cannell, Michael B" userId="df291291-9ac9-42c2-a976-062f6e2ad9da" providerId="ADAL" clId="{07A05B4B-1BC8-9949-BF87-1A4FA10F069C}" dt="2022-09-26T20:34:12.201" v="8" actId="2711"/>
          <ac:spMkLst>
            <pc:docMk/>
            <pc:sldMk cId="2004318059" sldId="555"/>
            <ac:spMk id="6" creationId="{804FEA4B-D97D-A3D4-E134-0097E846A2AD}"/>
          </ac:spMkLst>
        </pc:spChg>
        <pc:spChg chg="mod">
          <ac:chgData name="Cannell, Michael B" userId="df291291-9ac9-42c2-a976-062f6e2ad9da" providerId="ADAL" clId="{07A05B4B-1BC8-9949-BF87-1A4FA10F069C}" dt="2022-09-26T20:34:12.201" v="8" actId="2711"/>
          <ac:spMkLst>
            <pc:docMk/>
            <pc:sldMk cId="2004318059" sldId="555"/>
            <ac:spMk id="7" creationId="{6D437D2D-59FB-1340-E6B8-384C00618696}"/>
          </ac:spMkLst>
        </pc:spChg>
        <pc:spChg chg="mod">
          <ac:chgData name="Cannell, Michael B" userId="df291291-9ac9-42c2-a976-062f6e2ad9da" providerId="ADAL" clId="{07A05B4B-1BC8-9949-BF87-1A4FA10F069C}" dt="2022-09-26T20:34:12.201" v="8" actId="2711"/>
          <ac:spMkLst>
            <pc:docMk/>
            <pc:sldMk cId="2004318059" sldId="555"/>
            <ac:spMk id="8" creationId="{A47B88DE-712F-53C9-9EAB-9F39354B169E}"/>
          </ac:spMkLst>
        </pc:spChg>
        <pc:spChg chg="mod">
          <ac:chgData name="Cannell, Michael B" userId="df291291-9ac9-42c2-a976-062f6e2ad9da" providerId="ADAL" clId="{07A05B4B-1BC8-9949-BF87-1A4FA10F069C}" dt="2022-09-26T20:34:12.201" v="8" actId="2711"/>
          <ac:spMkLst>
            <pc:docMk/>
            <pc:sldMk cId="2004318059" sldId="555"/>
            <ac:spMk id="9" creationId="{EF75034E-01F8-ECD9-652F-11B442BCB305}"/>
          </ac:spMkLst>
        </pc:spChg>
        <pc:spChg chg="mod">
          <ac:chgData name="Cannell, Michael B" userId="df291291-9ac9-42c2-a976-062f6e2ad9da" providerId="ADAL" clId="{07A05B4B-1BC8-9949-BF87-1A4FA10F069C}" dt="2022-09-26T20:34:12.201" v="8" actId="2711"/>
          <ac:spMkLst>
            <pc:docMk/>
            <pc:sldMk cId="2004318059" sldId="555"/>
            <ac:spMk id="11" creationId="{C251D944-73C9-AFCE-1413-1D0D6B98FE09}"/>
          </ac:spMkLst>
        </pc:spChg>
      </pc:sldChg>
      <pc:sldChg chg="modSp mod">
        <pc:chgData name="Cannell, Michael B" userId="df291291-9ac9-42c2-a976-062f6e2ad9da" providerId="ADAL" clId="{07A05B4B-1BC8-9949-BF87-1A4FA10F069C}" dt="2022-09-26T20:34:22.370" v="9" actId="2711"/>
        <pc:sldMkLst>
          <pc:docMk/>
          <pc:sldMk cId="4082172174" sldId="556"/>
        </pc:sldMkLst>
        <pc:spChg chg="mod">
          <ac:chgData name="Cannell, Michael B" userId="df291291-9ac9-42c2-a976-062f6e2ad9da" providerId="ADAL" clId="{07A05B4B-1BC8-9949-BF87-1A4FA10F069C}" dt="2022-09-26T20:34:22.370" v="9" actId="2711"/>
          <ac:spMkLst>
            <pc:docMk/>
            <pc:sldMk cId="4082172174" sldId="556"/>
            <ac:spMk id="2" creationId="{8EA88540-51C0-511C-D282-B4684B761BFA}"/>
          </ac:spMkLst>
        </pc:spChg>
        <pc:spChg chg="mod">
          <ac:chgData name="Cannell, Michael B" userId="df291291-9ac9-42c2-a976-062f6e2ad9da" providerId="ADAL" clId="{07A05B4B-1BC8-9949-BF87-1A4FA10F069C}" dt="2022-09-26T20:34:22.370" v="9" actId="2711"/>
          <ac:spMkLst>
            <pc:docMk/>
            <pc:sldMk cId="4082172174" sldId="556"/>
            <ac:spMk id="6" creationId="{804FEA4B-D97D-A3D4-E134-0097E846A2AD}"/>
          </ac:spMkLst>
        </pc:spChg>
        <pc:spChg chg="mod">
          <ac:chgData name="Cannell, Michael B" userId="df291291-9ac9-42c2-a976-062f6e2ad9da" providerId="ADAL" clId="{07A05B4B-1BC8-9949-BF87-1A4FA10F069C}" dt="2022-09-26T20:34:22.370" v="9" actId="2711"/>
          <ac:spMkLst>
            <pc:docMk/>
            <pc:sldMk cId="4082172174" sldId="556"/>
            <ac:spMk id="7" creationId="{6D437D2D-59FB-1340-E6B8-384C00618696}"/>
          </ac:spMkLst>
        </pc:spChg>
        <pc:spChg chg="mod">
          <ac:chgData name="Cannell, Michael B" userId="df291291-9ac9-42c2-a976-062f6e2ad9da" providerId="ADAL" clId="{07A05B4B-1BC8-9949-BF87-1A4FA10F069C}" dt="2022-09-26T20:34:22.370" v="9" actId="2711"/>
          <ac:spMkLst>
            <pc:docMk/>
            <pc:sldMk cId="4082172174" sldId="556"/>
            <ac:spMk id="8" creationId="{A47B88DE-712F-53C9-9EAB-9F39354B169E}"/>
          </ac:spMkLst>
        </pc:spChg>
        <pc:spChg chg="mod">
          <ac:chgData name="Cannell, Michael B" userId="df291291-9ac9-42c2-a976-062f6e2ad9da" providerId="ADAL" clId="{07A05B4B-1BC8-9949-BF87-1A4FA10F069C}" dt="2022-09-26T20:34:22.370" v="9" actId="2711"/>
          <ac:spMkLst>
            <pc:docMk/>
            <pc:sldMk cId="4082172174" sldId="556"/>
            <ac:spMk id="9" creationId="{EF75034E-01F8-ECD9-652F-11B442BCB305}"/>
          </ac:spMkLst>
        </pc:spChg>
      </pc:sldChg>
      <pc:sldChg chg="modSp mod">
        <pc:chgData name="Cannell, Michael B" userId="df291291-9ac9-42c2-a976-062f6e2ad9da" providerId="ADAL" clId="{07A05B4B-1BC8-9949-BF87-1A4FA10F069C}" dt="2022-09-26T20:34:29.850" v="10" actId="2711"/>
        <pc:sldMkLst>
          <pc:docMk/>
          <pc:sldMk cId="1008919079" sldId="557"/>
        </pc:sldMkLst>
        <pc:spChg chg="mod">
          <ac:chgData name="Cannell, Michael B" userId="df291291-9ac9-42c2-a976-062f6e2ad9da" providerId="ADAL" clId="{07A05B4B-1BC8-9949-BF87-1A4FA10F069C}" dt="2022-09-26T20:34:29.850" v="10" actId="2711"/>
          <ac:spMkLst>
            <pc:docMk/>
            <pc:sldMk cId="1008919079" sldId="557"/>
            <ac:spMk id="6" creationId="{804FEA4B-D97D-A3D4-E134-0097E846A2AD}"/>
          </ac:spMkLst>
        </pc:spChg>
        <pc:spChg chg="mod">
          <ac:chgData name="Cannell, Michael B" userId="df291291-9ac9-42c2-a976-062f6e2ad9da" providerId="ADAL" clId="{07A05B4B-1BC8-9949-BF87-1A4FA10F069C}" dt="2022-09-26T20:34:29.850" v="10" actId="2711"/>
          <ac:spMkLst>
            <pc:docMk/>
            <pc:sldMk cId="1008919079" sldId="557"/>
            <ac:spMk id="7" creationId="{6D437D2D-59FB-1340-E6B8-384C00618696}"/>
          </ac:spMkLst>
        </pc:spChg>
        <pc:spChg chg="mod">
          <ac:chgData name="Cannell, Michael B" userId="df291291-9ac9-42c2-a976-062f6e2ad9da" providerId="ADAL" clId="{07A05B4B-1BC8-9949-BF87-1A4FA10F069C}" dt="2022-09-26T20:34:29.850" v="10" actId="2711"/>
          <ac:spMkLst>
            <pc:docMk/>
            <pc:sldMk cId="1008919079" sldId="557"/>
            <ac:spMk id="8" creationId="{A47B88DE-712F-53C9-9EAB-9F39354B169E}"/>
          </ac:spMkLst>
        </pc:spChg>
        <pc:spChg chg="mod">
          <ac:chgData name="Cannell, Michael B" userId="df291291-9ac9-42c2-a976-062f6e2ad9da" providerId="ADAL" clId="{07A05B4B-1BC8-9949-BF87-1A4FA10F069C}" dt="2022-09-26T20:34:29.850" v="10" actId="2711"/>
          <ac:spMkLst>
            <pc:docMk/>
            <pc:sldMk cId="1008919079" sldId="557"/>
            <ac:spMk id="20" creationId="{2F673749-269D-26EA-B8C1-616B216317D0}"/>
          </ac:spMkLst>
        </pc:spChg>
        <pc:spChg chg="mod">
          <ac:chgData name="Cannell, Michael B" userId="df291291-9ac9-42c2-a976-062f6e2ad9da" providerId="ADAL" clId="{07A05B4B-1BC8-9949-BF87-1A4FA10F069C}" dt="2022-09-26T20:34:29.850" v="10" actId="2711"/>
          <ac:spMkLst>
            <pc:docMk/>
            <pc:sldMk cId="1008919079" sldId="557"/>
            <ac:spMk id="23" creationId="{D5321CB5-30FF-8B8E-5D48-3218541771E8}"/>
          </ac:spMkLst>
        </pc:spChg>
        <pc:spChg chg="mod">
          <ac:chgData name="Cannell, Michael B" userId="df291291-9ac9-42c2-a976-062f6e2ad9da" providerId="ADAL" clId="{07A05B4B-1BC8-9949-BF87-1A4FA10F069C}" dt="2022-09-26T20:34:29.850" v="10" actId="2711"/>
          <ac:spMkLst>
            <pc:docMk/>
            <pc:sldMk cId="1008919079" sldId="557"/>
            <ac:spMk id="24" creationId="{43C74C5F-1B1B-5593-8CE6-5E195F9F0C4B}"/>
          </ac:spMkLst>
        </pc:spChg>
        <pc:spChg chg="mod">
          <ac:chgData name="Cannell, Michael B" userId="df291291-9ac9-42c2-a976-062f6e2ad9da" providerId="ADAL" clId="{07A05B4B-1BC8-9949-BF87-1A4FA10F069C}" dt="2022-09-26T20:34:29.850" v="10" actId="2711"/>
          <ac:spMkLst>
            <pc:docMk/>
            <pc:sldMk cId="1008919079" sldId="557"/>
            <ac:spMk id="25" creationId="{0A5FEDBF-7638-4677-FEEF-B875547193F5}"/>
          </ac:spMkLst>
        </pc:spChg>
        <pc:spChg chg="mod">
          <ac:chgData name="Cannell, Michael B" userId="df291291-9ac9-42c2-a976-062f6e2ad9da" providerId="ADAL" clId="{07A05B4B-1BC8-9949-BF87-1A4FA10F069C}" dt="2022-09-26T20:34:29.850" v="10" actId="2711"/>
          <ac:spMkLst>
            <pc:docMk/>
            <pc:sldMk cId="1008919079" sldId="557"/>
            <ac:spMk id="29" creationId="{336C005F-B25C-5944-9863-3BFE37BF0BF6}"/>
          </ac:spMkLst>
        </pc:spChg>
        <pc:spChg chg="mod">
          <ac:chgData name="Cannell, Michael B" userId="df291291-9ac9-42c2-a976-062f6e2ad9da" providerId="ADAL" clId="{07A05B4B-1BC8-9949-BF87-1A4FA10F069C}" dt="2022-09-26T20:34:29.850" v="10" actId="2711"/>
          <ac:spMkLst>
            <pc:docMk/>
            <pc:sldMk cId="1008919079" sldId="557"/>
            <ac:spMk id="30" creationId="{7C7AE86A-DA3B-B997-658C-5232A5F52781}"/>
          </ac:spMkLst>
        </pc:spChg>
        <pc:spChg chg="mod">
          <ac:chgData name="Cannell, Michael B" userId="df291291-9ac9-42c2-a976-062f6e2ad9da" providerId="ADAL" clId="{07A05B4B-1BC8-9949-BF87-1A4FA10F069C}" dt="2022-09-26T20:34:29.850" v="10" actId="2711"/>
          <ac:spMkLst>
            <pc:docMk/>
            <pc:sldMk cId="1008919079" sldId="557"/>
            <ac:spMk id="31" creationId="{0597A4D4-CEF2-4835-037B-4287CF5A2079}"/>
          </ac:spMkLst>
        </pc:spChg>
        <pc:spChg chg="mod">
          <ac:chgData name="Cannell, Michael B" userId="df291291-9ac9-42c2-a976-062f6e2ad9da" providerId="ADAL" clId="{07A05B4B-1BC8-9949-BF87-1A4FA10F069C}" dt="2022-09-26T20:34:29.850" v="10" actId="2711"/>
          <ac:spMkLst>
            <pc:docMk/>
            <pc:sldMk cId="1008919079" sldId="557"/>
            <ac:spMk id="34" creationId="{0CD47C0E-471C-3126-BA00-BF4A3454CD7F}"/>
          </ac:spMkLst>
        </pc:spChg>
        <pc:spChg chg="mod">
          <ac:chgData name="Cannell, Michael B" userId="df291291-9ac9-42c2-a976-062f6e2ad9da" providerId="ADAL" clId="{07A05B4B-1BC8-9949-BF87-1A4FA10F069C}" dt="2022-09-26T20:34:29.850" v="10" actId="2711"/>
          <ac:spMkLst>
            <pc:docMk/>
            <pc:sldMk cId="1008919079" sldId="557"/>
            <ac:spMk id="36" creationId="{F8A99D4E-EE46-DBEF-0DCA-D7377B1244BF}"/>
          </ac:spMkLst>
        </pc:spChg>
      </pc:sldChg>
      <pc:sldChg chg="modSp mod">
        <pc:chgData name="Cannell, Michael B" userId="df291291-9ac9-42c2-a976-062f6e2ad9da" providerId="ADAL" clId="{07A05B4B-1BC8-9949-BF87-1A4FA10F069C}" dt="2022-09-26T20:36:10.175" v="19" actId="27636"/>
        <pc:sldMkLst>
          <pc:docMk/>
          <pc:sldMk cId="1330803651" sldId="560"/>
        </pc:sldMkLst>
        <pc:spChg chg="mod">
          <ac:chgData name="Cannell, Michael B" userId="df291291-9ac9-42c2-a976-062f6e2ad9da" providerId="ADAL" clId="{07A05B4B-1BC8-9949-BF87-1A4FA10F069C}" dt="2022-09-26T20:36:10.175" v="19" actId="27636"/>
          <ac:spMkLst>
            <pc:docMk/>
            <pc:sldMk cId="1330803651" sldId="560"/>
            <ac:spMk id="3" creationId="{9FE5BE53-F190-4647-9E0B-A786E871DF3A}"/>
          </ac:spMkLst>
        </pc:spChg>
        <pc:spChg chg="mod">
          <ac:chgData name="Cannell, Michael B" userId="df291291-9ac9-42c2-a976-062f6e2ad9da" providerId="ADAL" clId="{07A05B4B-1BC8-9949-BF87-1A4FA10F069C}" dt="2022-09-26T20:36:10.145" v="18" actId="2711"/>
          <ac:spMkLst>
            <pc:docMk/>
            <pc:sldMk cId="1330803651" sldId="560"/>
            <ac:spMk id="4" creationId="{6854B708-8702-3343-2B18-20141B8873B6}"/>
          </ac:spMkLst>
        </pc:spChg>
      </pc:sldChg>
      <pc:sldChg chg="modSp mod">
        <pc:chgData name="Cannell, Michael B" userId="df291291-9ac9-42c2-a976-062f6e2ad9da" providerId="ADAL" clId="{07A05B4B-1BC8-9949-BF87-1A4FA10F069C}" dt="2022-09-26T20:39:01.858" v="44" actId="404"/>
        <pc:sldMkLst>
          <pc:docMk/>
          <pc:sldMk cId="4005653384" sldId="563"/>
        </pc:sldMkLst>
        <pc:spChg chg="mod">
          <ac:chgData name="Cannell, Michael B" userId="df291291-9ac9-42c2-a976-062f6e2ad9da" providerId="ADAL" clId="{07A05B4B-1BC8-9949-BF87-1A4FA10F069C}" dt="2022-09-26T20:38:31.221" v="38" actId="2711"/>
          <ac:spMkLst>
            <pc:docMk/>
            <pc:sldMk cId="4005653384" sldId="563"/>
            <ac:spMk id="2" creationId="{6ED55847-6EFA-1BF6-020F-D1E02BF63210}"/>
          </ac:spMkLst>
        </pc:spChg>
        <pc:graphicFrameChg chg="modGraphic">
          <ac:chgData name="Cannell, Michael B" userId="df291291-9ac9-42c2-a976-062f6e2ad9da" providerId="ADAL" clId="{07A05B4B-1BC8-9949-BF87-1A4FA10F069C}" dt="2022-09-26T20:39:01.858" v="44" actId="404"/>
          <ac:graphicFrameMkLst>
            <pc:docMk/>
            <pc:sldMk cId="4005653384" sldId="563"/>
            <ac:graphicFrameMk id="4" creationId="{F7638C69-3D70-335C-3FEC-BD4B4033EBA4}"/>
          </ac:graphicFrameMkLst>
        </pc:graphicFrameChg>
      </pc:sldChg>
      <pc:sldChg chg="del">
        <pc:chgData name="Cannell, Michael B" userId="df291291-9ac9-42c2-a976-062f6e2ad9da" providerId="ADAL" clId="{07A05B4B-1BC8-9949-BF87-1A4FA10F069C}" dt="2022-09-26T20:46:05.462" v="132" actId="2696"/>
        <pc:sldMkLst>
          <pc:docMk/>
          <pc:sldMk cId="2875028101" sldId="564"/>
        </pc:sldMkLst>
      </pc:sldChg>
      <pc:sldChg chg="modSp mod">
        <pc:chgData name="Cannell, Michael B" userId="df291291-9ac9-42c2-a976-062f6e2ad9da" providerId="ADAL" clId="{07A05B4B-1BC8-9949-BF87-1A4FA10F069C}" dt="2022-09-26T20:36:17.582" v="20" actId="2711"/>
        <pc:sldMkLst>
          <pc:docMk/>
          <pc:sldMk cId="1608667279" sldId="566"/>
        </pc:sldMkLst>
        <pc:spChg chg="mod">
          <ac:chgData name="Cannell, Michael B" userId="df291291-9ac9-42c2-a976-062f6e2ad9da" providerId="ADAL" clId="{07A05B4B-1BC8-9949-BF87-1A4FA10F069C}" dt="2022-09-26T20:36:17.582" v="20" actId="2711"/>
          <ac:spMkLst>
            <pc:docMk/>
            <pc:sldMk cId="1608667279" sldId="566"/>
            <ac:spMk id="3" creationId="{C1799E5D-1349-9585-0E4E-160AA8C2226A}"/>
          </ac:spMkLst>
        </pc:spChg>
        <pc:spChg chg="mod">
          <ac:chgData name="Cannell, Michael B" userId="df291291-9ac9-42c2-a976-062f6e2ad9da" providerId="ADAL" clId="{07A05B4B-1BC8-9949-BF87-1A4FA10F069C}" dt="2022-09-26T20:36:17.582" v="20" actId="2711"/>
          <ac:spMkLst>
            <pc:docMk/>
            <pc:sldMk cId="1608667279" sldId="566"/>
            <ac:spMk id="8" creationId="{46DC0F32-68D3-E3A3-B3C8-205AE47DBAF7}"/>
          </ac:spMkLst>
        </pc:spChg>
      </pc:sldChg>
      <pc:sldChg chg="modSp mod">
        <pc:chgData name="Cannell, Michael B" userId="df291291-9ac9-42c2-a976-062f6e2ad9da" providerId="ADAL" clId="{07A05B4B-1BC8-9949-BF87-1A4FA10F069C}" dt="2022-09-26T20:36:26.201" v="21" actId="2711"/>
        <pc:sldMkLst>
          <pc:docMk/>
          <pc:sldMk cId="4272442912" sldId="567"/>
        </pc:sldMkLst>
        <pc:spChg chg="mod">
          <ac:chgData name="Cannell, Michael B" userId="df291291-9ac9-42c2-a976-062f6e2ad9da" providerId="ADAL" clId="{07A05B4B-1BC8-9949-BF87-1A4FA10F069C}" dt="2022-09-26T20:36:26.201" v="21" actId="2711"/>
          <ac:spMkLst>
            <pc:docMk/>
            <pc:sldMk cId="4272442912" sldId="567"/>
            <ac:spMk id="3" creationId="{C1799E5D-1349-9585-0E4E-160AA8C2226A}"/>
          </ac:spMkLst>
        </pc:spChg>
        <pc:spChg chg="mod">
          <ac:chgData name="Cannell, Michael B" userId="df291291-9ac9-42c2-a976-062f6e2ad9da" providerId="ADAL" clId="{07A05B4B-1BC8-9949-BF87-1A4FA10F069C}" dt="2022-09-26T20:36:26.201" v="21" actId="2711"/>
          <ac:spMkLst>
            <pc:docMk/>
            <pc:sldMk cId="4272442912" sldId="567"/>
            <ac:spMk id="8" creationId="{46DC0F32-68D3-E3A3-B3C8-205AE47DBAF7}"/>
          </ac:spMkLst>
        </pc:spChg>
      </pc:sldChg>
      <pc:sldChg chg="modSp mod">
        <pc:chgData name="Cannell, Michael B" userId="df291291-9ac9-42c2-a976-062f6e2ad9da" providerId="ADAL" clId="{07A05B4B-1BC8-9949-BF87-1A4FA10F069C}" dt="2022-09-26T20:37:25.006" v="27" actId="2711"/>
        <pc:sldMkLst>
          <pc:docMk/>
          <pc:sldMk cId="3389233899" sldId="568"/>
        </pc:sldMkLst>
        <pc:spChg chg="mod">
          <ac:chgData name="Cannell, Michael B" userId="df291291-9ac9-42c2-a976-062f6e2ad9da" providerId="ADAL" clId="{07A05B4B-1BC8-9949-BF87-1A4FA10F069C}" dt="2022-09-26T20:37:25.006" v="27" actId="2711"/>
          <ac:spMkLst>
            <pc:docMk/>
            <pc:sldMk cId="3389233899" sldId="568"/>
            <ac:spMk id="2" creationId="{B0AAFDF7-A64C-5828-5BB8-0117DD8F8456}"/>
          </ac:spMkLst>
        </pc:spChg>
        <pc:spChg chg="mod">
          <ac:chgData name="Cannell, Michael B" userId="df291291-9ac9-42c2-a976-062f6e2ad9da" providerId="ADAL" clId="{07A05B4B-1BC8-9949-BF87-1A4FA10F069C}" dt="2022-09-26T20:37:25.006" v="27" actId="2711"/>
          <ac:spMkLst>
            <pc:docMk/>
            <pc:sldMk cId="3389233899" sldId="568"/>
            <ac:spMk id="7" creationId="{B04B5FAD-FDD9-30CC-5D1C-BEB61A2A39A8}"/>
          </ac:spMkLst>
        </pc:spChg>
        <pc:spChg chg="mod">
          <ac:chgData name="Cannell, Michael B" userId="df291291-9ac9-42c2-a976-062f6e2ad9da" providerId="ADAL" clId="{07A05B4B-1BC8-9949-BF87-1A4FA10F069C}" dt="2022-09-26T20:37:25.006" v="27" actId="2711"/>
          <ac:spMkLst>
            <pc:docMk/>
            <pc:sldMk cId="3389233899" sldId="568"/>
            <ac:spMk id="8" creationId="{F0AEC61A-366E-C316-9549-B424FE97DC81}"/>
          </ac:spMkLst>
        </pc:spChg>
        <pc:spChg chg="mod">
          <ac:chgData name="Cannell, Michael B" userId="df291291-9ac9-42c2-a976-062f6e2ad9da" providerId="ADAL" clId="{07A05B4B-1BC8-9949-BF87-1A4FA10F069C}" dt="2022-09-26T20:37:25.006" v="27" actId="2711"/>
          <ac:spMkLst>
            <pc:docMk/>
            <pc:sldMk cId="3389233899" sldId="568"/>
            <ac:spMk id="9" creationId="{517F9297-7465-7172-5EF7-63AA614E2D8B}"/>
          </ac:spMkLst>
        </pc:spChg>
        <pc:spChg chg="mod">
          <ac:chgData name="Cannell, Michael B" userId="df291291-9ac9-42c2-a976-062f6e2ad9da" providerId="ADAL" clId="{07A05B4B-1BC8-9949-BF87-1A4FA10F069C}" dt="2022-09-26T20:37:25.006" v="27" actId="2711"/>
          <ac:spMkLst>
            <pc:docMk/>
            <pc:sldMk cId="3389233899" sldId="568"/>
            <ac:spMk id="10" creationId="{D0C6B1AB-7AA9-2045-4671-D9A6C79C37D4}"/>
          </ac:spMkLst>
        </pc:spChg>
        <pc:spChg chg="mod">
          <ac:chgData name="Cannell, Michael B" userId="df291291-9ac9-42c2-a976-062f6e2ad9da" providerId="ADAL" clId="{07A05B4B-1BC8-9949-BF87-1A4FA10F069C}" dt="2022-09-26T20:37:25.006" v="27" actId="2711"/>
          <ac:spMkLst>
            <pc:docMk/>
            <pc:sldMk cId="3389233899" sldId="568"/>
            <ac:spMk id="11" creationId="{DEABC989-14C6-9547-3725-5DC237AA82AD}"/>
          </ac:spMkLst>
        </pc:spChg>
        <pc:spChg chg="mod">
          <ac:chgData name="Cannell, Michael B" userId="df291291-9ac9-42c2-a976-062f6e2ad9da" providerId="ADAL" clId="{07A05B4B-1BC8-9949-BF87-1A4FA10F069C}" dt="2022-09-26T20:37:25.006" v="27" actId="2711"/>
          <ac:spMkLst>
            <pc:docMk/>
            <pc:sldMk cId="3389233899" sldId="568"/>
            <ac:spMk id="12" creationId="{C02CA5BF-AC1B-4CF6-8442-4D7861D88235}"/>
          </ac:spMkLst>
        </pc:spChg>
        <pc:spChg chg="mod">
          <ac:chgData name="Cannell, Michael B" userId="df291291-9ac9-42c2-a976-062f6e2ad9da" providerId="ADAL" clId="{07A05B4B-1BC8-9949-BF87-1A4FA10F069C}" dt="2022-09-26T20:37:25.006" v="27" actId="2711"/>
          <ac:spMkLst>
            <pc:docMk/>
            <pc:sldMk cId="3389233899" sldId="568"/>
            <ac:spMk id="13" creationId="{AEC6ACAF-E8A7-5686-414D-C3BE22DDB7C0}"/>
          </ac:spMkLst>
        </pc:spChg>
        <pc:spChg chg="mod">
          <ac:chgData name="Cannell, Michael B" userId="df291291-9ac9-42c2-a976-062f6e2ad9da" providerId="ADAL" clId="{07A05B4B-1BC8-9949-BF87-1A4FA10F069C}" dt="2022-09-26T20:37:25.006" v="27" actId="2711"/>
          <ac:spMkLst>
            <pc:docMk/>
            <pc:sldMk cId="3389233899" sldId="568"/>
            <ac:spMk id="14" creationId="{EA7C0330-C6B4-8A45-BE0C-93359C2653DB}"/>
          </ac:spMkLst>
        </pc:spChg>
        <pc:spChg chg="mod">
          <ac:chgData name="Cannell, Michael B" userId="df291291-9ac9-42c2-a976-062f6e2ad9da" providerId="ADAL" clId="{07A05B4B-1BC8-9949-BF87-1A4FA10F069C}" dt="2022-09-26T20:37:25.006" v="27" actId="2711"/>
          <ac:spMkLst>
            <pc:docMk/>
            <pc:sldMk cId="3389233899" sldId="568"/>
            <ac:spMk id="16" creationId="{A41CB5D5-1135-795B-F3D6-2014AF6BBB5F}"/>
          </ac:spMkLst>
        </pc:spChg>
        <pc:spChg chg="mod">
          <ac:chgData name="Cannell, Michael B" userId="df291291-9ac9-42c2-a976-062f6e2ad9da" providerId="ADAL" clId="{07A05B4B-1BC8-9949-BF87-1A4FA10F069C}" dt="2022-09-26T20:37:25.006" v="27" actId="2711"/>
          <ac:spMkLst>
            <pc:docMk/>
            <pc:sldMk cId="3389233899" sldId="568"/>
            <ac:spMk id="17" creationId="{81B52CEB-C865-7303-97D4-38BA135DCBF1}"/>
          </ac:spMkLst>
        </pc:spChg>
        <pc:spChg chg="mod">
          <ac:chgData name="Cannell, Michael B" userId="df291291-9ac9-42c2-a976-062f6e2ad9da" providerId="ADAL" clId="{07A05B4B-1BC8-9949-BF87-1A4FA10F069C}" dt="2022-09-26T20:37:25.006" v="27" actId="2711"/>
          <ac:spMkLst>
            <pc:docMk/>
            <pc:sldMk cId="3389233899" sldId="568"/>
            <ac:spMk id="18" creationId="{AE05A2DD-280F-6DFF-1EE4-1BCD881EB68B}"/>
          </ac:spMkLst>
        </pc:spChg>
        <pc:spChg chg="mod">
          <ac:chgData name="Cannell, Michael B" userId="df291291-9ac9-42c2-a976-062f6e2ad9da" providerId="ADAL" clId="{07A05B4B-1BC8-9949-BF87-1A4FA10F069C}" dt="2022-09-26T20:37:25.006" v="27" actId="2711"/>
          <ac:spMkLst>
            <pc:docMk/>
            <pc:sldMk cId="3389233899" sldId="568"/>
            <ac:spMk id="19" creationId="{9AB5D993-568C-941C-6FC5-DFEABDC545DE}"/>
          </ac:spMkLst>
        </pc:spChg>
        <pc:spChg chg="mod">
          <ac:chgData name="Cannell, Michael B" userId="df291291-9ac9-42c2-a976-062f6e2ad9da" providerId="ADAL" clId="{07A05B4B-1BC8-9949-BF87-1A4FA10F069C}" dt="2022-09-26T20:37:25.006" v="27" actId="2711"/>
          <ac:spMkLst>
            <pc:docMk/>
            <pc:sldMk cId="3389233899" sldId="568"/>
            <ac:spMk id="22" creationId="{B6F7D0D0-1C09-A1BF-9979-87FB29AC42EF}"/>
          </ac:spMkLst>
        </pc:spChg>
        <pc:spChg chg="mod">
          <ac:chgData name="Cannell, Michael B" userId="df291291-9ac9-42c2-a976-062f6e2ad9da" providerId="ADAL" clId="{07A05B4B-1BC8-9949-BF87-1A4FA10F069C}" dt="2022-09-26T20:37:25.006" v="27" actId="2711"/>
          <ac:spMkLst>
            <pc:docMk/>
            <pc:sldMk cId="3389233899" sldId="568"/>
            <ac:spMk id="23" creationId="{E05E5324-271E-3FBE-9D1C-1BAC9C3C176D}"/>
          </ac:spMkLst>
        </pc:spChg>
        <pc:spChg chg="mod">
          <ac:chgData name="Cannell, Michael B" userId="df291291-9ac9-42c2-a976-062f6e2ad9da" providerId="ADAL" clId="{07A05B4B-1BC8-9949-BF87-1A4FA10F069C}" dt="2022-09-26T20:37:25.006" v="27" actId="2711"/>
          <ac:spMkLst>
            <pc:docMk/>
            <pc:sldMk cId="3389233899" sldId="568"/>
            <ac:spMk id="24" creationId="{E0940DFA-7D08-2C26-4B63-BE99D1C8ABBE}"/>
          </ac:spMkLst>
        </pc:spChg>
        <pc:spChg chg="mod">
          <ac:chgData name="Cannell, Michael B" userId="df291291-9ac9-42c2-a976-062f6e2ad9da" providerId="ADAL" clId="{07A05B4B-1BC8-9949-BF87-1A4FA10F069C}" dt="2022-09-26T20:37:25.006" v="27" actId="2711"/>
          <ac:spMkLst>
            <pc:docMk/>
            <pc:sldMk cId="3389233899" sldId="568"/>
            <ac:spMk id="25" creationId="{9F2DD090-D47D-F1C1-21CB-7E682D5CAC4E}"/>
          </ac:spMkLst>
        </pc:spChg>
      </pc:sldChg>
      <pc:sldChg chg="modSp mod">
        <pc:chgData name="Cannell, Michael B" userId="df291291-9ac9-42c2-a976-062f6e2ad9da" providerId="ADAL" clId="{07A05B4B-1BC8-9949-BF87-1A4FA10F069C}" dt="2022-09-26T20:37:35.192" v="29" actId="2711"/>
        <pc:sldMkLst>
          <pc:docMk/>
          <pc:sldMk cId="3617486208" sldId="569"/>
        </pc:sldMkLst>
        <pc:spChg chg="mod">
          <ac:chgData name="Cannell, Michael B" userId="df291291-9ac9-42c2-a976-062f6e2ad9da" providerId="ADAL" clId="{07A05B4B-1BC8-9949-BF87-1A4FA10F069C}" dt="2022-09-26T20:37:35.192" v="29" actId="2711"/>
          <ac:spMkLst>
            <pc:docMk/>
            <pc:sldMk cId="3617486208" sldId="569"/>
            <ac:spMk id="2" creationId="{10290351-6475-1570-994C-5E2AEE70D451}"/>
          </ac:spMkLst>
        </pc:spChg>
        <pc:spChg chg="mod">
          <ac:chgData name="Cannell, Michael B" userId="df291291-9ac9-42c2-a976-062f6e2ad9da" providerId="ADAL" clId="{07A05B4B-1BC8-9949-BF87-1A4FA10F069C}" dt="2022-09-26T20:37:35.192" v="29" actId="2711"/>
          <ac:spMkLst>
            <pc:docMk/>
            <pc:sldMk cId="3617486208" sldId="569"/>
            <ac:spMk id="3" creationId="{C7CD9690-A0CA-2475-41CB-BAA4B7D28748}"/>
          </ac:spMkLst>
        </pc:spChg>
      </pc:sldChg>
      <pc:sldChg chg="modSp mod">
        <pc:chgData name="Cannell, Michael B" userId="df291291-9ac9-42c2-a976-062f6e2ad9da" providerId="ADAL" clId="{07A05B4B-1BC8-9949-BF87-1A4FA10F069C}" dt="2022-09-26T20:39:08.459" v="45" actId="403"/>
        <pc:sldMkLst>
          <pc:docMk/>
          <pc:sldMk cId="3244986347" sldId="571"/>
        </pc:sldMkLst>
        <pc:spChg chg="mod">
          <ac:chgData name="Cannell, Michael B" userId="df291291-9ac9-42c2-a976-062f6e2ad9da" providerId="ADAL" clId="{07A05B4B-1BC8-9949-BF87-1A4FA10F069C}" dt="2022-09-26T20:38:47.193" v="40" actId="2711"/>
          <ac:spMkLst>
            <pc:docMk/>
            <pc:sldMk cId="3244986347" sldId="571"/>
            <ac:spMk id="2" creationId="{6ED55847-6EFA-1BF6-020F-D1E02BF63210}"/>
          </ac:spMkLst>
        </pc:spChg>
        <pc:graphicFrameChg chg="modGraphic">
          <ac:chgData name="Cannell, Michael B" userId="df291291-9ac9-42c2-a976-062f6e2ad9da" providerId="ADAL" clId="{07A05B4B-1BC8-9949-BF87-1A4FA10F069C}" dt="2022-09-26T20:39:08.459" v="45" actId="403"/>
          <ac:graphicFrameMkLst>
            <pc:docMk/>
            <pc:sldMk cId="3244986347" sldId="571"/>
            <ac:graphicFrameMk id="4" creationId="{F7638C69-3D70-335C-3FEC-BD4B4033EBA4}"/>
          </ac:graphicFrameMkLst>
        </pc:graphicFrameChg>
      </pc:sldChg>
      <pc:sldChg chg="modSp mod">
        <pc:chgData name="Cannell, Michael B" userId="df291291-9ac9-42c2-a976-062f6e2ad9da" providerId="ADAL" clId="{07A05B4B-1BC8-9949-BF87-1A4FA10F069C}" dt="2022-09-26T20:39:33.973" v="50" actId="2711"/>
        <pc:sldMkLst>
          <pc:docMk/>
          <pc:sldMk cId="2876691806" sldId="572"/>
        </pc:sldMkLst>
        <pc:spChg chg="mod">
          <ac:chgData name="Cannell, Michael B" userId="df291291-9ac9-42c2-a976-062f6e2ad9da" providerId="ADAL" clId="{07A05B4B-1BC8-9949-BF87-1A4FA10F069C}" dt="2022-09-26T20:39:33.973" v="50" actId="2711"/>
          <ac:spMkLst>
            <pc:docMk/>
            <pc:sldMk cId="2876691806" sldId="572"/>
            <ac:spMk id="2" creationId="{6ED55847-6EFA-1BF6-020F-D1E02BF63210}"/>
          </ac:spMkLst>
        </pc:spChg>
        <pc:graphicFrameChg chg="modGraphic">
          <ac:chgData name="Cannell, Michael B" userId="df291291-9ac9-42c2-a976-062f6e2ad9da" providerId="ADAL" clId="{07A05B4B-1BC8-9949-BF87-1A4FA10F069C}" dt="2022-09-26T20:39:26.714" v="49" actId="14734"/>
          <ac:graphicFrameMkLst>
            <pc:docMk/>
            <pc:sldMk cId="2876691806" sldId="572"/>
            <ac:graphicFrameMk id="4" creationId="{F7638C69-3D70-335C-3FEC-BD4B4033EBA4}"/>
          </ac:graphicFrameMkLst>
        </pc:graphicFrameChg>
      </pc:sldChg>
      <pc:sldChg chg="modSp mod">
        <pc:chgData name="Cannell, Michael B" userId="df291291-9ac9-42c2-a976-062f6e2ad9da" providerId="ADAL" clId="{07A05B4B-1BC8-9949-BF87-1A4FA10F069C}" dt="2022-09-26T20:39:54.439" v="53" actId="403"/>
        <pc:sldMkLst>
          <pc:docMk/>
          <pc:sldMk cId="944481683" sldId="573"/>
        </pc:sldMkLst>
        <pc:spChg chg="mod">
          <ac:chgData name="Cannell, Michael B" userId="df291291-9ac9-42c2-a976-062f6e2ad9da" providerId="ADAL" clId="{07A05B4B-1BC8-9949-BF87-1A4FA10F069C}" dt="2022-09-26T20:39:47.845" v="51" actId="2711"/>
          <ac:spMkLst>
            <pc:docMk/>
            <pc:sldMk cId="944481683" sldId="573"/>
            <ac:spMk id="2" creationId="{6ED55847-6EFA-1BF6-020F-D1E02BF63210}"/>
          </ac:spMkLst>
        </pc:spChg>
        <pc:graphicFrameChg chg="modGraphic">
          <ac:chgData name="Cannell, Michael B" userId="df291291-9ac9-42c2-a976-062f6e2ad9da" providerId="ADAL" clId="{07A05B4B-1BC8-9949-BF87-1A4FA10F069C}" dt="2022-09-26T20:39:54.439" v="53" actId="403"/>
          <ac:graphicFrameMkLst>
            <pc:docMk/>
            <pc:sldMk cId="944481683" sldId="573"/>
            <ac:graphicFrameMk id="4" creationId="{F7638C69-3D70-335C-3FEC-BD4B4033EBA4}"/>
          </ac:graphicFrameMkLst>
        </pc:graphicFrameChg>
      </pc:sldChg>
      <pc:sldChg chg="modSp mod">
        <pc:chgData name="Cannell, Michael B" userId="df291291-9ac9-42c2-a976-062f6e2ad9da" providerId="ADAL" clId="{07A05B4B-1BC8-9949-BF87-1A4FA10F069C}" dt="2022-09-26T20:41:43.372" v="70" actId="404"/>
        <pc:sldMkLst>
          <pc:docMk/>
          <pc:sldMk cId="2138099613" sldId="574"/>
        </pc:sldMkLst>
        <pc:spChg chg="mod">
          <ac:chgData name="Cannell, Michael B" userId="df291291-9ac9-42c2-a976-062f6e2ad9da" providerId="ADAL" clId="{07A05B4B-1BC8-9949-BF87-1A4FA10F069C}" dt="2022-09-26T20:41:37.278" v="69" actId="2711"/>
          <ac:spMkLst>
            <pc:docMk/>
            <pc:sldMk cId="2138099613" sldId="574"/>
            <ac:spMk id="4" creationId="{35EE7C64-C533-F5F1-6B48-8168B0BBC727}"/>
          </ac:spMkLst>
        </pc:spChg>
        <pc:spChg chg="mod">
          <ac:chgData name="Cannell, Michael B" userId="df291291-9ac9-42c2-a976-062f6e2ad9da" providerId="ADAL" clId="{07A05B4B-1BC8-9949-BF87-1A4FA10F069C}" dt="2022-09-26T20:41:37.278" v="69" actId="2711"/>
          <ac:spMkLst>
            <pc:docMk/>
            <pc:sldMk cId="2138099613" sldId="574"/>
            <ac:spMk id="7" creationId="{B04B5FAD-FDD9-30CC-5D1C-BEB61A2A39A8}"/>
          </ac:spMkLst>
        </pc:spChg>
        <pc:spChg chg="mod">
          <ac:chgData name="Cannell, Michael B" userId="df291291-9ac9-42c2-a976-062f6e2ad9da" providerId="ADAL" clId="{07A05B4B-1BC8-9949-BF87-1A4FA10F069C}" dt="2022-09-26T20:41:37.278" v="69" actId="2711"/>
          <ac:spMkLst>
            <pc:docMk/>
            <pc:sldMk cId="2138099613" sldId="574"/>
            <ac:spMk id="8" creationId="{F0AEC61A-366E-C316-9549-B424FE97DC81}"/>
          </ac:spMkLst>
        </pc:spChg>
        <pc:spChg chg="mod">
          <ac:chgData name="Cannell, Michael B" userId="df291291-9ac9-42c2-a976-062f6e2ad9da" providerId="ADAL" clId="{07A05B4B-1BC8-9949-BF87-1A4FA10F069C}" dt="2022-09-26T20:41:37.278" v="69" actId="2711"/>
          <ac:spMkLst>
            <pc:docMk/>
            <pc:sldMk cId="2138099613" sldId="574"/>
            <ac:spMk id="9" creationId="{517F9297-7465-7172-5EF7-63AA614E2D8B}"/>
          </ac:spMkLst>
        </pc:spChg>
        <pc:spChg chg="mod">
          <ac:chgData name="Cannell, Michael B" userId="df291291-9ac9-42c2-a976-062f6e2ad9da" providerId="ADAL" clId="{07A05B4B-1BC8-9949-BF87-1A4FA10F069C}" dt="2022-09-26T20:41:37.278" v="69" actId="2711"/>
          <ac:spMkLst>
            <pc:docMk/>
            <pc:sldMk cId="2138099613" sldId="574"/>
            <ac:spMk id="10" creationId="{D0C6B1AB-7AA9-2045-4671-D9A6C79C37D4}"/>
          </ac:spMkLst>
        </pc:spChg>
        <pc:spChg chg="mod">
          <ac:chgData name="Cannell, Michael B" userId="df291291-9ac9-42c2-a976-062f6e2ad9da" providerId="ADAL" clId="{07A05B4B-1BC8-9949-BF87-1A4FA10F069C}" dt="2022-09-26T20:41:37.278" v="69" actId="2711"/>
          <ac:spMkLst>
            <pc:docMk/>
            <pc:sldMk cId="2138099613" sldId="574"/>
            <ac:spMk id="11" creationId="{DEABC989-14C6-9547-3725-5DC237AA82AD}"/>
          </ac:spMkLst>
        </pc:spChg>
        <pc:spChg chg="mod">
          <ac:chgData name="Cannell, Michael B" userId="df291291-9ac9-42c2-a976-062f6e2ad9da" providerId="ADAL" clId="{07A05B4B-1BC8-9949-BF87-1A4FA10F069C}" dt="2022-09-26T20:41:37.278" v="69" actId="2711"/>
          <ac:spMkLst>
            <pc:docMk/>
            <pc:sldMk cId="2138099613" sldId="574"/>
            <ac:spMk id="12" creationId="{C02CA5BF-AC1B-4CF6-8442-4D7861D88235}"/>
          </ac:spMkLst>
        </pc:spChg>
        <pc:spChg chg="mod">
          <ac:chgData name="Cannell, Michael B" userId="df291291-9ac9-42c2-a976-062f6e2ad9da" providerId="ADAL" clId="{07A05B4B-1BC8-9949-BF87-1A4FA10F069C}" dt="2022-09-26T20:41:37.278" v="69" actId="2711"/>
          <ac:spMkLst>
            <pc:docMk/>
            <pc:sldMk cId="2138099613" sldId="574"/>
            <ac:spMk id="13" creationId="{AEC6ACAF-E8A7-5686-414D-C3BE22DDB7C0}"/>
          </ac:spMkLst>
        </pc:spChg>
        <pc:spChg chg="mod">
          <ac:chgData name="Cannell, Michael B" userId="df291291-9ac9-42c2-a976-062f6e2ad9da" providerId="ADAL" clId="{07A05B4B-1BC8-9949-BF87-1A4FA10F069C}" dt="2022-09-26T20:41:37.278" v="69" actId="2711"/>
          <ac:spMkLst>
            <pc:docMk/>
            <pc:sldMk cId="2138099613" sldId="574"/>
            <ac:spMk id="14" creationId="{EA7C0330-C6B4-8A45-BE0C-93359C2653DB}"/>
          </ac:spMkLst>
        </pc:spChg>
        <pc:spChg chg="mod">
          <ac:chgData name="Cannell, Michael B" userId="df291291-9ac9-42c2-a976-062f6e2ad9da" providerId="ADAL" clId="{07A05B4B-1BC8-9949-BF87-1A4FA10F069C}" dt="2022-09-26T20:41:37.278" v="69" actId="2711"/>
          <ac:spMkLst>
            <pc:docMk/>
            <pc:sldMk cId="2138099613" sldId="574"/>
            <ac:spMk id="15" creationId="{804EB03E-CA73-4345-44C6-1E7C086D48A8}"/>
          </ac:spMkLst>
        </pc:spChg>
        <pc:spChg chg="mod">
          <ac:chgData name="Cannell, Michael B" userId="df291291-9ac9-42c2-a976-062f6e2ad9da" providerId="ADAL" clId="{07A05B4B-1BC8-9949-BF87-1A4FA10F069C}" dt="2022-09-26T20:41:37.278" v="69" actId="2711"/>
          <ac:spMkLst>
            <pc:docMk/>
            <pc:sldMk cId="2138099613" sldId="574"/>
            <ac:spMk id="21" creationId="{E384B5B2-1A3E-7D8A-10E1-884B7EC2E595}"/>
          </ac:spMkLst>
        </pc:spChg>
        <pc:spChg chg="mod">
          <ac:chgData name="Cannell, Michael B" userId="df291291-9ac9-42c2-a976-062f6e2ad9da" providerId="ADAL" clId="{07A05B4B-1BC8-9949-BF87-1A4FA10F069C}" dt="2022-09-26T20:41:37.278" v="69" actId="2711"/>
          <ac:spMkLst>
            <pc:docMk/>
            <pc:sldMk cId="2138099613" sldId="574"/>
            <ac:spMk id="26" creationId="{BF27ED52-9A25-D3A6-45C3-552B4940D445}"/>
          </ac:spMkLst>
        </pc:spChg>
        <pc:spChg chg="mod">
          <ac:chgData name="Cannell, Michael B" userId="df291291-9ac9-42c2-a976-062f6e2ad9da" providerId="ADAL" clId="{07A05B4B-1BC8-9949-BF87-1A4FA10F069C}" dt="2022-09-26T20:41:37.278" v="69" actId="2711"/>
          <ac:spMkLst>
            <pc:docMk/>
            <pc:sldMk cId="2138099613" sldId="574"/>
            <ac:spMk id="27" creationId="{C91808F8-EE04-FFE4-6E7F-A8D39D5BD59A}"/>
          </ac:spMkLst>
        </pc:spChg>
        <pc:spChg chg="mod">
          <ac:chgData name="Cannell, Michael B" userId="df291291-9ac9-42c2-a976-062f6e2ad9da" providerId="ADAL" clId="{07A05B4B-1BC8-9949-BF87-1A4FA10F069C}" dt="2022-09-26T20:41:37.278" v="69" actId="2711"/>
          <ac:spMkLst>
            <pc:docMk/>
            <pc:sldMk cId="2138099613" sldId="574"/>
            <ac:spMk id="28" creationId="{B8708EE1-C8A1-F4A8-55E1-2E835B5A78B9}"/>
          </ac:spMkLst>
        </pc:spChg>
        <pc:spChg chg="mod">
          <ac:chgData name="Cannell, Michael B" userId="df291291-9ac9-42c2-a976-062f6e2ad9da" providerId="ADAL" clId="{07A05B4B-1BC8-9949-BF87-1A4FA10F069C}" dt="2022-09-26T20:41:37.278" v="69" actId="2711"/>
          <ac:spMkLst>
            <pc:docMk/>
            <pc:sldMk cId="2138099613" sldId="574"/>
            <ac:spMk id="29" creationId="{2C16D63B-010B-95D6-DCA2-C9A4993A3E8A}"/>
          </ac:spMkLst>
        </pc:spChg>
        <pc:spChg chg="mod">
          <ac:chgData name="Cannell, Michael B" userId="df291291-9ac9-42c2-a976-062f6e2ad9da" providerId="ADAL" clId="{07A05B4B-1BC8-9949-BF87-1A4FA10F069C}" dt="2022-09-26T20:41:37.278" v="69" actId="2711"/>
          <ac:spMkLst>
            <pc:docMk/>
            <pc:sldMk cId="2138099613" sldId="574"/>
            <ac:spMk id="30" creationId="{D08B097A-CB4A-AA80-479D-27659684144B}"/>
          </ac:spMkLst>
        </pc:spChg>
        <pc:spChg chg="mod">
          <ac:chgData name="Cannell, Michael B" userId="df291291-9ac9-42c2-a976-062f6e2ad9da" providerId="ADAL" clId="{07A05B4B-1BC8-9949-BF87-1A4FA10F069C}" dt="2022-09-26T20:41:37.278" v="69" actId="2711"/>
          <ac:spMkLst>
            <pc:docMk/>
            <pc:sldMk cId="2138099613" sldId="574"/>
            <ac:spMk id="31" creationId="{FC319884-62C4-3E32-D32F-E597C8C4F35B}"/>
          </ac:spMkLst>
        </pc:spChg>
        <pc:spChg chg="mod">
          <ac:chgData name="Cannell, Michael B" userId="df291291-9ac9-42c2-a976-062f6e2ad9da" providerId="ADAL" clId="{07A05B4B-1BC8-9949-BF87-1A4FA10F069C}" dt="2022-09-26T20:41:37.278" v="69" actId="2711"/>
          <ac:spMkLst>
            <pc:docMk/>
            <pc:sldMk cId="2138099613" sldId="574"/>
            <ac:spMk id="32" creationId="{3AEEB17A-EA26-2B7E-8298-168694DA7C7E}"/>
          </ac:spMkLst>
        </pc:spChg>
        <pc:spChg chg="mod">
          <ac:chgData name="Cannell, Michael B" userId="df291291-9ac9-42c2-a976-062f6e2ad9da" providerId="ADAL" clId="{07A05B4B-1BC8-9949-BF87-1A4FA10F069C}" dt="2022-09-26T20:41:37.278" v="69" actId="2711"/>
          <ac:spMkLst>
            <pc:docMk/>
            <pc:sldMk cId="2138099613" sldId="574"/>
            <ac:spMk id="33" creationId="{ED5AB667-3326-1893-78C8-1DCDA38288D8}"/>
          </ac:spMkLst>
        </pc:spChg>
        <pc:spChg chg="mod">
          <ac:chgData name="Cannell, Michael B" userId="df291291-9ac9-42c2-a976-062f6e2ad9da" providerId="ADAL" clId="{07A05B4B-1BC8-9949-BF87-1A4FA10F069C}" dt="2022-09-26T20:41:37.278" v="69" actId="2711"/>
          <ac:spMkLst>
            <pc:docMk/>
            <pc:sldMk cId="2138099613" sldId="574"/>
            <ac:spMk id="34" creationId="{60AE0DF0-9E34-7525-1A42-B648501C83AC}"/>
          </ac:spMkLst>
        </pc:spChg>
        <pc:spChg chg="mod">
          <ac:chgData name="Cannell, Michael B" userId="df291291-9ac9-42c2-a976-062f6e2ad9da" providerId="ADAL" clId="{07A05B4B-1BC8-9949-BF87-1A4FA10F069C}" dt="2022-09-26T20:41:37.278" v="69" actId="2711"/>
          <ac:spMkLst>
            <pc:docMk/>
            <pc:sldMk cId="2138099613" sldId="574"/>
            <ac:spMk id="35" creationId="{B12BC8C2-1C6D-B831-0ABD-B0078B4EBE09}"/>
          </ac:spMkLst>
        </pc:spChg>
        <pc:spChg chg="mod">
          <ac:chgData name="Cannell, Michael B" userId="df291291-9ac9-42c2-a976-062f6e2ad9da" providerId="ADAL" clId="{07A05B4B-1BC8-9949-BF87-1A4FA10F069C}" dt="2022-09-26T20:41:37.278" v="69" actId="2711"/>
          <ac:spMkLst>
            <pc:docMk/>
            <pc:sldMk cId="2138099613" sldId="574"/>
            <ac:spMk id="36" creationId="{7BA05683-EA0B-9D8B-B729-70B80BEE0254}"/>
          </ac:spMkLst>
        </pc:spChg>
        <pc:spChg chg="mod">
          <ac:chgData name="Cannell, Michael B" userId="df291291-9ac9-42c2-a976-062f6e2ad9da" providerId="ADAL" clId="{07A05B4B-1BC8-9949-BF87-1A4FA10F069C}" dt="2022-09-26T20:41:37.278" v="69" actId="2711"/>
          <ac:spMkLst>
            <pc:docMk/>
            <pc:sldMk cId="2138099613" sldId="574"/>
            <ac:spMk id="37" creationId="{91C2B41C-74F7-85BB-5554-391356F50BC2}"/>
          </ac:spMkLst>
        </pc:spChg>
        <pc:spChg chg="mod">
          <ac:chgData name="Cannell, Michael B" userId="df291291-9ac9-42c2-a976-062f6e2ad9da" providerId="ADAL" clId="{07A05B4B-1BC8-9949-BF87-1A4FA10F069C}" dt="2022-09-26T20:41:37.278" v="69" actId="2711"/>
          <ac:spMkLst>
            <pc:docMk/>
            <pc:sldMk cId="2138099613" sldId="574"/>
            <ac:spMk id="38" creationId="{EE341FB7-B5A4-0ED6-C658-C26BD2FE929F}"/>
          </ac:spMkLst>
        </pc:spChg>
        <pc:spChg chg="mod">
          <ac:chgData name="Cannell, Michael B" userId="df291291-9ac9-42c2-a976-062f6e2ad9da" providerId="ADAL" clId="{07A05B4B-1BC8-9949-BF87-1A4FA10F069C}" dt="2022-09-26T20:41:37.278" v="69" actId="2711"/>
          <ac:spMkLst>
            <pc:docMk/>
            <pc:sldMk cId="2138099613" sldId="574"/>
            <ac:spMk id="39" creationId="{81CC3AB7-64D9-975B-3ED2-0D38EFE95AB7}"/>
          </ac:spMkLst>
        </pc:spChg>
        <pc:spChg chg="mod">
          <ac:chgData name="Cannell, Michael B" userId="df291291-9ac9-42c2-a976-062f6e2ad9da" providerId="ADAL" clId="{07A05B4B-1BC8-9949-BF87-1A4FA10F069C}" dt="2022-09-26T20:41:37.278" v="69" actId="2711"/>
          <ac:spMkLst>
            <pc:docMk/>
            <pc:sldMk cId="2138099613" sldId="574"/>
            <ac:spMk id="40" creationId="{F72BCF1A-3044-F2F6-C34D-8F5E9F456340}"/>
          </ac:spMkLst>
        </pc:spChg>
        <pc:spChg chg="mod">
          <ac:chgData name="Cannell, Michael B" userId="df291291-9ac9-42c2-a976-062f6e2ad9da" providerId="ADAL" clId="{07A05B4B-1BC8-9949-BF87-1A4FA10F069C}" dt="2022-09-26T20:41:37.278" v="69" actId="2711"/>
          <ac:spMkLst>
            <pc:docMk/>
            <pc:sldMk cId="2138099613" sldId="574"/>
            <ac:spMk id="41" creationId="{40C8F828-8839-9210-5ACE-75F42A69EAF9}"/>
          </ac:spMkLst>
        </pc:spChg>
        <pc:spChg chg="mod">
          <ac:chgData name="Cannell, Michael B" userId="df291291-9ac9-42c2-a976-062f6e2ad9da" providerId="ADAL" clId="{07A05B4B-1BC8-9949-BF87-1A4FA10F069C}" dt="2022-09-26T20:41:37.278" v="69" actId="2711"/>
          <ac:spMkLst>
            <pc:docMk/>
            <pc:sldMk cId="2138099613" sldId="574"/>
            <ac:spMk id="43" creationId="{98AC0AE0-D887-01C3-D7A1-BC3448CB969B}"/>
          </ac:spMkLst>
        </pc:spChg>
        <pc:spChg chg="mod">
          <ac:chgData name="Cannell, Michael B" userId="df291291-9ac9-42c2-a976-062f6e2ad9da" providerId="ADAL" clId="{07A05B4B-1BC8-9949-BF87-1A4FA10F069C}" dt="2022-09-26T20:41:37.278" v="69" actId="2711"/>
          <ac:spMkLst>
            <pc:docMk/>
            <pc:sldMk cId="2138099613" sldId="574"/>
            <ac:spMk id="44" creationId="{CCD88229-3730-0923-F2C9-E62CEA1E2DDC}"/>
          </ac:spMkLst>
        </pc:spChg>
        <pc:spChg chg="mod">
          <ac:chgData name="Cannell, Michael B" userId="df291291-9ac9-42c2-a976-062f6e2ad9da" providerId="ADAL" clId="{07A05B4B-1BC8-9949-BF87-1A4FA10F069C}" dt="2022-09-26T20:41:37.278" v="69" actId="2711"/>
          <ac:spMkLst>
            <pc:docMk/>
            <pc:sldMk cId="2138099613" sldId="574"/>
            <ac:spMk id="45" creationId="{81CFC1D7-D989-107D-7F13-193F283AD0C6}"/>
          </ac:spMkLst>
        </pc:spChg>
        <pc:spChg chg="mod">
          <ac:chgData name="Cannell, Michael B" userId="df291291-9ac9-42c2-a976-062f6e2ad9da" providerId="ADAL" clId="{07A05B4B-1BC8-9949-BF87-1A4FA10F069C}" dt="2022-09-26T20:41:37.278" v="69" actId="2711"/>
          <ac:spMkLst>
            <pc:docMk/>
            <pc:sldMk cId="2138099613" sldId="574"/>
            <ac:spMk id="46" creationId="{9A3A86B6-2674-4D22-35B8-8EEE65D2E60F}"/>
          </ac:spMkLst>
        </pc:spChg>
        <pc:spChg chg="mod">
          <ac:chgData name="Cannell, Michael B" userId="df291291-9ac9-42c2-a976-062f6e2ad9da" providerId="ADAL" clId="{07A05B4B-1BC8-9949-BF87-1A4FA10F069C}" dt="2022-09-26T20:41:37.278" v="69" actId="2711"/>
          <ac:spMkLst>
            <pc:docMk/>
            <pc:sldMk cId="2138099613" sldId="574"/>
            <ac:spMk id="47" creationId="{8D9E7369-8E18-E4A5-3F82-93CEF06BAB46}"/>
          </ac:spMkLst>
        </pc:spChg>
        <pc:spChg chg="mod">
          <ac:chgData name="Cannell, Michael B" userId="df291291-9ac9-42c2-a976-062f6e2ad9da" providerId="ADAL" clId="{07A05B4B-1BC8-9949-BF87-1A4FA10F069C}" dt="2022-09-26T20:41:37.278" v="69" actId="2711"/>
          <ac:spMkLst>
            <pc:docMk/>
            <pc:sldMk cId="2138099613" sldId="574"/>
            <ac:spMk id="48" creationId="{A189A63D-9D86-9227-80D4-94660D0C3598}"/>
          </ac:spMkLst>
        </pc:spChg>
        <pc:spChg chg="mod">
          <ac:chgData name="Cannell, Michael B" userId="df291291-9ac9-42c2-a976-062f6e2ad9da" providerId="ADAL" clId="{07A05B4B-1BC8-9949-BF87-1A4FA10F069C}" dt="2022-09-26T20:41:37.278" v="69" actId="2711"/>
          <ac:spMkLst>
            <pc:docMk/>
            <pc:sldMk cId="2138099613" sldId="574"/>
            <ac:spMk id="51" creationId="{80F2FBDA-A94C-008F-1CAA-EB4CF4B400BD}"/>
          </ac:spMkLst>
        </pc:spChg>
        <pc:spChg chg="mod">
          <ac:chgData name="Cannell, Michael B" userId="df291291-9ac9-42c2-a976-062f6e2ad9da" providerId="ADAL" clId="{07A05B4B-1BC8-9949-BF87-1A4FA10F069C}" dt="2022-09-26T20:41:37.278" v="69" actId="2711"/>
          <ac:spMkLst>
            <pc:docMk/>
            <pc:sldMk cId="2138099613" sldId="574"/>
            <ac:spMk id="52" creationId="{A7963FE0-F39E-58BF-3E2B-2A7D0CD0F84A}"/>
          </ac:spMkLst>
        </pc:spChg>
        <pc:spChg chg="mod">
          <ac:chgData name="Cannell, Michael B" userId="df291291-9ac9-42c2-a976-062f6e2ad9da" providerId="ADAL" clId="{07A05B4B-1BC8-9949-BF87-1A4FA10F069C}" dt="2022-09-26T20:41:37.278" v="69" actId="2711"/>
          <ac:spMkLst>
            <pc:docMk/>
            <pc:sldMk cId="2138099613" sldId="574"/>
            <ac:spMk id="53" creationId="{8C720B98-2720-7E09-78D9-A00086177E5C}"/>
          </ac:spMkLst>
        </pc:spChg>
        <pc:spChg chg="mod">
          <ac:chgData name="Cannell, Michael B" userId="df291291-9ac9-42c2-a976-062f6e2ad9da" providerId="ADAL" clId="{07A05B4B-1BC8-9949-BF87-1A4FA10F069C}" dt="2022-09-26T20:41:43.372" v="70" actId="404"/>
          <ac:spMkLst>
            <pc:docMk/>
            <pc:sldMk cId="2138099613" sldId="574"/>
            <ac:spMk id="54" creationId="{96E5F69D-74E7-9F29-6D68-99891B2FF925}"/>
          </ac:spMkLst>
        </pc:spChg>
        <pc:spChg chg="mod">
          <ac:chgData name="Cannell, Michael B" userId="df291291-9ac9-42c2-a976-062f6e2ad9da" providerId="ADAL" clId="{07A05B4B-1BC8-9949-BF87-1A4FA10F069C}" dt="2022-09-26T20:41:37.278" v="69" actId="2711"/>
          <ac:spMkLst>
            <pc:docMk/>
            <pc:sldMk cId="2138099613" sldId="574"/>
            <ac:spMk id="55" creationId="{E8C6E50A-2044-AC0D-4EC6-2CC787B702F2}"/>
          </ac:spMkLst>
        </pc:spChg>
        <pc:spChg chg="mod">
          <ac:chgData name="Cannell, Michael B" userId="df291291-9ac9-42c2-a976-062f6e2ad9da" providerId="ADAL" clId="{07A05B4B-1BC8-9949-BF87-1A4FA10F069C}" dt="2022-09-26T20:41:37.278" v="69" actId="2711"/>
          <ac:spMkLst>
            <pc:docMk/>
            <pc:sldMk cId="2138099613" sldId="574"/>
            <ac:spMk id="56" creationId="{14D74131-D786-443D-8011-249168384020}"/>
          </ac:spMkLst>
        </pc:spChg>
        <pc:spChg chg="mod">
          <ac:chgData name="Cannell, Michael B" userId="df291291-9ac9-42c2-a976-062f6e2ad9da" providerId="ADAL" clId="{07A05B4B-1BC8-9949-BF87-1A4FA10F069C}" dt="2022-09-26T20:41:37.278" v="69" actId="2711"/>
          <ac:spMkLst>
            <pc:docMk/>
            <pc:sldMk cId="2138099613" sldId="574"/>
            <ac:spMk id="57" creationId="{8486E7F1-B4FA-A276-CB40-5B6B41BAC066}"/>
          </ac:spMkLst>
        </pc:spChg>
        <pc:spChg chg="mod">
          <ac:chgData name="Cannell, Michael B" userId="df291291-9ac9-42c2-a976-062f6e2ad9da" providerId="ADAL" clId="{07A05B4B-1BC8-9949-BF87-1A4FA10F069C}" dt="2022-09-26T20:41:37.278" v="69" actId="2711"/>
          <ac:spMkLst>
            <pc:docMk/>
            <pc:sldMk cId="2138099613" sldId="574"/>
            <ac:spMk id="58" creationId="{355CBAE9-45D1-ED83-12BE-85F0DAAEDA7E}"/>
          </ac:spMkLst>
        </pc:spChg>
        <pc:spChg chg="mod">
          <ac:chgData name="Cannell, Michael B" userId="df291291-9ac9-42c2-a976-062f6e2ad9da" providerId="ADAL" clId="{07A05B4B-1BC8-9949-BF87-1A4FA10F069C}" dt="2022-09-26T20:41:37.278" v="69" actId="2711"/>
          <ac:spMkLst>
            <pc:docMk/>
            <pc:sldMk cId="2138099613" sldId="574"/>
            <ac:spMk id="59" creationId="{692E852E-8388-FD0A-3F45-86C67FAE9DCB}"/>
          </ac:spMkLst>
        </pc:spChg>
        <pc:spChg chg="mod">
          <ac:chgData name="Cannell, Michael B" userId="df291291-9ac9-42c2-a976-062f6e2ad9da" providerId="ADAL" clId="{07A05B4B-1BC8-9949-BF87-1A4FA10F069C}" dt="2022-09-26T20:41:37.278" v="69" actId="2711"/>
          <ac:spMkLst>
            <pc:docMk/>
            <pc:sldMk cId="2138099613" sldId="574"/>
            <ac:spMk id="60" creationId="{08656AE9-15D2-EFDF-79DE-C9E1B4C1D69A}"/>
          </ac:spMkLst>
        </pc:spChg>
        <pc:spChg chg="mod">
          <ac:chgData name="Cannell, Michael B" userId="df291291-9ac9-42c2-a976-062f6e2ad9da" providerId="ADAL" clId="{07A05B4B-1BC8-9949-BF87-1A4FA10F069C}" dt="2022-09-26T20:41:37.278" v="69" actId="2711"/>
          <ac:spMkLst>
            <pc:docMk/>
            <pc:sldMk cId="2138099613" sldId="574"/>
            <ac:spMk id="61" creationId="{88C08AD2-2B10-1199-BE1D-67EEBC81228B}"/>
          </ac:spMkLst>
        </pc:spChg>
        <pc:spChg chg="mod">
          <ac:chgData name="Cannell, Michael B" userId="df291291-9ac9-42c2-a976-062f6e2ad9da" providerId="ADAL" clId="{07A05B4B-1BC8-9949-BF87-1A4FA10F069C}" dt="2022-09-26T20:41:37.278" v="69" actId="2711"/>
          <ac:spMkLst>
            <pc:docMk/>
            <pc:sldMk cId="2138099613" sldId="574"/>
            <ac:spMk id="62" creationId="{4CDD4CAA-7354-9E6F-8B0B-08C0E5E86E33}"/>
          </ac:spMkLst>
        </pc:spChg>
        <pc:spChg chg="mod">
          <ac:chgData name="Cannell, Michael B" userId="df291291-9ac9-42c2-a976-062f6e2ad9da" providerId="ADAL" clId="{07A05B4B-1BC8-9949-BF87-1A4FA10F069C}" dt="2022-09-26T20:41:37.278" v="69" actId="2711"/>
          <ac:spMkLst>
            <pc:docMk/>
            <pc:sldMk cId="2138099613" sldId="574"/>
            <ac:spMk id="63" creationId="{C4DE3C8E-1472-C318-B0AD-74444F214182}"/>
          </ac:spMkLst>
        </pc:spChg>
        <pc:spChg chg="mod">
          <ac:chgData name="Cannell, Michael B" userId="df291291-9ac9-42c2-a976-062f6e2ad9da" providerId="ADAL" clId="{07A05B4B-1BC8-9949-BF87-1A4FA10F069C}" dt="2022-09-26T20:41:37.278" v="69" actId="2711"/>
          <ac:spMkLst>
            <pc:docMk/>
            <pc:sldMk cId="2138099613" sldId="574"/>
            <ac:spMk id="64" creationId="{B54BF5EF-3CED-EC34-A72E-64CB069809F3}"/>
          </ac:spMkLst>
        </pc:spChg>
        <pc:spChg chg="mod">
          <ac:chgData name="Cannell, Michael B" userId="df291291-9ac9-42c2-a976-062f6e2ad9da" providerId="ADAL" clId="{07A05B4B-1BC8-9949-BF87-1A4FA10F069C}" dt="2022-09-26T20:41:37.278" v="69" actId="2711"/>
          <ac:spMkLst>
            <pc:docMk/>
            <pc:sldMk cId="2138099613" sldId="574"/>
            <ac:spMk id="65" creationId="{80A40FEB-CFB7-B152-B23A-5D6B23F5672E}"/>
          </ac:spMkLst>
        </pc:spChg>
        <pc:spChg chg="mod">
          <ac:chgData name="Cannell, Michael B" userId="df291291-9ac9-42c2-a976-062f6e2ad9da" providerId="ADAL" clId="{07A05B4B-1BC8-9949-BF87-1A4FA10F069C}" dt="2022-09-26T20:41:37.278" v="69" actId="2711"/>
          <ac:spMkLst>
            <pc:docMk/>
            <pc:sldMk cId="2138099613" sldId="574"/>
            <ac:spMk id="66" creationId="{38090D8C-08CE-564B-B90A-4B6CB580A91D}"/>
          </ac:spMkLst>
        </pc:spChg>
        <pc:spChg chg="mod">
          <ac:chgData name="Cannell, Michael B" userId="df291291-9ac9-42c2-a976-062f6e2ad9da" providerId="ADAL" clId="{07A05B4B-1BC8-9949-BF87-1A4FA10F069C}" dt="2022-09-26T20:41:37.278" v="69" actId="2711"/>
          <ac:spMkLst>
            <pc:docMk/>
            <pc:sldMk cId="2138099613" sldId="574"/>
            <ac:spMk id="67" creationId="{D0F2F976-9566-9137-CD07-86DA829A5151}"/>
          </ac:spMkLst>
        </pc:spChg>
        <pc:spChg chg="mod">
          <ac:chgData name="Cannell, Michael B" userId="df291291-9ac9-42c2-a976-062f6e2ad9da" providerId="ADAL" clId="{07A05B4B-1BC8-9949-BF87-1A4FA10F069C}" dt="2022-09-26T20:41:37.278" v="69" actId="2711"/>
          <ac:spMkLst>
            <pc:docMk/>
            <pc:sldMk cId="2138099613" sldId="574"/>
            <ac:spMk id="68" creationId="{BC143064-030A-5758-01F7-414B0A925DAA}"/>
          </ac:spMkLst>
        </pc:spChg>
        <pc:spChg chg="mod">
          <ac:chgData name="Cannell, Michael B" userId="df291291-9ac9-42c2-a976-062f6e2ad9da" providerId="ADAL" clId="{07A05B4B-1BC8-9949-BF87-1A4FA10F069C}" dt="2022-09-26T20:41:37.278" v="69" actId="2711"/>
          <ac:spMkLst>
            <pc:docMk/>
            <pc:sldMk cId="2138099613" sldId="574"/>
            <ac:spMk id="69" creationId="{084ABC70-DD5A-79FA-44C2-DEF5958164F3}"/>
          </ac:spMkLst>
        </pc:spChg>
        <pc:spChg chg="mod">
          <ac:chgData name="Cannell, Michael B" userId="df291291-9ac9-42c2-a976-062f6e2ad9da" providerId="ADAL" clId="{07A05B4B-1BC8-9949-BF87-1A4FA10F069C}" dt="2022-09-26T20:41:37.278" v="69" actId="2711"/>
          <ac:spMkLst>
            <pc:docMk/>
            <pc:sldMk cId="2138099613" sldId="574"/>
            <ac:spMk id="70" creationId="{058937A6-BEF9-9657-BCAE-C6876A94FD7E}"/>
          </ac:spMkLst>
        </pc:spChg>
        <pc:spChg chg="mod">
          <ac:chgData name="Cannell, Michael B" userId="df291291-9ac9-42c2-a976-062f6e2ad9da" providerId="ADAL" clId="{07A05B4B-1BC8-9949-BF87-1A4FA10F069C}" dt="2022-09-26T20:41:37.278" v="69" actId="2711"/>
          <ac:spMkLst>
            <pc:docMk/>
            <pc:sldMk cId="2138099613" sldId="574"/>
            <ac:spMk id="71" creationId="{712B08F5-4CDC-9102-9ABB-8B2EC595FC06}"/>
          </ac:spMkLst>
        </pc:spChg>
        <pc:spChg chg="mod">
          <ac:chgData name="Cannell, Michael B" userId="df291291-9ac9-42c2-a976-062f6e2ad9da" providerId="ADAL" clId="{07A05B4B-1BC8-9949-BF87-1A4FA10F069C}" dt="2022-09-26T20:41:37.278" v="69" actId="2711"/>
          <ac:spMkLst>
            <pc:docMk/>
            <pc:sldMk cId="2138099613" sldId="574"/>
            <ac:spMk id="72" creationId="{CDBE0743-036C-71CE-69A2-3DF3477AB2BA}"/>
          </ac:spMkLst>
        </pc:spChg>
        <pc:spChg chg="mod">
          <ac:chgData name="Cannell, Michael B" userId="df291291-9ac9-42c2-a976-062f6e2ad9da" providerId="ADAL" clId="{07A05B4B-1BC8-9949-BF87-1A4FA10F069C}" dt="2022-09-26T20:41:37.278" v="69" actId="2711"/>
          <ac:spMkLst>
            <pc:docMk/>
            <pc:sldMk cId="2138099613" sldId="574"/>
            <ac:spMk id="73" creationId="{AAF30CC0-0888-C684-B92A-4AB71453D291}"/>
          </ac:spMkLst>
        </pc:spChg>
        <pc:spChg chg="mod">
          <ac:chgData name="Cannell, Michael B" userId="df291291-9ac9-42c2-a976-062f6e2ad9da" providerId="ADAL" clId="{07A05B4B-1BC8-9949-BF87-1A4FA10F069C}" dt="2022-09-26T20:41:37.278" v="69" actId="2711"/>
          <ac:spMkLst>
            <pc:docMk/>
            <pc:sldMk cId="2138099613" sldId="574"/>
            <ac:spMk id="74" creationId="{DEAC1337-6E2F-C6B2-769B-3814829DB49F}"/>
          </ac:spMkLst>
        </pc:spChg>
        <pc:spChg chg="mod">
          <ac:chgData name="Cannell, Michael B" userId="df291291-9ac9-42c2-a976-062f6e2ad9da" providerId="ADAL" clId="{07A05B4B-1BC8-9949-BF87-1A4FA10F069C}" dt="2022-09-26T20:41:37.278" v="69" actId="2711"/>
          <ac:spMkLst>
            <pc:docMk/>
            <pc:sldMk cId="2138099613" sldId="574"/>
            <ac:spMk id="75" creationId="{8BA73DEF-A375-FAA5-F7C8-8577E6321686}"/>
          </ac:spMkLst>
        </pc:spChg>
        <pc:spChg chg="mod">
          <ac:chgData name="Cannell, Michael B" userId="df291291-9ac9-42c2-a976-062f6e2ad9da" providerId="ADAL" clId="{07A05B4B-1BC8-9949-BF87-1A4FA10F069C}" dt="2022-09-26T20:41:37.278" v="69" actId="2711"/>
          <ac:spMkLst>
            <pc:docMk/>
            <pc:sldMk cId="2138099613" sldId="574"/>
            <ac:spMk id="76" creationId="{81F491D7-77F7-16AA-762C-28253A6A08BC}"/>
          </ac:spMkLst>
        </pc:spChg>
      </pc:sldChg>
      <pc:sldChg chg="modSp">
        <pc:chgData name="Cannell, Michael B" userId="df291291-9ac9-42c2-a976-062f6e2ad9da" providerId="ADAL" clId="{07A05B4B-1BC8-9949-BF87-1A4FA10F069C}" dt="2022-09-26T20:41:29.482" v="68" actId="2711"/>
        <pc:sldMkLst>
          <pc:docMk/>
          <pc:sldMk cId="241995895" sldId="575"/>
        </pc:sldMkLst>
        <pc:spChg chg="mod">
          <ac:chgData name="Cannell, Michael B" userId="df291291-9ac9-42c2-a976-062f6e2ad9da" providerId="ADAL" clId="{07A05B4B-1BC8-9949-BF87-1A4FA10F069C}" dt="2022-09-26T20:41:29.482" v="68" actId="2711"/>
          <ac:spMkLst>
            <pc:docMk/>
            <pc:sldMk cId="241995895" sldId="575"/>
            <ac:spMk id="2" creationId="{BD713DBF-E74D-7238-58A5-6114156E40D7}"/>
          </ac:spMkLst>
        </pc:spChg>
        <pc:spChg chg="mod">
          <ac:chgData name="Cannell, Michael B" userId="df291291-9ac9-42c2-a976-062f6e2ad9da" providerId="ADAL" clId="{07A05B4B-1BC8-9949-BF87-1A4FA10F069C}" dt="2022-09-26T20:41:29.482" v="68" actId="2711"/>
          <ac:spMkLst>
            <pc:docMk/>
            <pc:sldMk cId="241995895" sldId="575"/>
            <ac:spMk id="3" creationId="{12CAB45B-B259-B820-8351-CC6CA45CF5D8}"/>
          </ac:spMkLst>
        </pc:spChg>
      </pc:sldChg>
      <pc:sldChg chg="modSp mod">
        <pc:chgData name="Cannell, Michael B" userId="df291291-9ac9-42c2-a976-062f6e2ad9da" providerId="ADAL" clId="{07A05B4B-1BC8-9949-BF87-1A4FA10F069C}" dt="2022-09-26T20:41:53.117" v="71" actId="2711"/>
        <pc:sldMkLst>
          <pc:docMk/>
          <pc:sldMk cId="2962174692" sldId="576"/>
        </pc:sldMkLst>
        <pc:spChg chg="mod">
          <ac:chgData name="Cannell, Michael B" userId="df291291-9ac9-42c2-a976-062f6e2ad9da" providerId="ADAL" clId="{07A05B4B-1BC8-9949-BF87-1A4FA10F069C}" dt="2022-09-26T20:41:53.117" v="71" actId="2711"/>
          <ac:spMkLst>
            <pc:docMk/>
            <pc:sldMk cId="2962174692" sldId="576"/>
            <ac:spMk id="4" creationId="{B709723F-20C0-0F92-9A8F-9717511F2FFD}"/>
          </ac:spMkLst>
        </pc:spChg>
        <pc:spChg chg="mod">
          <ac:chgData name="Cannell, Michael B" userId="df291291-9ac9-42c2-a976-062f6e2ad9da" providerId="ADAL" clId="{07A05B4B-1BC8-9949-BF87-1A4FA10F069C}" dt="2022-09-26T20:41:53.117" v="71" actId="2711"/>
          <ac:spMkLst>
            <pc:docMk/>
            <pc:sldMk cId="2962174692" sldId="576"/>
            <ac:spMk id="6" creationId="{08ED6963-ACF2-E4F4-C190-A9A76A3FD392}"/>
          </ac:spMkLst>
        </pc:spChg>
        <pc:spChg chg="mod">
          <ac:chgData name="Cannell, Michael B" userId="df291291-9ac9-42c2-a976-062f6e2ad9da" providerId="ADAL" clId="{07A05B4B-1BC8-9949-BF87-1A4FA10F069C}" dt="2022-09-26T20:41:53.117" v="71" actId="2711"/>
          <ac:spMkLst>
            <pc:docMk/>
            <pc:sldMk cId="2962174692" sldId="576"/>
            <ac:spMk id="7" creationId="{B04B5FAD-FDD9-30CC-5D1C-BEB61A2A39A8}"/>
          </ac:spMkLst>
        </pc:spChg>
        <pc:spChg chg="mod">
          <ac:chgData name="Cannell, Michael B" userId="df291291-9ac9-42c2-a976-062f6e2ad9da" providerId="ADAL" clId="{07A05B4B-1BC8-9949-BF87-1A4FA10F069C}" dt="2022-09-26T20:41:53.117" v="71" actId="2711"/>
          <ac:spMkLst>
            <pc:docMk/>
            <pc:sldMk cId="2962174692" sldId="576"/>
            <ac:spMk id="8" creationId="{F0AEC61A-366E-C316-9549-B424FE97DC81}"/>
          </ac:spMkLst>
        </pc:spChg>
        <pc:spChg chg="mod">
          <ac:chgData name="Cannell, Michael B" userId="df291291-9ac9-42c2-a976-062f6e2ad9da" providerId="ADAL" clId="{07A05B4B-1BC8-9949-BF87-1A4FA10F069C}" dt="2022-09-26T20:41:53.117" v="71" actId="2711"/>
          <ac:spMkLst>
            <pc:docMk/>
            <pc:sldMk cId="2962174692" sldId="576"/>
            <ac:spMk id="9" creationId="{517F9297-7465-7172-5EF7-63AA614E2D8B}"/>
          </ac:spMkLst>
        </pc:spChg>
        <pc:spChg chg="mod">
          <ac:chgData name="Cannell, Michael B" userId="df291291-9ac9-42c2-a976-062f6e2ad9da" providerId="ADAL" clId="{07A05B4B-1BC8-9949-BF87-1A4FA10F069C}" dt="2022-09-26T20:41:53.117" v="71" actId="2711"/>
          <ac:spMkLst>
            <pc:docMk/>
            <pc:sldMk cId="2962174692" sldId="576"/>
            <ac:spMk id="10" creationId="{D0C6B1AB-7AA9-2045-4671-D9A6C79C37D4}"/>
          </ac:spMkLst>
        </pc:spChg>
        <pc:spChg chg="mod">
          <ac:chgData name="Cannell, Michael B" userId="df291291-9ac9-42c2-a976-062f6e2ad9da" providerId="ADAL" clId="{07A05B4B-1BC8-9949-BF87-1A4FA10F069C}" dt="2022-09-26T20:41:53.117" v="71" actId="2711"/>
          <ac:spMkLst>
            <pc:docMk/>
            <pc:sldMk cId="2962174692" sldId="576"/>
            <ac:spMk id="11" creationId="{DEABC989-14C6-9547-3725-5DC237AA82AD}"/>
          </ac:spMkLst>
        </pc:spChg>
        <pc:spChg chg="mod">
          <ac:chgData name="Cannell, Michael B" userId="df291291-9ac9-42c2-a976-062f6e2ad9da" providerId="ADAL" clId="{07A05B4B-1BC8-9949-BF87-1A4FA10F069C}" dt="2022-09-26T20:41:53.117" v="71" actId="2711"/>
          <ac:spMkLst>
            <pc:docMk/>
            <pc:sldMk cId="2962174692" sldId="576"/>
            <ac:spMk id="12" creationId="{C02CA5BF-AC1B-4CF6-8442-4D7861D88235}"/>
          </ac:spMkLst>
        </pc:spChg>
        <pc:spChg chg="mod">
          <ac:chgData name="Cannell, Michael B" userId="df291291-9ac9-42c2-a976-062f6e2ad9da" providerId="ADAL" clId="{07A05B4B-1BC8-9949-BF87-1A4FA10F069C}" dt="2022-09-26T20:41:53.117" v="71" actId="2711"/>
          <ac:spMkLst>
            <pc:docMk/>
            <pc:sldMk cId="2962174692" sldId="576"/>
            <ac:spMk id="13" creationId="{AEC6ACAF-E8A7-5686-414D-C3BE22DDB7C0}"/>
          </ac:spMkLst>
        </pc:spChg>
        <pc:spChg chg="mod">
          <ac:chgData name="Cannell, Michael B" userId="df291291-9ac9-42c2-a976-062f6e2ad9da" providerId="ADAL" clId="{07A05B4B-1BC8-9949-BF87-1A4FA10F069C}" dt="2022-09-26T20:41:53.117" v="71" actId="2711"/>
          <ac:spMkLst>
            <pc:docMk/>
            <pc:sldMk cId="2962174692" sldId="576"/>
            <ac:spMk id="14" creationId="{EA7C0330-C6B4-8A45-BE0C-93359C2653DB}"/>
          </ac:spMkLst>
        </pc:spChg>
        <pc:spChg chg="mod">
          <ac:chgData name="Cannell, Michael B" userId="df291291-9ac9-42c2-a976-062f6e2ad9da" providerId="ADAL" clId="{07A05B4B-1BC8-9949-BF87-1A4FA10F069C}" dt="2022-09-26T20:41:53.117" v="71" actId="2711"/>
          <ac:spMkLst>
            <pc:docMk/>
            <pc:sldMk cId="2962174692" sldId="576"/>
            <ac:spMk id="15" creationId="{804EB03E-CA73-4345-44C6-1E7C086D48A8}"/>
          </ac:spMkLst>
        </pc:spChg>
        <pc:spChg chg="mod">
          <ac:chgData name="Cannell, Michael B" userId="df291291-9ac9-42c2-a976-062f6e2ad9da" providerId="ADAL" clId="{07A05B4B-1BC8-9949-BF87-1A4FA10F069C}" dt="2022-09-26T20:41:53.117" v="71" actId="2711"/>
          <ac:spMkLst>
            <pc:docMk/>
            <pc:sldMk cId="2962174692" sldId="576"/>
            <ac:spMk id="16" creationId="{14F4193B-3918-73F0-2A11-A2A29D3904E9}"/>
          </ac:spMkLst>
        </pc:spChg>
        <pc:spChg chg="mod">
          <ac:chgData name="Cannell, Michael B" userId="df291291-9ac9-42c2-a976-062f6e2ad9da" providerId="ADAL" clId="{07A05B4B-1BC8-9949-BF87-1A4FA10F069C}" dt="2022-09-26T20:41:53.117" v="71" actId="2711"/>
          <ac:spMkLst>
            <pc:docMk/>
            <pc:sldMk cId="2962174692" sldId="576"/>
            <ac:spMk id="17" creationId="{B2D47199-83EF-9593-27D6-064691A6AFCF}"/>
          </ac:spMkLst>
        </pc:spChg>
        <pc:spChg chg="mod">
          <ac:chgData name="Cannell, Michael B" userId="df291291-9ac9-42c2-a976-062f6e2ad9da" providerId="ADAL" clId="{07A05B4B-1BC8-9949-BF87-1A4FA10F069C}" dt="2022-09-26T20:41:53.117" v="71" actId="2711"/>
          <ac:spMkLst>
            <pc:docMk/>
            <pc:sldMk cId="2962174692" sldId="576"/>
            <ac:spMk id="18" creationId="{11F25F93-EA48-5974-754C-E12002F65609}"/>
          </ac:spMkLst>
        </pc:spChg>
        <pc:spChg chg="mod">
          <ac:chgData name="Cannell, Michael B" userId="df291291-9ac9-42c2-a976-062f6e2ad9da" providerId="ADAL" clId="{07A05B4B-1BC8-9949-BF87-1A4FA10F069C}" dt="2022-09-26T20:41:53.117" v="71" actId="2711"/>
          <ac:spMkLst>
            <pc:docMk/>
            <pc:sldMk cId="2962174692" sldId="576"/>
            <ac:spMk id="19" creationId="{ADF91237-6A30-0E34-A97F-E1F8E6C3E1A0}"/>
          </ac:spMkLst>
        </pc:spChg>
        <pc:spChg chg="mod">
          <ac:chgData name="Cannell, Michael B" userId="df291291-9ac9-42c2-a976-062f6e2ad9da" providerId="ADAL" clId="{07A05B4B-1BC8-9949-BF87-1A4FA10F069C}" dt="2022-09-26T20:41:53.117" v="71" actId="2711"/>
          <ac:spMkLst>
            <pc:docMk/>
            <pc:sldMk cId="2962174692" sldId="576"/>
            <ac:spMk id="21" creationId="{E384B5B2-1A3E-7D8A-10E1-884B7EC2E595}"/>
          </ac:spMkLst>
        </pc:spChg>
        <pc:spChg chg="mod">
          <ac:chgData name="Cannell, Michael B" userId="df291291-9ac9-42c2-a976-062f6e2ad9da" providerId="ADAL" clId="{07A05B4B-1BC8-9949-BF87-1A4FA10F069C}" dt="2022-09-26T20:41:53.117" v="71" actId="2711"/>
          <ac:spMkLst>
            <pc:docMk/>
            <pc:sldMk cId="2962174692" sldId="576"/>
            <ac:spMk id="26" creationId="{BF27ED52-9A25-D3A6-45C3-552B4940D445}"/>
          </ac:spMkLst>
        </pc:spChg>
        <pc:spChg chg="mod">
          <ac:chgData name="Cannell, Michael B" userId="df291291-9ac9-42c2-a976-062f6e2ad9da" providerId="ADAL" clId="{07A05B4B-1BC8-9949-BF87-1A4FA10F069C}" dt="2022-09-26T20:41:53.117" v="71" actId="2711"/>
          <ac:spMkLst>
            <pc:docMk/>
            <pc:sldMk cId="2962174692" sldId="576"/>
            <ac:spMk id="27" creationId="{C91808F8-EE04-FFE4-6E7F-A8D39D5BD59A}"/>
          </ac:spMkLst>
        </pc:spChg>
        <pc:spChg chg="mod">
          <ac:chgData name="Cannell, Michael B" userId="df291291-9ac9-42c2-a976-062f6e2ad9da" providerId="ADAL" clId="{07A05B4B-1BC8-9949-BF87-1A4FA10F069C}" dt="2022-09-26T20:41:53.117" v="71" actId="2711"/>
          <ac:spMkLst>
            <pc:docMk/>
            <pc:sldMk cId="2962174692" sldId="576"/>
            <ac:spMk id="28" creationId="{B8708EE1-C8A1-F4A8-55E1-2E835B5A78B9}"/>
          </ac:spMkLst>
        </pc:spChg>
        <pc:spChg chg="mod">
          <ac:chgData name="Cannell, Michael B" userId="df291291-9ac9-42c2-a976-062f6e2ad9da" providerId="ADAL" clId="{07A05B4B-1BC8-9949-BF87-1A4FA10F069C}" dt="2022-09-26T20:41:53.117" v="71" actId="2711"/>
          <ac:spMkLst>
            <pc:docMk/>
            <pc:sldMk cId="2962174692" sldId="576"/>
            <ac:spMk id="29" creationId="{2C16D63B-010B-95D6-DCA2-C9A4993A3E8A}"/>
          </ac:spMkLst>
        </pc:spChg>
        <pc:spChg chg="mod">
          <ac:chgData name="Cannell, Michael B" userId="df291291-9ac9-42c2-a976-062f6e2ad9da" providerId="ADAL" clId="{07A05B4B-1BC8-9949-BF87-1A4FA10F069C}" dt="2022-09-26T20:41:53.117" v="71" actId="2711"/>
          <ac:spMkLst>
            <pc:docMk/>
            <pc:sldMk cId="2962174692" sldId="576"/>
            <ac:spMk id="30" creationId="{D08B097A-CB4A-AA80-479D-27659684144B}"/>
          </ac:spMkLst>
        </pc:spChg>
        <pc:spChg chg="mod">
          <ac:chgData name="Cannell, Michael B" userId="df291291-9ac9-42c2-a976-062f6e2ad9da" providerId="ADAL" clId="{07A05B4B-1BC8-9949-BF87-1A4FA10F069C}" dt="2022-09-26T20:41:53.117" v="71" actId="2711"/>
          <ac:spMkLst>
            <pc:docMk/>
            <pc:sldMk cId="2962174692" sldId="576"/>
            <ac:spMk id="31" creationId="{FC319884-62C4-3E32-D32F-E597C8C4F35B}"/>
          </ac:spMkLst>
        </pc:spChg>
        <pc:spChg chg="mod">
          <ac:chgData name="Cannell, Michael B" userId="df291291-9ac9-42c2-a976-062f6e2ad9da" providerId="ADAL" clId="{07A05B4B-1BC8-9949-BF87-1A4FA10F069C}" dt="2022-09-26T20:41:53.117" v="71" actId="2711"/>
          <ac:spMkLst>
            <pc:docMk/>
            <pc:sldMk cId="2962174692" sldId="576"/>
            <ac:spMk id="32" creationId="{3AEEB17A-EA26-2B7E-8298-168694DA7C7E}"/>
          </ac:spMkLst>
        </pc:spChg>
        <pc:spChg chg="mod">
          <ac:chgData name="Cannell, Michael B" userId="df291291-9ac9-42c2-a976-062f6e2ad9da" providerId="ADAL" clId="{07A05B4B-1BC8-9949-BF87-1A4FA10F069C}" dt="2022-09-26T20:41:53.117" v="71" actId="2711"/>
          <ac:spMkLst>
            <pc:docMk/>
            <pc:sldMk cId="2962174692" sldId="576"/>
            <ac:spMk id="33" creationId="{ED5AB667-3326-1893-78C8-1DCDA38288D8}"/>
          </ac:spMkLst>
        </pc:spChg>
        <pc:spChg chg="mod">
          <ac:chgData name="Cannell, Michael B" userId="df291291-9ac9-42c2-a976-062f6e2ad9da" providerId="ADAL" clId="{07A05B4B-1BC8-9949-BF87-1A4FA10F069C}" dt="2022-09-26T20:41:53.117" v="71" actId="2711"/>
          <ac:spMkLst>
            <pc:docMk/>
            <pc:sldMk cId="2962174692" sldId="576"/>
            <ac:spMk id="34" creationId="{60AE0DF0-9E34-7525-1A42-B648501C83AC}"/>
          </ac:spMkLst>
        </pc:spChg>
        <pc:spChg chg="mod">
          <ac:chgData name="Cannell, Michael B" userId="df291291-9ac9-42c2-a976-062f6e2ad9da" providerId="ADAL" clId="{07A05B4B-1BC8-9949-BF87-1A4FA10F069C}" dt="2022-09-26T20:41:53.117" v="71" actId="2711"/>
          <ac:spMkLst>
            <pc:docMk/>
            <pc:sldMk cId="2962174692" sldId="576"/>
            <ac:spMk id="35" creationId="{B12BC8C2-1C6D-B831-0ABD-B0078B4EBE09}"/>
          </ac:spMkLst>
        </pc:spChg>
        <pc:spChg chg="mod">
          <ac:chgData name="Cannell, Michael B" userId="df291291-9ac9-42c2-a976-062f6e2ad9da" providerId="ADAL" clId="{07A05B4B-1BC8-9949-BF87-1A4FA10F069C}" dt="2022-09-26T20:41:53.117" v="71" actId="2711"/>
          <ac:spMkLst>
            <pc:docMk/>
            <pc:sldMk cId="2962174692" sldId="576"/>
            <ac:spMk id="36" creationId="{7BA05683-EA0B-9D8B-B729-70B80BEE0254}"/>
          </ac:spMkLst>
        </pc:spChg>
        <pc:spChg chg="mod">
          <ac:chgData name="Cannell, Michael B" userId="df291291-9ac9-42c2-a976-062f6e2ad9da" providerId="ADAL" clId="{07A05B4B-1BC8-9949-BF87-1A4FA10F069C}" dt="2022-09-26T20:41:53.117" v="71" actId="2711"/>
          <ac:spMkLst>
            <pc:docMk/>
            <pc:sldMk cId="2962174692" sldId="576"/>
            <ac:spMk id="37" creationId="{91C2B41C-74F7-85BB-5554-391356F50BC2}"/>
          </ac:spMkLst>
        </pc:spChg>
        <pc:spChg chg="mod">
          <ac:chgData name="Cannell, Michael B" userId="df291291-9ac9-42c2-a976-062f6e2ad9da" providerId="ADAL" clId="{07A05B4B-1BC8-9949-BF87-1A4FA10F069C}" dt="2022-09-26T20:41:53.117" v="71" actId="2711"/>
          <ac:spMkLst>
            <pc:docMk/>
            <pc:sldMk cId="2962174692" sldId="576"/>
            <ac:spMk id="38" creationId="{EE341FB7-B5A4-0ED6-C658-C26BD2FE929F}"/>
          </ac:spMkLst>
        </pc:spChg>
        <pc:spChg chg="mod">
          <ac:chgData name="Cannell, Michael B" userId="df291291-9ac9-42c2-a976-062f6e2ad9da" providerId="ADAL" clId="{07A05B4B-1BC8-9949-BF87-1A4FA10F069C}" dt="2022-09-26T20:41:53.117" v="71" actId="2711"/>
          <ac:spMkLst>
            <pc:docMk/>
            <pc:sldMk cId="2962174692" sldId="576"/>
            <ac:spMk id="39" creationId="{81CC3AB7-64D9-975B-3ED2-0D38EFE95AB7}"/>
          </ac:spMkLst>
        </pc:spChg>
        <pc:spChg chg="mod">
          <ac:chgData name="Cannell, Michael B" userId="df291291-9ac9-42c2-a976-062f6e2ad9da" providerId="ADAL" clId="{07A05B4B-1BC8-9949-BF87-1A4FA10F069C}" dt="2022-09-26T20:41:53.117" v="71" actId="2711"/>
          <ac:spMkLst>
            <pc:docMk/>
            <pc:sldMk cId="2962174692" sldId="576"/>
            <ac:spMk id="40" creationId="{F72BCF1A-3044-F2F6-C34D-8F5E9F456340}"/>
          </ac:spMkLst>
        </pc:spChg>
        <pc:spChg chg="mod">
          <ac:chgData name="Cannell, Michael B" userId="df291291-9ac9-42c2-a976-062f6e2ad9da" providerId="ADAL" clId="{07A05B4B-1BC8-9949-BF87-1A4FA10F069C}" dt="2022-09-26T20:41:53.117" v="71" actId="2711"/>
          <ac:spMkLst>
            <pc:docMk/>
            <pc:sldMk cId="2962174692" sldId="576"/>
            <ac:spMk id="41" creationId="{40C8F828-8839-9210-5ACE-75F42A69EAF9}"/>
          </ac:spMkLst>
        </pc:spChg>
        <pc:spChg chg="mod">
          <ac:chgData name="Cannell, Michael B" userId="df291291-9ac9-42c2-a976-062f6e2ad9da" providerId="ADAL" clId="{07A05B4B-1BC8-9949-BF87-1A4FA10F069C}" dt="2022-09-26T20:41:53.117" v="71" actId="2711"/>
          <ac:spMkLst>
            <pc:docMk/>
            <pc:sldMk cId="2962174692" sldId="576"/>
            <ac:spMk id="43" creationId="{98AC0AE0-D887-01C3-D7A1-BC3448CB969B}"/>
          </ac:spMkLst>
        </pc:spChg>
        <pc:spChg chg="mod">
          <ac:chgData name="Cannell, Michael B" userId="df291291-9ac9-42c2-a976-062f6e2ad9da" providerId="ADAL" clId="{07A05B4B-1BC8-9949-BF87-1A4FA10F069C}" dt="2022-09-26T20:41:53.117" v="71" actId="2711"/>
          <ac:spMkLst>
            <pc:docMk/>
            <pc:sldMk cId="2962174692" sldId="576"/>
            <ac:spMk id="44" creationId="{CCD88229-3730-0923-F2C9-E62CEA1E2DDC}"/>
          </ac:spMkLst>
        </pc:spChg>
        <pc:spChg chg="mod">
          <ac:chgData name="Cannell, Michael B" userId="df291291-9ac9-42c2-a976-062f6e2ad9da" providerId="ADAL" clId="{07A05B4B-1BC8-9949-BF87-1A4FA10F069C}" dt="2022-09-26T20:41:53.117" v="71" actId="2711"/>
          <ac:spMkLst>
            <pc:docMk/>
            <pc:sldMk cId="2962174692" sldId="576"/>
            <ac:spMk id="45" creationId="{81CFC1D7-D989-107D-7F13-193F283AD0C6}"/>
          </ac:spMkLst>
        </pc:spChg>
        <pc:spChg chg="mod">
          <ac:chgData name="Cannell, Michael B" userId="df291291-9ac9-42c2-a976-062f6e2ad9da" providerId="ADAL" clId="{07A05B4B-1BC8-9949-BF87-1A4FA10F069C}" dt="2022-09-26T20:41:53.117" v="71" actId="2711"/>
          <ac:spMkLst>
            <pc:docMk/>
            <pc:sldMk cId="2962174692" sldId="576"/>
            <ac:spMk id="46" creationId="{9A3A86B6-2674-4D22-35B8-8EEE65D2E60F}"/>
          </ac:spMkLst>
        </pc:spChg>
        <pc:spChg chg="mod">
          <ac:chgData name="Cannell, Michael B" userId="df291291-9ac9-42c2-a976-062f6e2ad9da" providerId="ADAL" clId="{07A05B4B-1BC8-9949-BF87-1A4FA10F069C}" dt="2022-09-26T20:41:53.117" v="71" actId="2711"/>
          <ac:spMkLst>
            <pc:docMk/>
            <pc:sldMk cId="2962174692" sldId="576"/>
            <ac:spMk id="47" creationId="{8D9E7369-8E18-E4A5-3F82-93CEF06BAB46}"/>
          </ac:spMkLst>
        </pc:spChg>
        <pc:spChg chg="mod">
          <ac:chgData name="Cannell, Michael B" userId="df291291-9ac9-42c2-a976-062f6e2ad9da" providerId="ADAL" clId="{07A05B4B-1BC8-9949-BF87-1A4FA10F069C}" dt="2022-09-26T20:41:53.117" v="71" actId="2711"/>
          <ac:spMkLst>
            <pc:docMk/>
            <pc:sldMk cId="2962174692" sldId="576"/>
            <ac:spMk id="48" creationId="{A189A63D-9D86-9227-80D4-94660D0C3598}"/>
          </ac:spMkLst>
        </pc:spChg>
        <pc:spChg chg="mod">
          <ac:chgData name="Cannell, Michael B" userId="df291291-9ac9-42c2-a976-062f6e2ad9da" providerId="ADAL" clId="{07A05B4B-1BC8-9949-BF87-1A4FA10F069C}" dt="2022-09-26T20:41:53.117" v="71" actId="2711"/>
          <ac:spMkLst>
            <pc:docMk/>
            <pc:sldMk cId="2962174692" sldId="576"/>
            <ac:spMk id="51" creationId="{80F2FBDA-A94C-008F-1CAA-EB4CF4B400BD}"/>
          </ac:spMkLst>
        </pc:spChg>
        <pc:spChg chg="mod">
          <ac:chgData name="Cannell, Michael B" userId="df291291-9ac9-42c2-a976-062f6e2ad9da" providerId="ADAL" clId="{07A05B4B-1BC8-9949-BF87-1A4FA10F069C}" dt="2022-09-26T20:41:53.117" v="71" actId="2711"/>
          <ac:spMkLst>
            <pc:docMk/>
            <pc:sldMk cId="2962174692" sldId="576"/>
            <ac:spMk id="52" creationId="{A7963FE0-F39E-58BF-3E2B-2A7D0CD0F84A}"/>
          </ac:spMkLst>
        </pc:spChg>
        <pc:spChg chg="mod">
          <ac:chgData name="Cannell, Michael B" userId="df291291-9ac9-42c2-a976-062f6e2ad9da" providerId="ADAL" clId="{07A05B4B-1BC8-9949-BF87-1A4FA10F069C}" dt="2022-09-26T20:41:53.117" v="71" actId="2711"/>
          <ac:spMkLst>
            <pc:docMk/>
            <pc:sldMk cId="2962174692" sldId="576"/>
            <ac:spMk id="53" creationId="{8C720B98-2720-7E09-78D9-A00086177E5C}"/>
          </ac:spMkLst>
        </pc:spChg>
        <pc:spChg chg="mod">
          <ac:chgData name="Cannell, Michael B" userId="df291291-9ac9-42c2-a976-062f6e2ad9da" providerId="ADAL" clId="{07A05B4B-1BC8-9949-BF87-1A4FA10F069C}" dt="2022-09-26T20:41:53.117" v="71" actId="2711"/>
          <ac:spMkLst>
            <pc:docMk/>
            <pc:sldMk cId="2962174692" sldId="576"/>
            <ac:spMk id="54" creationId="{96E5F69D-74E7-9F29-6D68-99891B2FF925}"/>
          </ac:spMkLst>
        </pc:spChg>
        <pc:spChg chg="mod">
          <ac:chgData name="Cannell, Michael B" userId="df291291-9ac9-42c2-a976-062f6e2ad9da" providerId="ADAL" clId="{07A05B4B-1BC8-9949-BF87-1A4FA10F069C}" dt="2022-09-26T20:41:53.117" v="71" actId="2711"/>
          <ac:spMkLst>
            <pc:docMk/>
            <pc:sldMk cId="2962174692" sldId="576"/>
            <ac:spMk id="55" creationId="{E8C6E50A-2044-AC0D-4EC6-2CC787B702F2}"/>
          </ac:spMkLst>
        </pc:spChg>
        <pc:spChg chg="mod">
          <ac:chgData name="Cannell, Michael B" userId="df291291-9ac9-42c2-a976-062f6e2ad9da" providerId="ADAL" clId="{07A05B4B-1BC8-9949-BF87-1A4FA10F069C}" dt="2022-09-26T20:41:53.117" v="71" actId="2711"/>
          <ac:spMkLst>
            <pc:docMk/>
            <pc:sldMk cId="2962174692" sldId="576"/>
            <ac:spMk id="56" creationId="{14D74131-D786-443D-8011-249168384020}"/>
          </ac:spMkLst>
        </pc:spChg>
        <pc:spChg chg="mod">
          <ac:chgData name="Cannell, Michael B" userId="df291291-9ac9-42c2-a976-062f6e2ad9da" providerId="ADAL" clId="{07A05B4B-1BC8-9949-BF87-1A4FA10F069C}" dt="2022-09-26T20:41:53.117" v="71" actId="2711"/>
          <ac:spMkLst>
            <pc:docMk/>
            <pc:sldMk cId="2962174692" sldId="576"/>
            <ac:spMk id="57" creationId="{8486E7F1-B4FA-A276-CB40-5B6B41BAC066}"/>
          </ac:spMkLst>
        </pc:spChg>
        <pc:spChg chg="mod">
          <ac:chgData name="Cannell, Michael B" userId="df291291-9ac9-42c2-a976-062f6e2ad9da" providerId="ADAL" clId="{07A05B4B-1BC8-9949-BF87-1A4FA10F069C}" dt="2022-09-26T20:41:53.117" v="71" actId="2711"/>
          <ac:spMkLst>
            <pc:docMk/>
            <pc:sldMk cId="2962174692" sldId="576"/>
            <ac:spMk id="58" creationId="{355CBAE9-45D1-ED83-12BE-85F0DAAEDA7E}"/>
          </ac:spMkLst>
        </pc:spChg>
        <pc:spChg chg="mod">
          <ac:chgData name="Cannell, Michael B" userId="df291291-9ac9-42c2-a976-062f6e2ad9da" providerId="ADAL" clId="{07A05B4B-1BC8-9949-BF87-1A4FA10F069C}" dt="2022-09-26T20:41:53.117" v="71" actId="2711"/>
          <ac:spMkLst>
            <pc:docMk/>
            <pc:sldMk cId="2962174692" sldId="576"/>
            <ac:spMk id="59" creationId="{692E852E-8388-FD0A-3F45-86C67FAE9DCB}"/>
          </ac:spMkLst>
        </pc:spChg>
        <pc:spChg chg="mod">
          <ac:chgData name="Cannell, Michael B" userId="df291291-9ac9-42c2-a976-062f6e2ad9da" providerId="ADAL" clId="{07A05B4B-1BC8-9949-BF87-1A4FA10F069C}" dt="2022-09-26T20:41:53.117" v="71" actId="2711"/>
          <ac:spMkLst>
            <pc:docMk/>
            <pc:sldMk cId="2962174692" sldId="576"/>
            <ac:spMk id="60" creationId="{08656AE9-15D2-EFDF-79DE-C9E1B4C1D69A}"/>
          </ac:spMkLst>
        </pc:spChg>
        <pc:spChg chg="mod">
          <ac:chgData name="Cannell, Michael B" userId="df291291-9ac9-42c2-a976-062f6e2ad9da" providerId="ADAL" clId="{07A05B4B-1BC8-9949-BF87-1A4FA10F069C}" dt="2022-09-26T20:41:53.117" v="71" actId="2711"/>
          <ac:spMkLst>
            <pc:docMk/>
            <pc:sldMk cId="2962174692" sldId="576"/>
            <ac:spMk id="61" creationId="{88C08AD2-2B10-1199-BE1D-67EEBC81228B}"/>
          </ac:spMkLst>
        </pc:spChg>
        <pc:spChg chg="mod">
          <ac:chgData name="Cannell, Michael B" userId="df291291-9ac9-42c2-a976-062f6e2ad9da" providerId="ADAL" clId="{07A05B4B-1BC8-9949-BF87-1A4FA10F069C}" dt="2022-09-26T20:41:53.117" v="71" actId="2711"/>
          <ac:spMkLst>
            <pc:docMk/>
            <pc:sldMk cId="2962174692" sldId="576"/>
            <ac:spMk id="62" creationId="{4CDD4CAA-7354-9E6F-8B0B-08C0E5E86E33}"/>
          </ac:spMkLst>
        </pc:spChg>
        <pc:spChg chg="mod">
          <ac:chgData name="Cannell, Michael B" userId="df291291-9ac9-42c2-a976-062f6e2ad9da" providerId="ADAL" clId="{07A05B4B-1BC8-9949-BF87-1A4FA10F069C}" dt="2022-09-26T20:41:53.117" v="71" actId="2711"/>
          <ac:spMkLst>
            <pc:docMk/>
            <pc:sldMk cId="2962174692" sldId="576"/>
            <ac:spMk id="63" creationId="{C4DE3C8E-1472-C318-B0AD-74444F214182}"/>
          </ac:spMkLst>
        </pc:spChg>
        <pc:spChg chg="mod">
          <ac:chgData name="Cannell, Michael B" userId="df291291-9ac9-42c2-a976-062f6e2ad9da" providerId="ADAL" clId="{07A05B4B-1BC8-9949-BF87-1A4FA10F069C}" dt="2022-09-26T20:41:53.117" v="71" actId="2711"/>
          <ac:spMkLst>
            <pc:docMk/>
            <pc:sldMk cId="2962174692" sldId="576"/>
            <ac:spMk id="64" creationId="{B54BF5EF-3CED-EC34-A72E-64CB069809F3}"/>
          </ac:spMkLst>
        </pc:spChg>
        <pc:spChg chg="mod">
          <ac:chgData name="Cannell, Michael B" userId="df291291-9ac9-42c2-a976-062f6e2ad9da" providerId="ADAL" clId="{07A05B4B-1BC8-9949-BF87-1A4FA10F069C}" dt="2022-09-26T20:41:53.117" v="71" actId="2711"/>
          <ac:spMkLst>
            <pc:docMk/>
            <pc:sldMk cId="2962174692" sldId="576"/>
            <ac:spMk id="65" creationId="{80A40FEB-CFB7-B152-B23A-5D6B23F5672E}"/>
          </ac:spMkLst>
        </pc:spChg>
        <pc:spChg chg="mod">
          <ac:chgData name="Cannell, Michael B" userId="df291291-9ac9-42c2-a976-062f6e2ad9da" providerId="ADAL" clId="{07A05B4B-1BC8-9949-BF87-1A4FA10F069C}" dt="2022-09-26T20:41:53.117" v="71" actId="2711"/>
          <ac:spMkLst>
            <pc:docMk/>
            <pc:sldMk cId="2962174692" sldId="576"/>
            <ac:spMk id="66" creationId="{38090D8C-08CE-564B-B90A-4B6CB580A91D}"/>
          </ac:spMkLst>
        </pc:spChg>
        <pc:spChg chg="mod">
          <ac:chgData name="Cannell, Michael B" userId="df291291-9ac9-42c2-a976-062f6e2ad9da" providerId="ADAL" clId="{07A05B4B-1BC8-9949-BF87-1A4FA10F069C}" dt="2022-09-26T20:41:53.117" v="71" actId="2711"/>
          <ac:spMkLst>
            <pc:docMk/>
            <pc:sldMk cId="2962174692" sldId="576"/>
            <ac:spMk id="67" creationId="{D0F2F976-9566-9137-CD07-86DA829A5151}"/>
          </ac:spMkLst>
        </pc:spChg>
        <pc:spChg chg="mod">
          <ac:chgData name="Cannell, Michael B" userId="df291291-9ac9-42c2-a976-062f6e2ad9da" providerId="ADAL" clId="{07A05B4B-1BC8-9949-BF87-1A4FA10F069C}" dt="2022-09-26T20:41:53.117" v="71" actId="2711"/>
          <ac:spMkLst>
            <pc:docMk/>
            <pc:sldMk cId="2962174692" sldId="576"/>
            <ac:spMk id="68" creationId="{BC143064-030A-5758-01F7-414B0A925DAA}"/>
          </ac:spMkLst>
        </pc:spChg>
        <pc:spChg chg="mod">
          <ac:chgData name="Cannell, Michael B" userId="df291291-9ac9-42c2-a976-062f6e2ad9da" providerId="ADAL" clId="{07A05B4B-1BC8-9949-BF87-1A4FA10F069C}" dt="2022-09-26T20:41:53.117" v="71" actId="2711"/>
          <ac:spMkLst>
            <pc:docMk/>
            <pc:sldMk cId="2962174692" sldId="576"/>
            <ac:spMk id="69" creationId="{084ABC70-DD5A-79FA-44C2-DEF5958164F3}"/>
          </ac:spMkLst>
        </pc:spChg>
        <pc:spChg chg="mod">
          <ac:chgData name="Cannell, Michael B" userId="df291291-9ac9-42c2-a976-062f6e2ad9da" providerId="ADAL" clId="{07A05B4B-1BC8-9949-BF87-1A4FA10F069C}" dt="2022-09-26T20:41:53.117" v="71" actId="2711"/>
          <ac:spMkLst>
            <pc:docMk/>
            <pc:sldMk cId="2962174692" sldId="576"/>
            <ac:spMk id="70" creationId="{058937A6-BEF9-9657-BCAE-C6876A94FD7E}"/>
          </ac:spMkLst>
        </pc:spChg>
        <pc:spChg chg="mod">
          <ac:chgData name="Cannell, Michael B" userId="df291291-9ac9-42c2-a976-062f6e2ad9da" providerId="ADAL" clId="{07A05B4B-1BC8-9949-BF87-1A4FA10F069C}" dt="2022-09-26T20:41:53.117" v="71" actId="2711"/>
          <ac:spMkLst>
            <pc:docMk/>
            <pc:sldMk cId="2962174692" sldId="576"/>
            <ac:spMk id="71" creationId="{712B08F5-4CDC-9102-9ABB-8B2EC595FC06}"/>
          </ac:spMkLst>
        </pc:spChg>
        <pc:spChg chg="mod">
          <ac:chgData name="Cannell, Michael B" userId="df291291-9ac9-42c2-a976-062f6e2ad9da" providerId="ADAL" clId="{07A05B4B-1BC8-9949-BF87-1A4FA10F069C}" dt="2022-09-26T20:41:53.117" v="71" actId="2711"/>
          <ac:spMkLst>
            <pc:docMk/>
            <pc:sldMk cId="2962174692" sldId="576"/>
            <ac:spMk id="72" creationId="{CDBE0743-036C-71CE-69A2-3DF3477AB2BA}"/>
          </ac:spMkLst>
        </pc:spChg>
        <pc:spChg chg="mod">
          <ac:chgData name="Cannell, Michael B" userId="df291291-9ac9-42c2-a976-062f6e2ad9da" providerId="ADAL" clId="{07A05B4B-1BC8-9949-BF87-1A4FA10F069C}" dt="2022-09-26T20:41:53.117" v="71" actId="2711"/>
          <ac:spMkLst>
            <pc:docMk/>
            <pc:sldMk cId="2962174692" sldId="576"/>
            <ac:spMk id="73" creationId="{AAF30CC0-0888-C684-B92A-4AB71453D291}"/>
          </ac:spMkLst>
        </pc:spChg>
        <pc:spChg chg="mod">
          <ac:chgData name="Cannell, Michael B" userId="df291291-9ac9-42c2-a976-062f6e2ad9da" providerId="ADAL" clId="{07A05B4B-1BC8-9949-BF87-1A4FA10F069C}" dt="2022-09-26T20:41:53.117" v="71" actId="2711"/>
          <ac:spMkLst>
            <pc:docMk/>
            <pc:sldMk cId="2962174692" sldId="576"/>
            <ac:spMk id="74" creationId="{DEAC1337-6E2F-C6B2-769B-3814829DB49F}"/>
          </ac:spMkLst>
        </pc:spChg>
        <pc:spChg chg="mod">
          <ac:chgData name="Cannell, Michael B" userId="df291291-9ac9-42c2-a976-062f6e2ad9da" providerId="ADAL" clId="{07A05B4B-1BC8-9949-BF87-1A4FA10F069C}" dt="2022-09-26T20:41:53.117" v="71" actId="2711"/>
          <ac:spMkLst>
            <pc:docMk/>
            <pc:sldMk cId="2962174692" sldId="576"/>
            <ac:spMk id="75" creationId="{8BA73DEF-A375-FAA5-F7C8-8577E6321686}"/>
          </ac:spMkLst>
        </pc:spChg>
        <pc:spChg chg="mod">
          <ac:chgData name="Cannell, Michael B" userId="df291291-9ac9-42c2-a976-062f6e2ad9da" providerId="ADAL" clId="{07A05B4B-1BC8-9949-BF87-1A4FA10F069C}" dt="2022-09-26T20:41:53.117" v="71" actId="2711"/>
          <ac:spMkLst>
            <pc:docMk/>
            <pc:sldMk cId="2962174692" sldId="576"/>
            <ac:spMk id="76" creationId="{81F491D7-77F7-16AA-762C-28253A6A08BC}"/>
          </ac:spMkLst>
        </pc:spChg>
      </pc:sldChg>
      <pc:sldChg chg="modSp mod">
        <pc:chgData name="Cannell, Michael B" userId="df291291-9ac9-42c2-a976-062f6e2ad9da" providerId="ADAL" clId="{07A05B4B-1BC8-9949-BF87-1A4FA10F069C}" dt="2022-09-26T20:41:15.461" v="66" actId="2711"/>
        <pc:sldMkLst>
          <pc:docMk/>
          <pc:sldMk cId="364084682" sldId="578"/>
        </pc:sldMkLst>
        <pc:spChg chg="mod">
          <ac:chgData name="Cannell, Michael B" userId="df291291-9ac9-42c2-a976-062f6e2ad9da" providerId="ADAL" clId="{07A05B4B-1BC8-9949-BF87-1A4FA10F069C}" dt="2022-09-26T20:41:15.461" v="66" actId="2711"/>
          <ac:spMkLst>
            <pc:docMk/>
            <pc:sldMk cId="364084682" sldId="578"/>
            <ac:spMk id="2" creationId="{4B10FD9C-006F-3491-9852-1C621984D56D}"/>
          </ac:spMkLst>
        </pc:spChg>
        <pc:spChg chg="mod">
          <ac:chgData name="Cannell, Michael B" userId="df291291-9ac9-42c2-a976-062f6e2ad9da" providerId="ADAL" clId="{07A05B4B-1BC8-9949-BF87-1A4FA10F069C}" dt="2022-09-26T20:41:15.461" v="66" actId="2711"/>
          <ac:spMkLst>
            <pc:docMk/>
            <pc:sldMk cId="364084682" sldId="578"/>
            <ac:spMk id="3" creationId="{8968ED64-4A51-1970-254C-C109AFCC9240}"/>
          </ac:spMkLst>
        </pc:spChg>
        <pc:spChg chg="mod">
          <ac:chgData name="Cannell, Michael B" userId="df291291-9ac9-42c2-a976-062f6e2ad9da" providerId="ADAL" clId="{07A05B4B-1BC8-9949-BF87-1A4FA10F069C}" dt="2022-09-26T20:41:15.461" v="66" actId="2711"/>
          <ac:spMkLst>
            <pc:docMk/>
            <pc:sldMk cId="364084682" sldId="578"/>
            <ac:spMk id="4" creationId="{A4339504-ABE4-9DA5-24F5-C9D7BFDE7545}"/>
          </ac:spMkLst>
        </pc:spChg>
      </pc:sldChg>
      <pc:sldChg chg="modSp">
        <pc:chgData name="Cannell, Michael B" userId="df291291-9ac9-42c2-a976-062f6e2ad9da" providerId="ADAL" clId="{07A05B4B-1BC8-9949-BF87-1A4FA10F069C}" dt="2022-09-26T20:42:20.046" v="75" actId="2711"/>
        <pc:sldMkLst>
          <pc:docMk/>
          <pc:sldMk cId="1655817271" sldId="579"/>
        </pc:sldMkLst>
        <pc:spChg chg="mod">
          <ac:chgData name="Cannell, Michael B" userId="df291291-9ac9-42c2-a976-062f6e2ad9da" providerId="ADAL" clId="{07A05B4B-1BC8-9949-BF87-1A4FA10F069C}" dt="2022-09-26T20:42:20.046" v="75" actId="2711"/>
          <ac:spMkLst>
            <pc:docMk/>
            <pc:sldMk cId="1655817271" sldId="579"/>
            <ac:spMk id="2" creationId="{BD713DBF-E74D-7238-58A5-6114156E40D7}"/>
          </ac:spMkLst>
        </pc:spChg>
        <pc:spChg chg="mod">
          <ac:chgData name="Cannell, Michael B" userId="df291291-9ac9-42c2-a976-062f6e2ad9da" providerId="ADAL" clId="{07A05B4B-1BC8-9949-BF87-1A4FA10F069C}" dt="2022-09-26T20:42:20.046" v="75" actId="2711"/>
          <ac:spMkLst>
            <pc:docMk/>
            <pc:sldMk cId="1655817271" sldId="579"/>
            <ac:spMk id="3" creationId="{12CAB45B-B259-B820-8351-CC6CA45CF5D8}"/>
          </ac:spMkLst>
        </pc:spChg>
      </pc:sldChg>
      <pc:sldChg chg="modSp mod">
        <pc:chgData name="Cannell, Michael B" userId="df291291-9ac9-42c2-a976-062f6e2ad9da" providerId="ADAL" clId="{07A05B4B-1BC8-9949-BF87-1A4FA10F069C}" dt="2022-09-26T20:42:25.774" v="76" actId="2711"/>
        <pc:sldMkLst>
          <pc:docMk/>
          <pc:sldMk cId="1745921350" sldId="580"/>
        </pc:sldMkLst>
        <pc:spChg chg="mod">
          <ac:chgData name="Cannell, Michael B" userId="df291291-9ac9-42c2-a976-062f6e2ad9da" providerId="ADAL" clId="{07A05B4B-1BC8-9949-BF87-1A4FA10F069C}" dt="2022-09-26T20:42:25.774" v="76" actId="2711"/>
          <ac:spMkLst>
            <pc:docMk/>
            <pc:sldMk cId="1745921350" sldId="580"/>
            <ac:spMk id="4" creationId="{E0E03634-1222-E8F9-C4DB-9A43FD9218BB}"/>
          </ac:spMkLst>
        </pc:spChg>
        <pc:spChg chg="mod">
          <ac:chgData name="Cannell, Michael B" userId="df291291-9ac9-42c2-a976-062f6e2ad9da" providerId="ADAL" clId="{07A05B4B-1BC8-9949-BF87-1A4FA10F069C}" dt="2022-09-26T20:42:25.774" v="76" actId="2711"/>
          <ac:spMkLst>
            <pc:docMk/>
            <pc:sldMk cId="1745921350" sldId="580"/>
            <ac:spMk id="6" creationId="{08ED6963-ACF2-E4F4-C190-A9A76A3FD392}"/>
          </ac:spMkLst>
        </pc:spChg>
        <pc:spChg chg="mod">
          <ac:chgData name="Cannell, Michael B" userId="df291291-9ac9-42c2-a976-062f6e2ad9da" providerId="ADAL" clId="{07A05B4B-1BC8-9949-BF87-1A4FA10F069C}" dt="2022-09-26T20:42:25.774" v="76" actId="2711"/>
          <ac:spMkLst>
            <pc:docMk/>
            <pc:sldMk cId="1745921350" sldId="580"/>
            <ac:spMk id="7" creationId="{B04B5FAD-FDD9-30CC-5D1C-BEB61A2A39A8}"/>
          </ac:spMkLst>
        </pc:spChg>
        <pc:spChg chg="mod">
          <ac:chgData name="Cannell, Michael B" userId="df291291-9ac9-42c2-a976-062f6e2ad9da" providerId="ADAL" clId="{07A05B4B-1BC8-9949-BF87-1A4FA10F069C}" dt="2022-09-26T20:42:25.774" v="76" actId="2711"/>
          <ac:spMkLst>
            <pc:docMk/>
            <pc:sldMk cId="1745921350" sldId="580"/>
            <ac:spMk id="8" creationId="{F0AEC61A-366E-C316-9549-B424FE97DC81}"/>
          </ac:spMkLst>
        </pc:spChg>
        <pc:spChg chg="mod">
          <ac:chgData name="Cannell, Michael B" userId="df291291-9ac9-42c2-a976-062f6e2ad9da" providerId="ADAL" clId="{07A05B4B-1BC8-9949-BF87-1A4FA10F069C}" dt="2022-09-26T20:42:25.774" v="76" actId="2711"/>
          <ac:spMkLst>
            <pc:docMk/>
            <pc:sldMk cId="1745921350" sldId="580"/>
            <ac:spMk id="9" creationId="{517F9297-7465-7172-5EF7-63AA614E2D8B}"/>
          </ac:spMkLst>
        </pc:spChg>
        <pc:spChg chg="mod">
          <ac:chgData name="Cannell, Michael B" userId="df291291-9ac9-42c2-a976-062f6e2ad9da" providerId="ADAL" clId="{07A05B4B-1BC8-9949-BF87-1A4FA10F069C}" dt="2022-09-26T20:42:25.774" v="76" actId="2711"/>
          <ac:spMkLst>
            <pc:docMk/>
            <pc:sldMk cId="1745921350" sldId="580"/>
            <ac:spMk id="10" creationId="{D0C6B1AB-7AA9-2045-4671-D9A6C79C37D4}"/>
          </ac:spMkLst>
        </pc:spChg>
        <pc:spChg chg="mod">
          <ac:chgData name="Cannell, Michael B" userId="df291291-9ac9-42c2-a976-062f6e2ad9da" providerId="ADAL" clId="{07A05B4B-1BC8-9949-BF87-1A4FA10F069C}" dt="2022-09-26T20:42:25.774" v="76" actId="2711"/>
          <ac:spMkLst>
            <pc:docMk/>
            <pc:sldMk cId="1745921350" sldId="580"/>
            <ac:spMk id="11" creationId="{DEABC989-14C6-9547-3725-5DC237AA82AD}"/>
          </ac:spMkLst>
        </pc:spChg>
        <pc:spChg chg="mod">
          <ac:chgData name="Cannell, Michael B" userId="df291291-9ac9-42c2-a976-062f6e2ad9da" providerId="ADAL" clId="{07A05B4B-1BC8-9949-BF87-1A4FA10F069C}" dt="2022-09-26T20:42:25.774" v="76" actId="2711"/>
          <ac:spMkLst>
            <pc:docMk/>
            <pc:sldMk cId="1745921350" sldId="580"/>
            <ac:spMk id="12" creationId="{C02CA5BF-AC1B-4CF6-8442-4D7861D88235}"/>
          </ac:spMkLst>
        </pc:spChg>
        <pc:spChg chg="mod">
          <ac:chgData name="Cannell, Michael B" userId="df291291-9ac9-42c2-a976-062f6e2ad9da" providerId="ADAL" clId="{07A05B4B-1BC8-9949-BF87-1A4FA10F069C}" dt="2022-09-26T20:42:25.774" v="76" actId="2711"/>
          <ac:spMkLst>
            <pc:docMk/>
            <pc:sldMk cId="1745921350" sldId="580"/>
            <ac:spMk id="13" creationId="{AEC6ACAF-E8A7-5686-414D-C3BE22DDB7C0}"/>
          </ac:spMkLst>
        </pc:spChg>
        <pc:spChg chg="mod">
          <ac:chgData name="Cannell, Michael B" userId="df291291-9ac9-42c2-a976-062f6e2ad9da" providerId="ADAL" clId="{07A05B4B-1BC8-9949-BF87-1A4FA10F069C}" dt="2022-09-26T20:42:25.774" v="76" actId="2711"/>
          <ac:spMkLst>
            <pc:docMk/>
            <pc:sldMk cId="1745921350" sldId="580"/>
            <ac:spMk id="14" creationId="{EA7C0330-C6B4-8A45-BE0C-93359C2653DB}"/>
          </ac:spMkLst>
        </pc:spChg>
        <pc:spChg chg="mod">
          <ac:chgData name="Cannell, Michael B" userId="df291291-9ac9-42c2-a976-062f6e2ad9da" providerId="ADAL" clId="{07A05B4B-1BC8-9949-BF87-1A4FA10F069C}" dt="2022-09-26T20:42:25.774" v="76" actId="2711"/>
          <ac:spMkLst>
            <pc:docMk/>
            <pc:sldMk cId="1745921350" sldId="580"/>
            <ac:spMk id="15" creationId="{804EB03E-CA73-4345-44C6-1E7C086D48A8}"/>
          </ac:spMkLst>
        </pc:spChg>
        <pc:spChg chg="mod">
          <ac:chgData name="Cannell, Michael B" userId="df291291-9ac9-42c2-a976-062f6e2ad9da" providerId="ADAL" clId="{07A05B4B-1BC8-9949-BF87-1A4FA10F069C}" dt="2022-09-26T20:42:25.774" v="76" actId="2711"/>
          <ac:spMkLst>
            <pc:docMk/>
            <pc:sldMk cId="1745921350" sldId="580"/>
            <ac:spMk id="16" creationId="{14F4193B-3918-73F0-2A11-A2A29D3904E9}"/>
          </ac:spMkLst>
        </pc:spChg>
        <pc:spChg chg="mod">
          <ac:chgData name="Cannell, Michael B" userId="df291291-9ac9-42c2-a976-062f6e2ad9da" providerId="ADAL" clId="{07A05B4B-1BC8-9949-BF87-1A4FA10F069C}" dt="2022-09-26T20:42:25.774" v="76" actId="2711"/>
          <ac:spMkLst>
            <pc:docMk/>
            <pc:sldMk cId="1745921350" sldId="580"/>
            <ac:spMk id="17" creationId="{B2D47199-83EF-9593-27D6-064691A6AFCF}"/>
          </ac:spMkLst>
        </pc:spChg>
        <pc:spChg chg="mod">
          <ac:chgData name="Cannell, Michael B" userId="df291291-9ac9-42c2-a976-062f6e2ad9da" providerId="ADAL" clId="{07A05B4B-1BC8-9949-BF87-1A4FA10F069C}" dt="2022-09-26T20:42:25.774" v="76" actId="2711"/>
          <ac:spMkLst>
            <pc:docMk/>
            <pc:sldMk cId="1745921350" sldId="580"/>
            <ac:spMk id="18" creationId="{11F25F93-EA48-5974-754C-E12002F65609}"/>
          </ac:spMkLst>
        </pc:spChg>
        <pc:spChg chg="mod">
          <ac:chgData name="Cannell, Michael B" userId="df291291-9ac9-42c2-a976-062f6e2ad9da" providerId="ADAL" clId="{07A05B4B-1BC8-9949-BF87-1A4FA10F069C}" dt="2022-09-26T20:42:25.774" v="76" actId="2711"/>
          <ac:spMkLst>
            <pc:docMk/>
            <pc:sldMk cId="1745921350" sldId="580"/>
            <ac:spMk id="19" creationId="{ADF91237-6A30-0E34-A97F-E1F8E6C3E1A0}"/>
          </ac:spMkLst>
        </pc:spChg>
        <pc:spChg chg="mod">
          <ac:chgData name="Cannell, Michael B" userId="df291291-9ac9-42c2-a976-062f6e2ad9da" providerId="ADAL" clId="{07A05B4B-1BC8-9949-BF87-1A4FA10F069C}" dt="2022-09-26T20:42:25.774" v="76" actId="2711"/>
          <ac:spMkLst>
            <pc:docMk/>
            <pc:sldMk cId="1745921350" sldId="580"/>
            <ac:spMk id="21" creationId="{E384B5B2-1A3E-7D8A-10E1-884B7EC2E595}"/>
          </ac:spMkLst>
        </pc:spChg>
        <pc:spChg chg="mod">
          <ac:chgData name="Cannell, Michael B" userId="df291291-9ac9-42c2-a976-062f6e2ad9da" providerId="ADAL" clId="{07A05B4B-1BC8-9949-BF87-1A4FA10F069C}" dt="2022-09-26T20:42:25.774" v="76" actId="2711"/>
          <ac:spMkLst>
            <pc:docMk/>
            <pc:sldMk cId="1745921350" sldId="580"/>
            <ac:spMk id="26" creationId="{BF27ED52-9A25-D3A6-45C3-552B4940D445}"/>
          </ac:spMkLst>
        </pc:spChg>
        <pc:spChg chg="mod">
          <ac:chgData name="Cannell, Michael B" userId="df291291-9ac9-42c2-a976-062f6e2ad9da" providerId="ADAL" clId="{07A05B4B-1BC8-9949-BF87-1A4FA10F069C}" dt="2022-09-26T20:42:25.774" v="76" actId="2711"/>
          <ac:spMkLst>
            <pc:docMk/>
            <pc:sldMk cId="1745921350" sldId="580"/>
            <ac:spMk id="27" creationId="{C91808F8-EE04-FFE4-6E7F-A8D39D5BD59A}"/>
          </ac:spMkLst>
        </pc:spChg>
        <pc:spChg chg="mod">
          <ac:chgData name="Cannell, Michael B" userId="df291291-9ac9-42c2-a976-062f6e2ad9da" providerId="ADAL" clId="{07A05B4B-1BC8-9949-BF87-1A4FA10F069C}" dt="2022-09-26T20:42:25.774" v="76" actId="2711"/>
          <ac:spMkLst>
            <pc:docMk/>
            <pc:sldMk cId="1745921350" sldId="580"/>
            <ac:spMk id="28" creationId="{B8708EE1-C8A1-F4A8-55E1-2E835B5A78B9}"/>
          </ac:spMkLst>
        </pc:spChg>
        <pc:spChg chg="mod">
          <ac:chgData name="Cannell, Michael B" userId="df291291-9ac9-42c2-a976-062f6e2ad9da" providerId="ADAL" clId="{07A05B4B-1BC8-9949-BF87-1A4FA10F069C}" dt="2022-09-26T20:42:25.774" v="76" actId="2711"/>
          <ac:spMkLst>
            <pc:docMk/>
            <pc:sldMk cId="1745921350" sldId="580"/>
            <ac:spMk id="29" creationId="{2C16D63B-010B-95D6-DCA2-C9A4993A3E8A}"/>
          </ac:spMkLst>
        </pc:spChg>
        <pc:spChg chg="mod">
          <ac:chgData name="Cannell, Michael B" userId="df291291-9ac9-42c2-a976-062f6e2ad9da" providerId="ADAL" clId="{07A05B4B-1BC8-9949-BF87-1A4FA10F069C}" dt="2022-09-26T20:42:25.774" v="76" actId="2711"/>
          <ac:spMkLst>
            <pc:docMk/>
            <pc:sldMk cId="1745921350" sldId="580"/>
            <ac:spMk id="30" creationId="{D08B097A-CB4A-AA80-479D-27659684144B}"/>
          </ac:spMkLst>
        </pc:spChg>
        <pc:spChg chg="mod">
          <ac:chgData name="Cannell, Michael B" userId="df291291-9ac9-42c2-a976-062f6e2ad9da" providerId="ADAL" clId="{07A05B4B-1BC8-9949-BF87-1A4FA10F069C}" dt="2022-09-26T20:42:25.774" v="76" actId="2711"/>
          <ac:spMkLst>
            <pc:docMk/>
            <pc:sldMk cId="1745921350" sldId="580"/>
            <ac:spMk id="31" creationId="{FC319884-62C4-3E32-D32F-E597C8C4F35B}"/>
          </ac:spMkLst>
        </pc:spChg>
        <pc:spChg chg="mod">
          <ac:chgData name="Cannell, Michael B" userId="df291291-9ac9-42c2-a976-062f6e2ad9da" providerId="ADAL" clId="{07A05B4B-1BC8-9949-BF87-1A4FA10F069C}" dt="2022-09-26T20:42:25.774" v="76" actId="2711"/>
          <ac:spMkLst>
            <pc:docMk/>
            <pc:sldMk cId="1745921350" sldId="580"/>
            <ac:spMk id="32" creationId="{3AEEB17A-EA26-2B7E-8298-168694DA7C7E}"/>
          </ac:spMkLst>
        </pc:spChg>
        <pc:spChg chg="mod">
          <ac:chgData name="Cannell, Michael B" userId="df291291-9ac9-42c2-a976-062f6e2ad9da" providerId="ADAL" clId="{07A05B4B-1BC8-9949-BF87-1A4FA10F069C}" dt="2022-09-26T20:42:25.774" v="76" actId="2711"/>
          <ac:spMkLst>
            <pc:docMk/>
            <pc:sldMk cId="1745921350" sldId="580"/>
            <ac:spMk id="33" creationId="{ED5AB667-3326-1893-78C8-1DCDA38288D8}"/>
          </ac:spMkLst>
        </pc:spChg>
        <pc:spChg chg="mod">
          <ac:chgData name="Cannell, Michael B" userId="df291291-9ac9-42c2-a976-062f6e2ad9da" providerId="ADAL" clId="{07A05B4B-1BC8-9949-BF87-1A4FA10F069C}" dt="2022-09-26T20:42:25.774" v="76" actId="2711"/>
          <ac:spMkLst>
            <pc:docMk/>
            <pc:sldMk cId="1745921350" sldId="580"/>
            <ac:spMk id="34" creationId="{60AE0DF0-9E34-7525-1A42-B648501C83AC}"/>
          </ac:spMkLst>
        </pc:spChg>
        <pc:spChg chg="mod">
          <ac:chgData name="Cannell, Michael B" userId="df291291-9ac9-42c2-a976-062f6e2ad9da" providerId="ADAL" clId="{07A05B4B-1BC8-9949-BF87-1A4FA10F069C}" dt="2022-09-26T20:42:25.774" v="76" actId="2711"/>
          <ac:spMkLst>
            <pc:docMk/>
            <pc:sldMk cId="1745921350" sldId="580"/>
            <ac:spMk id="35" creationId="{B12BC8C2-1C6D-B831-0ABD-B0078B4EBE09}"/>
          </ac:spMkLst>
        </pc:spChg>
        <pc:spChg chg="mod">
          <ac:chgData name="Cannell, Michael B" userId="df291291-9ac9-42c2-a976-062f6e2ad9da" providerId="ADAL" clId="{07A05B4B-1BC8-9949-BF87-1A4FA10F069C}" dt="2022-09-26T20:42:25.774" v="76" actId="2711"/>
          <ac:spMkLst>
            <pc:docMk/>
            <pc:sldMk cId="1745921350" sldId="580"/>
            <ac:spMk id="36" creationId="{7BA05683-EA0B-9D8B-B729-70B80BEE0254}"/>
          </ac:spMkLst>
        </pc:spChg>
        <pc:spChg chg="mod">
          <ac:chgData name="Cannell, Michael B" userId="df291291-9ac9-42c2-a976-062f6e2ad9da" providerId="ADAL" clId="{07A05B4B-1BC8-9949-BF87-1A4FA10F069C}" dt="2022-09-26T20:42:25.774" v="76" actId="2711"/>
          <ac:spMkLst>
            <pc:docMk/>
            <pc:sldMk cId="1745921350" sldId="580"/>
            <ac:spMk id="37" creationId="{91C2B41C-74F7-85BB-5554-391356F50BC2}"/>
          </ac:spMkLst>
        </pc:spChg>
        <pc:spChg chg="mod">
          <ac:chgData name="Cannell, Michael B" userId="df291291-9ac9-42c2-a976-062f6e2ad9da" providerId="ADAL" clId="{07A05B4B-1BC8-9949-BF87-1A4FA10F069C}" dt="2022-09-26T20:42:25.774" v="76" actId="2711"/>
          <ac:spMkLst>
            <pc:docMk/>
            <pc:sldMk cId="1745921350" sldId="580"/>
            <ac:spMk id="38" creationId="{EE341FB7-B5A4-0ED6-C658-C26BD2FE929F}"/>
          </ac:spMkLst>
        </pc:spChg>
        <pc:spChg chg="mod">
          <ac:chgData name="Cannell, Michael B" userId="df291291-9ac9-42c2-a976-062f6e2ad9da" providerId="ADAL" clId="{07A05B4B-1BC8-9949-BF87-1A4FA10F069C}" dt="2022-09-26T20:42:25.774" v="76" actId="2711"/>
          <ac:spMkLst>
            <pc:docMk/>
            <pc:sldMk cId="1745921350" sldId="580"/>
            <ac:spMk id="39" creationId="{81CC3AB7-64D9-975B-3ED2-0D38EFE95AB7}"/>
          </ac:spMkLst>
        </pc:spChg>
        <pc:spChg chg="mod">
          <ac:chgData name="Cannell, Michael B" userId="df291291-9ac9-42c2-a976-062f6e2ad9da" providerId="ADAL" clId="{07A05B4B-1BC8-9949-BF87-1A4FA10F069C}" dt="2022-09-26T20:42:25.774" v="76" actId="2711"/>
          <ac:spMkLst>
            <pc:docMk/>
            <pc:sldMk cId="1745921350" sldId="580"/>
            <ac:spMk id="40" creationId="{F72BCF1A-3044-F2F6-C34D-8F5E9F456340}"/>
          </ac:spMkLst>
        </pc:spChg>
        <pc:spChg chg="mod">
          <ac:chgData name="Cannell, Michael B" userId="df291291-9ac9-42c2-a976-062f6e2ad9da" providerId="ADAL" clId="{07A05B4B-1BC8-9949-BF87-1A4FA10F069C}" dt="2022-09-26T20:42:25.774" v="76" actId="2711"/>
          <ac:spMkLst>
            <pc:docMk/>
            <pc:sldMk cId="1745921350" sldId="580"/>
            <ac:spMk id="41" creationId="{40C8F828-8839-9210-5ACE-75F42A69EAF9}"/>
          </ac:spMkLst>
        </pc:spChg>
        <pc:spChg chg="mod">
          <ac:chgData name="Cannell, Michael B" userId="df291291-9ac9-42c2-a976-062f6e2ad9da" providerId="ADAL" clId="{07A05B4B-1BC8-9949-BF87-1A4FA10F069C}" dt="2022-09-26T20:42:25.774" v="76" actId="2711"/>
          <ac:spMkLst>
            <pc:docMk/>
            <pc:sldMk cId="1745921350" sldId="580"/>
            <ac:spMk id="43" creationId="{98AC0AE0-D887-01C3-D7A1-BC3448CB969B}"/>
          </ac:spMkLst>
        </pc:spChg>
        <pc:spChg chg="mod">
          <ac:chgData name="Cannell, Michael B" userId="df291291-9ac9-42c2-a976-062f6e2ad9da" providerId="ADAL" clId="{07A05B4B-1BC8-9949-BF87-1A4FA10F069C}" dt="2022-09-26T20:42:25.774" v="76" actId="2711"/>
          <ac:spMkLst>
            <pc:docMk/>
            <pc:sldMk cId="1745921350" sldId="580"/>
            <ac:spMk id="44" creationId="{CCD88229-3730-0923-F2C9-E62CEA1E2DDC}"/>
          </ac:spMkLst>
        </pc:spChg>
        <pc:spChg chg="mod">
          <ac:chgData name="Cannell, Michael B" userId="df291291-9ac9-42c2-a976-062f6e2ad9da" providerId="ADAL" clId="{07A05B4B-1BC8-9949-BF87-1A4FA10F069C}" dt="2022-09-26T20:42:25.774" v="76" actId="2711"/>
          <ac:spMkLst>
            <pc:docMk/>
            <pc:sldMk cId="1745921350" sldId="580"/>
            <ac:spMk id="45" creationId="{81CFC1D7-D989-107D-7F13-193F283AD0C6}"/>
          </ac:spMkLst>
        </pc:spChg>
        <pc:spChg chg="mod">
          <ac:chgData name="Cannell, Michael B" userId="df291291-9ac9-42c2-a976-062f6e2ad9da" providerId="ADAL" clId="{07A05B4B-1BC8-9949-BF87-1A4FA10F069C}" dt="2022-09-26T20:42:25.774" v="76" actId="2711"/>
          <ac:spMkLst>
            <pc:docMk/>
            <pc:sldMk cId="1745921350" sldId="580"/>
            <ac:spMk id="46" creationId="{9A3A86B6-2674-4D22-35B8-8EEE65D2E60F}"/>
          </ac:spMkLst>
        </pc:spChg>
        <pc:spChg chg="mod">
          <ac:chgData name="Cannell, Michael B" userId="df291291-9ac9-42c2-a976-062f6e2ad9da" providerId="ADAL" clId="{07A05B4B-1BC8-9949-BF87-1A4FA10F069C}" dt="2022-09-26T20:42:25.774" v="76" actId="2711"/>
          <ac:spMkLst>
            <pc:docMk/>
            <pc:sldMk cId="1745921350" sldId="580"/>
            <ac:spMk id="47" creationId="{8D9E7369-8E18-E4A5-3F82-93CEF06BAB46}"/>
          </ac:spMkLst>
        </pc:spChg>
        <pc:spChg chg="mod">
          <ac:chgData name="Cannell, Michael B" userId="df291291-9ac9-42c2-a976-062f6e2ad9da" providerId="ADAL" clId="{07A05B4B-1BC8-9949-BF87-1A4FA10F069C}" dt="2022-09-26T20:42:25.774" v="76" actId="2711"/>
          <ac:spMkLst>
            <pc:docMk/>
            <pc:sldMk cId="1745921350" sldId="580"/>
            <ac:spMk id="48" creationId="{A189A63D-9D86-9227-80D4-94660D0C3598}"/>
          </ac:spMkLst>
        </pc:spChg>
        <pc:spChg chg="mod">
          <ac:chgData name="Cannell, Michael B" userId="df291291-9ac9-42c2-a976-062f6e2ad9da" providerId="ADAL" clId="{07A05B4B-1BC8-9949-BF87-1A4FA10F069C}" dt="2022-09-26T20:42:25.774" v="76" actId="2711"/>
          <ac:spMkLst>
            <pc:docMk/>
            <pc:sldMk cId="1745921350" sldId="580"/>
            <ac:spMk id="51" creationId="{80F2FBDA-A94C-008F-1CAA-EB4CF4B400BD}"/>
          </ac:spMkLst>
        </pc:spChg>
        <pc:spChg chg="mod">
          <ac:chgData name="Cannell, Michael B" userId="df291291-9ac9-42c2-a976-062f6e2ad9da" providerId="ADAL" clId="{07A05B4B-1BC8-9949-BF87-1A4FA10F069C}" dt="2022-09-26T20:42:25.774" v="76" actId="2711"/>
          <ac:spMkLst>
            <pc:docMk/>
            <pc:sldMk cId="1745921350" sldId="580"/>
            <ac:spMk id="52" creationId="{A7963FE0-F39E-58BF-3E2B-2A7D0CD0F84A}"/>
          </ac:spMkLst>
        </pc:spChg>
        <pc:spChg chg="mod">
          <ac:chgData name="Cannell, Michael B" userId="df291291-9ac9-42c2-a976-062f6e2ad9da" providerId="ADAL" clId="{07A05B4B-1BC8-9949-BF87-1A4FA10F069C}" dt="2022-09-26T20:42:25.774" v="76" actId="2711"/>
          <ac:spMkLst>
            <pc:docMk/>
            <pc:sldMk cId="1745921350" sldId="580"/>
            <ac:spMk id="53" creationId="{8C720B98-2720-7E09-78D9-A00086177E5C}"/>
          </ac:spMkLst>
        </pc:spChg>
        <pc:spChg chg="mod">
          <ac:chgData name="Cannell, Michael B" userId="df291291-9ac9-42c2-a976-062f6e2ad9da" providerId="ADAL" clId="{07A05B4B-1BC8-9949-BF87-1A4FA10F069C}" dt="2022-09-26T20:42:25.774" v="76" actId="2711"/>
          <ac:spMkLst>
            <pc:docMk/>
            <pc:sldMk cId="1745921350" sldId="580"/>
            <ac:spMk id="54" creationId="{96E5F69D-74E7-9F29-6D68-99891B2FF925}"/>
          </ac:spMkLst>
        </pc:spChg>
        <pc:spChg chg="mod">
          <ac:chgData name="Cannell, Michael B" userId="df291291-9ac9-42c2-a976-062f6e2ad9da" providerId="ADAL" clId="{07A05B4B-1BC8-9949-BF87-1A4FA10F069C}" dt="2022-09-26T20:42:25.774" v="76" actId="2711"/>
          <ac:spMkLst>
            <pc:docMk/>
            <pc:sldMk cId="1745921350" sldId="580"/>
            <ac:spMk id="55" creationId="{E8C6E50A-2044-AC0D-4EC6-2CC787B702F2}"/>
          </ac:spMkLst>
        </pc:spChg>
        <pc:spChg chg="mod">
          <ac:chgData name="Cannell, Michael B" userId="df291291-9ac9-42c2-a976-062f6e2ad9da" providerId="ADAL" clId="{07A05B4B-1BC8-9949-BF87-1A4FA10F069C}" dt="2022-09-26T20:42:25.774" v="76" actId="2711"/>
          <ac:spMkLst>
            <pc:docMk/>
            <pc:sldMk cId="1745921350" sldId="580"/>
            <ac:spMk id="56" creationId="{14D74131-D786-443D-8011-249168384020}"/>
          </ac:spMkLst>
        </pc:spChg>
        <pc:spChg chg="mod">
          <ac:chgData name="Cannell, Michael B" userId="df291291-9ac9-42c2-a976-062f6e2ad9da" providerId="ADAL" clId="{07A05B4B-1BC8-9949-BF87-1A4FA10F069C}" dt="2022-09-26T20:42:25.774" v="76" actId="2711"/>
          <ac:spMkLst>
            <pc:docMk/>
            <pc:sldMk cId="1745921350" sldId="580"/>
            <ac:spMk id="57" creationId="{8486E7F1-B4FA-A276-CB40-5B6B41BAC066}"/>
          </ac:spMkLst>
        </pc:spChg>
        <pc:spChg chg="mod">
          <ac:chgData name="Cannell, Michael B" userId="df291291-9ac9-42c2-a976-062f6e2ad9da" providerId="ADAL" clId="{07A05B4B-1BC8-9949-BF87-1A4FA10F069C}" dt="2022-09-26T20:42:25.774" v="76" actId="2711"/>
          <ac:spMkLst>
            <pc:docMk/>
            <pc:sldMk cId="1745921350" sldId="580"/>
            <ac:spMk id="58" creationId="{355CBAE9-45D1-ED83-12BE-85F0DAAEDA7E}"/>
          </ac:spMkLst>
        </pc:spChg>
        <pc:spChg chg="mod">
          <ac:chgData name="Cannell, Michael B" userId="df291291-9ac9-42c2-a976-062f6e2ad9da" providerId="ADAL" clId="{07A05B4B-1BC8-9949-BF87-1A4FA10F069C}" dt="2022-09-26T20:42:25.774" v="76" actId="2711"/>
          <ac:spMkLst>
            <pc:docMk/>
            <pc:sldMk cId="1745921350" sldId="580"/>
            <ac:spMk id="59" creationId="{692E852E-8388-FD0A-3F45-86C67FAE9DCB}"/>
          </ac:spMkLst>
        </pc:spChg>
        <pc:spChg chg="mod">
          <ac:chgData name="Cannell, Michael B" userId="df291291-9ac9-42c2-a976-062f6e2ad9da" providerId="ADAL" clId="{07A05B4B-1BC8-9949-BF87-1A4FA10F069C}" dt="2022-09-26T20:42:25.774" v="76" actId="2711"/>
          <ac:spMkLst>
            <pc:docMk/>
            <pc:sldMk cId="1745921350" sldId="580"/>
            <ac:spMk id="60" creationId="{08656AE9-15D2-EFDF-79DE-C9E1B4C1D69A}"/>
          </ac:spMkLst>
        </pc:spChg>
        <pc:spChg chg="mod">
          <ac:chgData name="Cannell, Michael B" userId="df291291-9ac9-42c2-a976-062f6e2ad9da" providerId="ADAL" clId="{07A05B4B-1BC8-9949-BF87-1A4FA10F069C}" dt="2022-09-26T20:42:25.774" v="76" actId="2711"/>
          <ac:spMkLst>
            <pc:docMk/>
            <pc:sldMk cId="1745921350" sldId="580"/>
            <ac:spMk id="61" creationId="{88C08AD2-2B10-1199-BE1D-67EEBC81228B}"/>
          </ac:spMkLst>
        </pc:spChg>
        <pc:spChg chg="mod">
          <ac:chgData name="Cannell, Michael B" userId="df291291-9ac9-42c2-a976-062f6e2ad9da" providerId="ADAL" clId="{07A05B4B-1BC8-9949-BF87-1A4FA10F069C}" dt="2022-09-26T20:42:25.774" v="76" actId="2711"/>
          <ac:spMkLst>
            <pc:docMk/>
            <pc:sldMk cId="1745921350" sldId="580"/>
            <ac:spMk id="62" creationId="{4CDD4CAA-7354-9E6F-8B0B-08C0E5E86E33}"/>
          </ac:spMkLst>
        </pc:spChg>
        <pc:spChg chg="mod">
          <ac:chgData name="Cannell, Michael B" userId="df291291-9ac9-42c2-a976-062f6e2ad9da" providerId="ADAL" clId="{07A05B4B-1BC8-9949-BF87-1A4FA10F069C}" dt="2022-09-26T20:42:25.774" v="76" actId="2711"/>
          <ac:spMkLst>
            <pc:docMk/>
            <pc:sldMk cId="1745921350" sldId="580"/>
            <ac:spMk id="63" creationId="{C4DE3C8E-1472-C318-B0AD-74444F214182}"/>
          </ac:spMkLst>
        </pc:spChg>
        <pc:spChg chg="mod">
          <ac:chgData name="Cannell, Michael B" userId="df291291-9ac9-42c2-a976-062f6e2ad9da" providerId="ADAL" clId="{07A05B4B-1BC8-9949-BF87-1A4FA10F069C}" dt="2022-09-26T20:42:25.774" v="76" actId="2711"/>
          <ac:spMkLst>
            <pc:docMk/>
            <pc:sldMk cId="1745921350" sldId="580"/>
            <ac:spMk id="64" creationId="{B54BF5EF-3CED-EC34-A72E-64CB069809F3}"/>
          </ac:spMkLst>
        </pc:spChg>
        <pc:spChg chg="mod">
          <ac:chgData name="Cannell, Michael B" userId="df291291-9ac9-42c2-a976-062f6e2ad9da" providerId="ADAL" clId="{07A05B4B-1BC8-9949-BF87-1A4FA10F069C}" dt="2022-09-26T20:42:25.774" v="76" actId="2711"/>
          <ac:spMkLst>
            <pc:docMk/>
            <pc:sldMk cId="1745921350" sldId="580"/>
            <ac:spMk id="65" creationId="{80A40FEB-CFB7-B152-B23A-5D6B23F5672E}"/>
          </ac:spMkLst>
        </pc:spChg>
        <pc:spChg chg="mod">
          <ac:chgData name="Cannell, Michael B" userId="df291291-9ac9-42c2-a976-062f6e2ad9da" providerId="ADAL" clId="{07A05B4B-1BC8-9949-BF87-1A4FA10F069C}" dt="2022-09-26T20:42:25.774" v="76" actId="2711"/>
          <ac:spMkLst>
            <pc:docMk/>
            <pc:sldMk cId="1745921350" sldId="580"/>
            <ac:spMk id="66" creationId="{38090D8C-08CE-564B-B90A-4B6CB580A91D}"/>
          </ac:spMkLst>
        </pc:spChg>
        <pc:spChg chg="mod">
          <ac:chgData name="Cannell, Michael B" userId="df291291-9ac9-42c2-a976-062f6e2ad9da" providerId="ADAL" clId="{07A05B4B-1BC8-9949-BF87-1A4FA10F069C}" dt="2022-09-26T20:42:25.774" v="76" actId="2711"/>
          <ac:spMkLst>
            <pc:docMk/>
            <pc:sldMk cId="1745921350" sldId="580"/>
            <ac:spMk id="67" creationId="{D0F2F976-9566-9137-CD07-86DA829A5151}"/>
          </ac:spMkLst>
        </pc:spChg>
        <pc:spChg chg="mod">
          <ac:chgData name="Cannell, Michael B" userId="df291291-9ac9-42c2-a976-062f6e2ad9da" providerId="ADAL" clId="{07A05B4B-1BC8-9949-BF87-1A4FA10F069C}" dt="2022-09-26T20:42:25.774" v="76" actId="2711"/>
          <ac:spMkLst>
            <pc:docMk/>
            <pc:sldMk cId="1745921350" sldId="580"/>
            <ac:spMk id="68" creationId="{BC143064-030A-5758-01F7-414B0A925DAA}"/>
          </ac:spMkLst>
        </pc:spChg>
        <pc:spChg chg="mod">
          <ac:chgData name="Cannell, Michael B" userId="df291291-9ac9-42c2-a976-062f6e2ad9da" providerId="ADAL" clId="{07A05B4B-1BC8-9949-BF87-1A4FA10F069C}" dt="2022-09-26T20:42:25.774" v="76" actId="2711"/>
          <ac:spMkLst>
            <pc:docMk/>
            <pc:sldMk cId="1745921350" sldId="580"/>
            <ac:spMk id="69" creationId="{084ABC70-DD5A-79FA-44C2-DEF5958164F3}"/>
          </ac:spMkLst>
        </pc:spChg>
        <pc:spChg chg="mod">
          <ac:chgData name="Cannell, Michael B" userId="df291291-9ac9-42c2-a976-062f6e2ad9da" providerId="ADAL" clId="{07A05B4B-1BC8-9949-BF87-1A4FA10F069C}" dt="2022-09-26T20:42:25.774" v="76" actId="2711"/>
          <ac:spMkLst>
            <pc:docMk/>
            <pc:sldMk cId="1745921350" sldId="580"/>
            <ac:spMk id="70" creationId="{058937A6-BEF9-9657-BCAE-C6876A94FD7E}"/>
          </ac:spMkLst>
        </pc:spChg>
        <pc:spChg chg="mod">
          <ac:chgData name="Cannell, Michael B" userId="df291291-9ac9-42c2-a976-062f6e2ad9da" providerId="ADAL" clId="{07A05B4B-1BC8-9949-BF87-1A4FA10F069C}" dt="2022-09-26T20:42:25.774" v="76" actId="2711"/>
          <ac:spMkLst>
            <pc:docMk/>
            <pc:sldMk cId="1745921350" sldId="580"/>
            <ac:spMk id="71" creationId="{712B08F5-4CDC-9102-9ABB-8B2EC595FC06}"/>
          </ac:spMkLst>
        </pc:spChg>
        <pc:spChg chg="mod">
          <ac:chgData name="Cannell, Michael B" userId="df291291-9ac9-42c2-a976-062f6e2ad9da" providerId="ADAL" clId="{07A05B4B-1BC8-9949-BF87-1A4FA10F069C}" dt="2022-09-26T20:42:25.774" v="76" actId="2711"/>
          <ac:spMkLst>
            <pc:docMk/>
            <pc:sldMk cId="1745921350" sldId="580"/>
            <ac:spMk id="72" creationId="{CDBE0743-036C-71CE-69A2-3DF3477AB2BA}"/>
          </ac:spMkLst>
        </pc:spChg>
        <pc:spChg chg="mod">
          <ac:chgData name="Cannell, Michael B" userId="df291291-9ac9-42c2-a976-062f6e2ad9da" providerId="ADAL" clId="{07A05B4B-1BC8-9949-BF87-1A4FA10F069C}" dt="2022-09-26T20:42:25.774" v="76" actId="2711"/>
          <ac:spMkLst>
            <pc:docMk/>
            <pc:sldMk cId="1745921350" sldId="580"/>
            <ac:spMk id="73" creationId="{AAF30CC0-0888-C684-B92A-4AB71453D291}"/>
          </ac:spMkLst>
        </pc:spChg>
        <pc:spChg chg="mod">
          <ac:chgData name="Cannell, Michael B" userId="df291291-9ac9-42c2-a976-062f6e2ad9da" providerId="ADAL" clId="{07A05B4B-1BC8-9949-BF87-1A4FA10F069C}" dt="2022-09-26T20:42:25.774" v="76" actId="2711"/>
          <ac:spMkLst>
            <pc:docMk/>
            <pc:sldMk cId="1745921350" sldId="580"/>
            <ac:spMk id="74" creationId="{DEAC1337-6E2F-C6B2-769B-3814829DB49F}"/>
          </ac:spMkLst>
        </pc:spChg>
        <pc:spChg chg="mod">
          <ac:chgData name="Cannell, Michael B" userId="df291291-9ac9-42c2-a976-062f6e2ad9da" providerId="ADAL" clId="{07A05B4B-1BC8-9949-BF87-1A4FA10F069C}" dt="2022-09-26T20:42:25.774" v="76" actId="2711"/>
          <ac:spMkLst>
            <pc:docMk/>
            <pc:sldMk cId="1745921350" sldId="580"/>
            <ac:spMk id="75" creationId="{8BA73DEF-A375-FAA5-F7C8-8577E6321686}"/>
          </ac:spMkLst>
        </pc:spChg>
        <pc:spChg chg="mod">
          <ac:chgData name="Cannell, Michael B" userId="df291291-9ac9-42c2-a976-062f6e2ad9da" providerId="ADAL" clId="{07A05B4B-1BC8-9949-BF87-1A4FA10F069C}" dt="2022-09-26T20:42:25.774" v="76" actId="2711"/>
          <ac:spMkLst>
            <pc:docMk/>
            <pc:sldMk cId="1745921350" sldId="580"/>
            <ac:spMk id="76" creationId="{81F491D7-77F7-16AA-762C-28253A6A08BC}"/>
          </ac:spMkLst>
        </pc:spChg>
      </pc:sldChg>
      <pc:sldChg chg="modSp mod">
        <pc:chgData name="Cannell, Michael B" userId="df291291-9ac9-42c2-a976-062f6e2ad9da" providerId="ADAL" clId="{07A05B4B-1BC8-9949-BF87-1A4FA10F069C}" dt="2022-09-26T20:42:00.831" v="72" actId="2711"/>
        <pc:sldMkLst>
          <pc:docMk/>
          <pc:sldMk cId="1275180041" sldId="581"/>
        </pc:sldMkLst>
        <pc:spChg chg="mod">
          <ac:chgData name="Cannell, Michael B" userId="df291291-9ac9-42c2-a976-062f6e2ad9da" providerId="ADAL" clId="{07A05B4B-1BC8-9949-BF87-1A4FA10F069C}" dt="2022-09-26T20:42:00.831" v="72" actId="2711"/>
          <ac:spMkLst>
            <pc:docMk/>
            <pc:sldMk cId="1275180041" sldId="581"/>
            <ac:spMk id="7" creationId="{B04B5FAD-FDD9-30CC-5D1C-BEB61A2A39A8}"/>
          </ac:spMkLst>
        </pc:spChg>
        <pc:spChg chg="mod">
          <ac:chgData name="Cannell, Michael B" userId="df291291-9ac9-42c2-a976-062f6e2ad9da" providerId="ADAL" clId="{07A05B4B-1BC8-9949-BF87-1A4FA10F069C}" dt="2022-09-26T20:42:00.831" v="72" actId="2711"/>
          <ac:spMkLst>
            <pc:docMk/>
            <pc:sldMk cId="1275180041" sldId="581"/>
            <ac:spMk id="8" creationId="{F0AEC61A-366E-C316-9549-B424FE97DC81}"/>
          </ac:spMkLst>
        </pc:spChg>
        <pc:spChg chg="mod">
          <ac:chgData name="Cannell, Michael B" userId="df291291-9ac9-42c2-a976-062f6e2ad9da" providerId="ADAL" clId="{07A05B4B-1BC8-9949-BF87-1A4FA10F069C}" dt="2022-09-26T20:42:00.831" v="72" actId="2711"/>
          <ac:spMkLst>
            <pc:docMk/>
            <pc:sldMk cId="1275180041" sldId="581"/>
            <ac:spMk id="9" creationId="{517F9297-7465-7172-5EF7-63AA614E2D8B}"/>
          </ac:spMkLst>
        </pc:spChg>
        <pc:spChg chg="mod">
          <ac:chgData name="Cannell, Michael B" userId="df291291-9ac9-42c2-a976-062f6e2ad9da" providerId="ADAL" clId="{07A05B4B-1BC8-9949-BF87-1A4FA10F069C}" dt="2022-09-26T20:42:00.831" v="72" actId="2711"/>
          <ac:spMkLst>
            <pc:docMk/>
            <pc:sldMk cId="1275180041" sldId="581"/>
            <ac:spMk id="10" creationId="{D0C6B1AB-7AA9-2045-4671-D9A6C79C37D4}"/>
          </ac:spMkLst>
        </pc:spChg>
        <pc:spChg chg="mod">
          <ac:chgData name="Cannell, Michael B" userId="df291291-9ac9-42c2-a976-062f6e2ad9da" providerId="ADAL" clId="{07A05B4B-1BC8-9949-BF87-1A4FA10F069C}" dt="2022-09-26T20:42:00.831" v="72" actId="2711"/>
          <ac:spMkLst>
            <pc:docMk/>
            <pc:sldMk cId="1275180041" sldId="581"/>
            <ac:spMk id="11" creationId="{DEABC989-14C6-9547-3725-5DC237AA82AD}"/>
          </ac:spMkLst>
        </pc:spChg>
        <pc:spChg chg="mod">
          <ac:chgData name="Cannell, Michael B" userId="df291291-9ac9-42c2-a976-062f6e2ad9da" providerId="ADAL" clId="{07A05B4B-1BC8-9949-BF87-1A4FA10F069C}" dt="2022-09-26T20:42:00.831" v="72" actId="2711"/>
          <ac:spMkLst>
            <pc:docMk/>
            <pc:sldMk cId="1275180041" sldId="581"/>
            <ac:spMk id="12" creationId="{C02CA5BF-AC1B-4CF6-8442-4D7861D88235}"/>
          </ac:spMkLst>
        </pc:spChg>
        <pc:spChg chg="mod">
          <ac:chgData name="Cannell, Michael B" userId="df291291-9ac9-42c2-a976-062f6e2ad9da" providerId="ADAL" clId="{07A05B4B-1BC8-9949-BF87-1A4FA10F069C}" dt="2022-09-26T20:42:00.831" v="72" actId="2711"/>
          <ac:spMkLst>
            <pc:docMk/>
            <pc:sldMk cId="1275180041" sldId="581"/>
            <ac:spMk id="13" creationId="{AEC6ACAF-E8A7-5686-414D-C3BE22DDB7C0}"/>
          </ac:spMkLst>
        </pc:spChg>
        <pc:spChg chg="mod">
          <ac:chgData name="Cannell, Michael B" userId="df291291-9ac9-42c2-a976-062f6e2ad9da" providerId="ADAL" clId="{07A05B4B-1BC8-9949-BF87-1A4FA10F069C}" dt="2022-09-26T20:42:00.831" v="72" actId="2711"/>
          <ac:spMkLst>
            <pc:docMk/>
            <pc:sldMk cId="1275180041" sldId="581"/>
            <ac:spMk id="14" creationId="{EA7C0330-C6B4-8A45-BE0C-93359C2653DB}"/>
          </ac:spMkLst>
        </pc:spChg>
        <pc:spChg chg="mod">
          <ac:chgData name="Cannell, Michael B" userId="df291291-9ac9-42c2-a976-062f6e2ad9da" providerId="ADAL" clId="{07A05B4B-1BC8-9949-BF87-1A4FA10F069C}" dt="2022-09-26T20:42:00.831" v="72" actId="2711"/>
          <ac:spMkLst>
            <pc:docMk/>
            <pc:sldMk cId="1275180041" sldId="581"/>
            <ac:spMk id="15" creationId="{804EB03E-CA73-4345-44C6-1E7C086D48A8}"/>
          </ac:spMkLst>
        </pc:spChg>
        <pc:spChg chg="mod">
          <ac:chgData name="Cannell, Michael B" userId="df291291-9ac9-42c2-a976-062f6e2ad9da" providerId="ADAL" clId="{07A05B4B-1BC8-9949-BF87-1A4FA10F069C}" dt="2022-09-26T20:42:00.831" v="72" actId="2711"/>
          <ac:spMkLst>
            <pc:docMk/>
            <pc:sldMk cId="1275180041" sldId="581"/>
            <ac:spMk id="18" creationId="{11F25F93-EA48-5974-754C-E12002F65609}"/>
          </ac:spMkLst>
        </pc:spChg>
        <pc:spChg chg="mod">
          <ac:chgData name="Cannell, Michael B" userId="df291291-9ac9-42c2-a976-062f6e2ad9da" providerId="ADAL" clId="{07A05B4B-1BC8-9949-BF87-1A4FA10F069C}" dt="2022-09-26T20:42:00.831" v="72" actId="2711"/>
          <ac:spMkLst>
            <pc:docMk/>
            <pc:sldMk cId="1275180041" sldId="581"/>
            <ac:spMk id="21" creationId="{E384B5B2-1A3E-7D8A-10E1-884B7EC2E595}"/>
          </ac:spMkLst>
        </pc:spChg>
        <pc:spChg chg="mod">
          <ac:chgData name="Cannell, Michael B" userId="df291291-9ac9-42c2-a976-062f6e2ad9da" providerId="ADAL" clId="{07A05B4B-1BC8-9949-BF87-1A4FA10F069C}" dt="2022-09-26T20:42:00.831" v="72" actId="2711"/>
          <ac:spMkLst>
            <pc:docMk/>
            <pc:sldMk cId="1275180041" sldId="581"/>
            <ac:spMk id="22" creationId="{81EB6AAD-702A-F1D2-11A8-B315871774CD}"/>
          </ac:spMkLst>
        </pc:spChg>
        <pc:spChg chg="mod">
          <ac:chgData name="Cannell, Michael B" userId="df291291-9ac9-42c2-a976-062f6e2ad9da" providerId="ADAL" clId="{07A05B4B-1BC8-9949-BF87-1A4FA10F069C}" dt="2022-09-26T20:42:00.831" v="72" actId="2711"/>
          <ac:spMkLst>
            <pc:docMk/>
            <pc:sldMk cId="1275180041" sldId="581"/>
            <ac:spMk id="26" creationId="{BF27ED52-9A25-D3A6-45C3-552B4940D445}"/>
          </ac:spMkLst>
        </pc:spChg>
        <pc:spChg chg="mod">
          <ac:chgData name="Cannell, Michael B" userId="df291291-9ac9-42c2-a976-062f6e2ad9da" providerId="ADAL" clId="{07A05B4B-1BC8-9949-BF87-1A4FA10F069C}" dt="2022-09-26T20:42:00.831" v="72" actId="2711"/>
          <ac:spMkLst>
            <pc:docMk/>
            <pc:sldMk cId="1275180041" sldId="581"/>
            <ac:spMk id="27" creationId="{C91808F8-EE04-FFE4-6E7F-A8D39D5BD59A}"/>
          </ac:spMkLst>
        </pc:spChg>
        <pc:spChg chg="mod">
          <ac:chgData name="Cannell, Michael B" userId="df291291-9ac9-42c2-a976-062f6e2ad9da" providerId="ADAL" clId="{07A05B4B-1BC8-9949-BF87-1A4FA10F069C}" dt="2022-09-26T20:42:00.831" v="72" actId="2711"/>
          <ac:spMkLst>
            <pc:docMk/>
            <pc:sldMk cId="1275180041" sldId="581"/>
            <ac:spMk id="28" creationId="{B8708EE1-C8A1-F4A8-55E1-2E835B5A78B9}"/>
          </ac:spMkLst>
        </pc:spChg>
        <pc:spChg chg="mod">
          <ac:chgData name="Cannell, Michael B" userId="df291291-9ac9-42c2-a976-062f6e2ad9da" providerId="ADAL" clId="{07A05B4B-1BC8-9949-BF87-1A4FA10F069C}" dt="2022-09-26T20:42:00.831" v="72" actId="2711"/>
          <ac:spMkLst>
            <pc:docMk/>
            <pc:sldMk cId="1275180041" sldId="581"/>
            <ac:spMk id="29" creationId="{2C16D63B-010B-95D6-DCA2-C9A4993A3E8A}"/>
          </ac:spMkLst>
        </pc:spChg>
        <pc:spChg chg="mod">
          <ac:chgData name="Cannell, Michael B" userId="df291291-9ac9-42c2-a976-062f6e2ad9da" providerId="ADAL" clId="{07A05B4B-1BC8-9949-BF87-1A4FA10F069C}" dt="2022-09-26T20:42:00.831" v="72" actId="2711"/>
          <ac:spMkLst>
            <pc:docMk/>
            <pc:sldMk cId="1275180041" sldId="581"/>
            <ac:spMk id="30" creationId="{D08B097A-CB4A-AA80-479D-27659684144B}"/>
          </ac:spMkLst>
        </pc:spChg>
        <pc:spChg chg="mod">
          <ac:chgData name="Cannell, Michael B" userId="df291291-9ac9-42c2-a976-062f6e2ad9da" providerId="ADAL" clId="{07A05B4B-1BC8-9949-BF87-1A4FA10F069C}" dt="2022-09-26T20:42:00.831" v="72" actId="2711"/>
          <ac:spMkLst>
            <pc:docMk/>
            <pc:sldMk cId="1275180041" sldId="581"/>
            <ac:spMk id="31" creationId="{FC319884-62C4-3E32-D32F-E597C8C4F35B}"/>
          </ac:spMkLst>
        </pc:spChg>
        <pc:spChg chg="mod">
          <ac:chgData name="Cannell, Michael B" userId="df291291-9ac9-42c2-a976-062f6e2ad9da" providerId="ADAL" clId="{07A05B4B-1BC8-9949-BF87-1A4FA10F069C}" dt="2022-09-26T20:42:00.831" v="72" actId="2711"/>
          <ac:spMkLst>
            <pc:docMk/>
            <pc:sldMk cId="1275180041" sldId="581"/>
            <ac:spMk id="32" creationId="{3AEEB17A-EA26-2B7E-8298-168694DA7C7E}"/>
          </ac:spMkLst>
        </pc:spChg>
        <pc:spChg chg="mod">
          <ac:chgData name="Cannell, Michael B" userId="df291291-9ac9-42c2-a976-062f6e2ad9da" providerId="ADAL" clId="{07A05B4B-1BC8-9949-BF87-1A4FA10F069C}" dt="2022-09-26T20:42:00.831" v="72" actId="2711"/>
          <ac:spMkLst>
            <pc:docMk/>
            <pc:sldMk cId="1275180041" sldId="581"/>
            <ac:spMk id="33" creationId="{ED5AB667-3326-1893-78C8-1DCDA38288D8}"/>
          </ac:spMkLst>
        </pc:spChg>
        <pc:spChg chg="mod">
          <ac:chgData name="Cannell, Michael B" userId="df291291-9ac9-42c2-a976-062f6e2ad9da" providerId="ADAL" clId="{07A05B4B-1BC8-9949-BF87-1A4FA10F069C}" dt="2022-09-26T20:42:00.831" v="72" actId="2711"/>
          <ac:spMkLst>
            <pc:docMk/>
            <pc:sldMk cId="1275180041" sldId="581"/>
            <ac:spMk id="34" creationId="{60AE0DF0-9E34-7525-1A42-B648501C83AC}"/>
          </ac:spMkLst>
        </pc:spChg>
        <pc:spChg chg="mod">
          <ac:chgData name="Cannell, Michael B" userId="df291291-9ac9-42c2-a976-062f6e2ad9da" providerId="ADAL" clId="{07A05B4B-1BC8-9949-BF87-1A4FA10F069C}" dt="2022-09-26T20:42:00.831" v="72" actId="2711"/>
          <ac:spMkLst>
            <pc:docMk/>
            <pc:sldMk cId="1275180041" sldId="581"/>
            <ac:spMk id="35" creationId="{B12BC8C2-1C6D-B831-0ABD-B0078B4EBE09}"/>
          </ac:spMkLst>
        </pc:spChg>
        <pc:spChg chg="mod">
          <ac:chgData name="Cannell, Michael B" userId="df291291-9ac9-42c2-a976-062f6e2ad9da" providerId="ADAL" clId="{07A05B4B-1BC8-9949-BF87-1A4FA10F069C}" dt="2022-09-26T20:42:00.831" v="72" actId="2711"/>
          <ac:spMkLst>
            <pc:docMk/>
            <pc:sldMk cId="1275180041" sldId="581"/>
            <ac:spMk id="36" creationId="{7BA05683-EA0B-9D8B-B729-70B80BEE0254}"/>
          </ac:spMkLst>
        </pc:spChg>
        <pc:spChg chg="mod">
          <ac:chgData name="Cannell, Michael B" userId="df291291-9ac9-42c2-a976-062f6e2ad9da" providerId="ADAL" clId="{07A05B4B-1BC8-9949-BF87-1A4FA10F069C}" dt="2022-09-26T20:42:00.831" v="72" actId="2711"/>
          <ac:spMkLst>
            <pc:docMk/>
            <pc:sldMk cId="1275180041" sldId="581"/>
            <ac:spMk id="37" creationId="{91C2B41C-74F7-85BB-5554-391356F50BC2}"/>
          </ac:spMkLst>
        </pc:spChg>
        <pc:spChg chg="mod">
          <ac:chgData name="Cannell, Michael B" userId="df291291-9ac9-42c2-a976-062f6e2ad9da" providerId="ADAL" clId="{07A05B4B-1BC8-9949-BF87-1A4FA10F069C}" dt="2022-09-26T20:42:00.831" v="72" actId="2711"/>
          <ac:spMkLst>
            <pc:docMk/>
            <pc:sldMk cId="1275180041" sldId="581"/>
            <ac:spMk id="38" creationId="{EE341FB7-B5A4-0ED6-C658-C26BD2FE929F}"/>
          </ac:spMkLst>
        </pc:spChg>
        <pc:spChg chg="mod">
          <ac:chgData name="Cannell, Michael B" userId="df291291-9ac9-42c2-a976-062f6e2ad9da" providerId="ADAL" clId="{07A05B4B-1BC8-9949-BF87-1A4FA10F069C}" dt="2022-09-26T20:42:00.831" v="72" actId="2711"/>
          <ac:spMkLst>
            <pc:docMk/>
            <pc:sldMk cId="1275180041" sldId="581"/>
            <ac:spMk id="39" creationId="{81CC3AB7-64D9-975B-3ED2-0D38EFE95AB7}"/>
          </ac:spMkLst>
        </pc:spChg>
        <pc:spChg chg="mod">
          <ac:chgData name="Cannell, Michael B" userId="df291291-9ac9-42c2-a976-062f6e2ad9da" providerId="ADAL" clId="{07A05B4B-1BC8-9949-BF87-1A4FA10F069C}" dt="2022-09-26T20:42:00.831" v="72" actId="2711"/>
          <ac:spMkLst>
            <pc:docMk/>
            <pc:sldMk cId="1275180041" sldId="581"/>
            <ac:spMk id="40" creationId="{F72BCF1A-3044-F2F6-C34D-8F5E9F456340}"/>
          </ac:spMkLst>
        </pc:spChg>
        <pc:spChg chg="mod">
          <ac:chgData name="Cannell, Michael B" userId="df291291-9ac9-42c2-a976-062f6e2ad9da" providerId="ADAL" clId="{07A05B4B-1BC8-9949-BF87-1A4FA10F069C}" dt="2022-09-26T20:42:00.831" v="72" actId="2711"/>
          <ac:spMkLst>
            <pc:docMk/>
            <pc:sldMk cId="1275180041" sldId="581"/>
            <ac:spMk id="41" creationId="{40C8F828-8839-9210-5ACE-75F42A69EAF9}"/>
          </ac:spMkLst>
        </pc:spChg>
        <pc:spChg chg="mod">
          <ac:chgData name="Cannell, Michael B" userId="df291291-9ac9-42c2-a976-062f6e2ad9da" providerId="ADAL" clId="{07A05B4B-1BC8-9949-BF87-1A4FA10F069C}" dt="2022-09-26T20:42:00.831" v="72" actId="2711"/>
          <ac:spMkLst>
            <pc:docMk/>
            <pc:sldMk cId="1275180041" sldId="581"/>
            <ac:spMk id="43" creationId="{98AC0AE0-D887-01C3-D7A1-BC3448CB969B}"/>
          </ac:spMkLst>
        </pc:spChg>
        <pc:spChg chg="mod">
          <ac:chgData name="Cannell, Michael B" userId="df291291-9ac9-42c2-a976-062f6e2ad9da" providerId="ADAL" clId="{07A05B4B-1BC8-9949-BF87-1A4FA10F069C}" dt="2022-09-26T20:42:00.831" v="72" actId="2711"/>
          <ac:spMkLst>
            <pc:docMk/>
            <pc:sldMk cId="1275180041" sldId="581"/>
            <ac:spMk id="44" creationId="{CCD88229-3730-0923-F2C9-E62CEA1E2DDC}"/>
          </ac:spMkLst>
        </pc:spChg>
        <pc:spChg chg="mod">
          <ac:chgData name="Cannell, Michael B" userId="df291291-9ac9-42c2-a976-062f6e2ad9da" providerId="ADAL" clId="{07A05B4B-1BC8-9949-BF87-1A4FA10F069C}" dt="2022-09-26T20:42:00.831" v="72" actId="2711"/>
          <ac:spMkLst>
            <pc:docMk/>
            <pc:sldMk cId="1275180041" sldId="581"/>
            <ac:spMk id="45" creationId="{81CFC1D7-D989-107D-7F13-193F283AD0C6}"/>
          </ac:spMkLst>
        </pc:spChg>
        <pc:spChg chg="mod">
          <ac:chgData name="Cannell, Michael B" userId="df291291-9ac9-42c2-a976-062f6e2ad9da" providerId="ADAL" clId="{07A05B4B-1BC8-9949-BF87-1A4FA10F069C}" dt="2022-09-26T20:42:00.831" v="72" actId="2711"/>
          <ac:spMkLst>
            <pc:docMk/>
            <pc:sldMk cId="1275180041" sldId="581"/>
            <ac:spMk id="46" creationId="{9A3A86B6-2674-4D22-35B8-8EEE65D2E60F}"/>
          </ac:spMkLst>
        </pc:spChg>
        <pc:spChg chg="mod">
          <ac:chgData name="Cannell, Michael B" userId="df291291-9ac9-42c2-a976-062f6e2ad9da" providerId="ADAL" clId="{07A05B4B-1BC8-9949-BF87-1A4FA10F069C}" dt="2022-09-26T20:42:00.831" v="72" actId="2711"/>
          <ac:spMkLst>
            <pc:docMk/>
            <pc:sldMk cId="1275180041" sldId="581"/>
            <ac:spMk id="47" creationId="{8D9E7369-8E18-E4A5-3F82-93CEF06BAB46}"/>
          </ac:spMkLst>
        </pc:spChg>
        <pc:spChg chg="mod">
          <ac:chgData name="Cannell, Michael B" userId="df291291-9ac9-42c2-a976-062f6e2ad9da" providerId="ADAL" clId="{07A05B4B-1BC8-9949-BF87-1A4FA10F069C}" dt="2022-09-26T20:42:00.831" v="72" actId="2711"/>
          <ac:spMkLst>
            <pc:docMk/>
            <pc:sldMk cId="1275180041" sldId="581"/>
            <ac:spMk id="48" creationId="{A189A63D-9D86-9227-80D4-94660D0C3598}"/>
          </ac:spMkLst>
        </pc:spChg>
        <pc:spChg chg="mod">
          <ac:chgData name="Cannell, Michael B" userId="df291291-9ac9-42c2-a976-062f6e2ad9da" providerId="ADAL" clId="{07A05B4B-1BC8-9949-BF87-1A4FA10F069C}" dt="2022-09-26T20:42:00.831" v="72" actId="2711"/>
          <ac:spMkLst>
            <pc:docMk/>
            <pc:sldMk cId="1275180041" sldId="581"/>
            <ac:spMk id="51" creationId="{80F2FBDA-A94C-008F-1CAA-EB4CF4B400BD}"/>
          </ac:spMkLst>
        </pc:spChg>
        <pc:spChg chg="mod">
          <ac:chgData name="Cannell, Michael B" userId="df291291-9ac9-42c2-a976-062f6e2ad9da" providerId="ADAL" clId="{07A05B4B-1BC8-9949-BF87-1A4FA10F069C}" dt="2022-09-26T20:42:00.831" v="72" actId="2711"/>
          <ac:spMkLst>
            <pc:docMk/>
            <pc:sldMk cId="1275180041" sldId="581"/>
            <ac:spMk id="52" creationId="{A7963FE0-F39E-58BF-3E2B-2A7D0CD0F84A}"/>
          </ac:spMkLst>
        </pc:spChg>
        <pc:spChg chg="mod">
          <ac:chgData name="Cannell, Michael B" userId="df291291-9ac9-42c2-a976-062f6e2ad9da" providerId="ADAL" clId="{07A05B4B-1BC8-9949-BF87-1A4FA10F069C}" dt="2022-09-26T20:42:00.831" v="72" actId="2711"/>
          <ac:spMkLst>
            <pc:docMk/>
            <pc:sldMk cId="1275180041" sldId="581"/>
            <ac:spMk id="53" creationId="{8C720B98-2720-7E09-78D9-A00086177E5C}"/>
          </ac:spMkLst>
        </pc:spChg>
        <pc:spChg chg="mod">
          <ac:chgData name="Cannell, Michael B" userId="df291291-9ac9-42c2-a976-062f6e2ad9da" providerId="ADAL" clId="{07A05B4B-1BC8-9949-BF87-1A4FA10F069C}" dt="2022-09-26T20:42:00.831" v="72" actId="2711"/>
          <ac:spMkLst>
            <pc:docMk/>
            <pc:sldMk cId="1275180041" sldId="581"/>
            <ac:spMk id="54" creationId="{96E5F69D-74E7-9F29-6D68-99891B2FF925}"/>
          </ac:spMkLst>
        </pc:spChg>
        <pc:spChg chg="mod">
          <ac:chgData name="Cannell, Michael B" userId="df291291-9ac9-42c2-a976-062f6e2ad9da" providerId="ADAL" clId="{07A05B4B-1BC8-9949-BF87-1A4FA10F069C}" dt="2022-09-26T20:42:00.831" v="72" actId="2711"/>
          <ac:spMkLst>
            <pc:docMk/>
            <pc:sldMk cId="1275180041" sldId="581"/>
            <ac:spMk id="55" creationId="{E8C6E50A-2044-AC0D-4EC6-2CC787B702F2}"/>
          </ac:spMkLst>
        </pc:spChg>
        <pc:spChg chg="mod">
          <ac:chgData name="Cannell, Michael B" userId="df291291-9ac9-42c2-a976-062f6e2ad9da" providerId="ADAL" clId="{07A05B4B-1BC8-9949-BF87-1A4FA10F069C}" dt="2022-09-26T20:42:00.831" v="72" actId="2711"/>
          <ac:spMkLst>
            <pc:docMk/>
            <pc:sldMk cId="1275180041" sldId="581"/>
            <ac:spMk id="56" creationId="{14D74131-D786-443D-8011-249168384020}"/>
          </ac:spMkLst>
        </pc:spChg>
        <pc:spChg chg="mod">
          <ac:chgData name="Cannell, Michael B" userId="df291291-9ac9-42c2-a976-062f6e2ad9da" providerId="ADAL" clId="{07A05B4B-1BC8-9949-BF87-1A4FA10F069C}" dt="2022-09-26T20:42:00.831" v="72" actId="2711"/>
          <ac:spMkLst>
            <pc:docMk/>
            <pc:sldMk cId="1275180041" sldId="581"/>
            <ac:spMk id="57" creationId="{8486E7F1-B4FA-A276-CB40-5B6B41BAC066}"/>
          </ac:spMkLst>
        </pc:spChg>
        <pc:spChg chg="mod">
          <ac:chgData name="Cannell, Michael B" userId="df291291-9ac9-42c2-a976-062f6e2ad9da" providerId="ADAL" clId="{07A05B4B-1BC8-9949-BF87-1A4FA10F069C}" dt="2022-09-26T20:42:00.831" v="72" actId="2711"/>
          <ac:spMkLst>
            <pc:docMk/>
            <pc:sldMk cId="1275180041" sldId="581"/>
            <ac:spMk id="58" creationId="{355CBAE9-45D1-ED83-12BE-85F0DAAEDA7E}"/>
          </ac:spMkLst>
        </pc:spChg>
        <pc:spChg chg="mod">
          <ac:chgData name="Cannell, Michael B" userId="df291291-9ac9-42c2-a976-062f6e2ad9da" providerId="ADAL" clId="{07A05B4B-1BC8-9949-BF87-1A4FA10F069C}" dt="2022-09-26T20:42:00.831" v="72" actId="2711"/>
          <ac:spMkLst>
            <pc:docMk/>
            <pc:sldMk cId="1275180041" sldId="581"/>
            <ac:spMk id="59" creationId="{692E852E-8388-FD0A-3F45-86C67FAE9DCB}"/>
          </ac:spMkLst>
        </pc:spChg>
        <pc:spChg chg="mod">
          <ac:chgData name="Cannell, Michael B" userId="df291291-9ac9-42c2-a976-062f6e2ad9da" providerId="ADAL" clId="{07A05B4B-1BC8-9949-BF87-1A4FA10F069C}" dt="2022-09-26T20:42:00.831" v="72" actId="2711"/>
          <ac:spMkLst>
            <pc:docMk/>
            <pc:sldMk cId="1275180041" sldId="581"/>
            <ac:spMk id="60" creationId="{08656AE9-15D2-EFDF-79DE-C9E1B4C1D69A}"/>
          </ac:spMkLst>
        </pc:spChg>
        <pc:spChg chg="mod">
          <ac:chgData name="Cannell, Michael B" userId="df291291-9ac9-42c2-a976-062f6e2ad9da" providerId="ADAL" clId="{07A05B4B-1BC8-9949-BF87-1A4FA10F069C}" dt="2022-09-26T20:42:00.831" v="72" actId="2711"/>
          <ac:spMkLst>
            <pc:docMk/>
            <pc:sldMk cId="1275180041" sldId="581"/>
            <ac:spMk id="61" creationId="{88C08AD2-2B10-1199-BE1D-67EEBC81228B}"/>
          </ac:spMkLst>
        </pc:spChg>
        <pc:spChg chg="mod">
          <ac:chgData name="Cannell, Michael B" userId="df291291-9ac9-42c2-a976-062f6e2ad9da" providerId="ADAL" clId="{07A05B4B-1BC8-9949-BF87-1A4FA10F069C}" dt="2022-09-26T20:42:00.831" v="72" actId="2711"/>
          <ac:spMkLst>
            <pc:docMk/>
            <pc:sldMk cId="1275180041" sldId="581"/>
            <ac:spMk id="62" creationId="{4CDD4CAA-7354-9E6F-8B0B-08C0E5E86E33}"/>
          </ac:spMkLst>
        </pc:spChg>
        <pc:spChg chg="mod">
          <ac:chgData name="Cannell, Michael B" userId="df291291-9ac9-42c2-a976-062f6e2ad9da" providerId="ADAL" clId="{07A05B4B-1BC8-9949-BF87-1A4FA10F069C}" dt="2022-09-26T20:42:00.831" v="72" actId="2711"/>
          <ac:spMkLst>
            <pc:docMk/>
            <pc:sldMk cId="1275180041" sldId="581"/>
            <ac:spMk id="63" creationId="{C4DE3C8E-1472-C318-B0AD-74444F214182}"/>
          </ac:spMkLst>
        </pc:spChg>
        <pc:spChg chg="mod">
          <ac:chgData name="Cannell, Michael B" userId="df291291-9ac9-42c2-a976-062f6e2ad9da" providerId="ADAL" clId="{07A05B4B-1BC8-9949-BF87-1A4FA10F069C}" dt="2022-09-26T20:42:00.831" v="72" actId="2711"/>
          <ac:spMkLst>
            <pc:docMk/>
            <pc:sldMk cId="1275180041" sldId="581"/>
            <ac:spMk id="64" creationId="{B54BF5EF-3CED-EC34-A72E-64CB069809F3}"/>
          </ac:spMkLst>
        </pc:spChg>
        <pc:spChg chg="mod">
          <ac:chgData name="Cannell, Michael B" userId="df291291-9ac9-42c2-a976-062f6e2ad9da" providerId="ADAL" clId="{07A05B4B-1BC8-9949-BF87-1A4FA10F069C}" dt="2022-09-26T20:42:00.831" v="72" actId="2711"/>
          <ac:spMkLst>
            <pc:docMk/>
            <pc:sldMk cId="1275180041" sldId="581"/>
            <ac:spMk id="65" creationId="{80A40FEB-CFB7-B152-B23A-5D6B23F5672E}"/>
          </ac:spMkLst>
        </pc:spChg>
        <pc:spChg chg="mod">
          <ac:chgData name="Cannell, Michael B" userId="df291291-9ac9-42c2-a976-062f6e2ad9da" providerId="ADAL" clId="{07A05B4B-1BC8-9949-BF87-1A4FA10F069C}" dt="2022-09-26T20:42:00.831" v="72" actId="2711"/>
          <ac:spMkLst>
            <pc:docMk/>
            <pc:sldMk cId="1275180041" sldId="581"/>
            <ac:spMk id="66" creationId="{38090D8C-08CE-564B-B90A-4B6CB580A91D}"/>
          </ac:spMkLst>
        </pc:spChg>
        <pc:spChg chg="mod">
          <ac:chgData name="Cannell, Michael B" userId="df291291-9ac9-42c2-a976-062f6e2ad9da" providerId="ADAL" clId="{07A05B4B-1BC8-9949-BF87-1A4FA10F069C}" dt="2022-09-26T20:42:00.831" v="72" actId="2711"/>
          <ac:spMkLst>
            <pc:docMk/>
            <pc:sldMk cId="1275180041" sldId="581"/>
            <ac:spMk id="67" creationId="{D0F2F976-9566-9137-CD07-86DA829A5151}"/>
          </ac:spMkLst>
        </pc:spChg>
        <pc:spChg chg="mod">
          <ac:chgData name="Cannell, Michael B" userId="df291291-9ac9-42c2-a976-062f6e2ad9da" providerId="ADAL" clId="{07A05B4B-1BC8-9949-BF87-1A4FA10F069C}" dt="2022-09-26T20:42:00.831" v="72" actId="2711"/>
          <ac:spMkLst>
            <pc:docMk/>
            <pc:sldMk cId="1275180041" sldId="581"/>
            <ac:spMk id="68" creationId="{BC143064-030A-5758-01F7-414B0A925DAA}"/>
          </ac:spMkLst>
        </pc:spChg>
        <pc:spChg chg="mod">
          <ac:chgData name="Cannell, Michael B" userId="df291291-9ac9-42c2-a976-062f6e2ad9da" providerId="ADAL" clId="{07A05B4B-1BC8-9949-BF87-1A4FA10F069C}" dt="2022-09-26T20:42:00.831" v="72" actId="2711"/>
          <ac:spMkLst>
            <pc:docMk/>
            <pc:sldMk cId="1275180041" sldId="581"/>
            <ac:spMk id="69" creationId="{084ABC70-DD5A-79FA-44C2-DEF5958164F3}"/>
          </ac:spMkLst>
        </pc:spChg>
        <pc:spChg chg="mod">
          <ac:chgData name="Cannell, Michael B" userId="df291291-9ac9-42c2-a976-062f6e2ad9da" providerId="ADAL" clId="{07A05B4B-1BC8-9949-BF87-1A4FA10F069C}" dt="2022-09-26T20:42:00.831" v="72" actId="2711"/>
          <ac:spMkLst>
            <pc:docMk/>
            <pc:sldMk cId="1275180041" sldId="581"/>
            <ac:spMk id="70" creationId="{058937A6-BEF9-9657-BCAE-C6876A94FD7E}"/>
          </ac:spMkLst>
        </pc:spChg>
        <pc:spChg chg="mod">
          <ac:chgData name="Cannell, Michael B" userId="df291291-9ac9-42c2-a976-062f6e2ad9da" providerId="ADAL" clId="{07A05B4B-1BC8-9949-BF87-1A4FA10F069C}" dt="2022-09-26T20:42:00.831" v="72" actId="2711"/>
          <ac:spMkLst>
            <pc:docMk/>
            <pc:sldMk cId="1275180041" sldId="581"/>
            <ac:spMk id="71" creationId="{712B08F5-4CDC-9102-9ABB-8B2EC595FC06}"/>
          </ac:spMkLst>
        </pc:spChg>
        <pc:spChg chg="mod">
          <ac:chgData name="Cannell, Michael B" userId="df291291-9ac9-42c2-a976-062f6e2ad9da" providerId="ADAL" clId="{07A05B4B-1BC8-9949-BF87-1A4FA10F069C}" dt="2022-09-26T20:42:00.831" v="72" actId="2711"/>
          <ac:spMkLst>
            <pc:docMk/>
            <pc:sldMk cId="1275180041" sldId="581"/>
            <ac:spMk id="72" creationId="{CDBE0743-036C-71CE-69A2-3DF3477AB2BA}"/>
          </ac:spMkLst>
        </pc:spChg>
        <pc:spChg chg="mod">
          <ac:chgData name="Cannell, Michael B" userId="df291291-9ac9-42c2-a976-062f6e2ad9da" providerId="ADAL" clId="{07A05B4B-1BC8-9949-BF87-1A4FA10F069C}" dt="2022-09-26T20:42:00.831" v="72" actId="2711"/>
          <ac:spMkLst>
            <pc:docMk/>
            <pc:sldMk cId="1275180041" sldId="581"/>
            <ac:spMk id="73" creationId="{AAF30CC0-0888-C684-B92A-4AB71453D291}"/>
          </ac:spMkLst>
        </pc:spChg>
        <pc:spChg chg="mod">
          <ac:chgData name="Cannell, Michael B" userId="df291291-9ac9-42c2-a976-062f6e2ad9da" providerId="ADAL" clId="{07A05B4B-1BC8-9949-BF87-1A4FA10F069C}" dt="2022-09-26T20:42:00.831" v="72" actId="2711"/>
          <ac:spMkLst>
            <pc:docMk/>
            <pc:sldMk cId="1275180041" sldId="581"/>
            <ac:spMk id="74" creationId="{DEAC1337-6E2F-C6B2-769B-3814829DB49F}"/>
          </ac:spMkLst>
        </pc:spChg>
        <pc:spChg chg="mod">
          <ac:chgData name="Cannell, Michael B" userId="df291291-9ac9-42c2-a976-062f6e2ad9da" providerId="ADAL" clId="{07A05B4B-1BC8-9949-BF87-1A4FA10F069C}" dt="2022-09-26T20:42:00.831" v="72" actId="2711"/>
          <ac:spMkLst>
            <pc:docMk/>
            <pc:sldMk cId="1275180041" sldId="581"/>
            <ac:spMk id="75" creationId="{8BA73DEF-A375-FAA5-F7C8-8577E6321686}"/>
          </ac:spMkLst>
        </pc:spChg>
        <pc:spChg chg="mod">
          <ac:chgData name="Cannell, Michael B" userId="df291291-9ac9-42c2-a976-062f6e2ad9da" providerId="ADAL" clId="{07A05B4B-1BC8-9949-BF87-1A4FA10F069C}" dt="2022-09-26T20:42:00.831" v="72" actId="2711"/>
          <ac:spMkLst>
            <pc:docMk/>
            <pc:sldMk cId="1275180041" sldId="581"/>
            <ac:spMk id="76" creationId="{81F491D7-77F7-16AA-762C-28253A6A08BC}"/>
          </ac:spMkLst>
        </pc:spChg>
      </pc:sldChg>
      <pc:sldChg chg="modSp mod">
        <pc:chgData name="Cannell, Michael B" userId="df291291-9ac9-42c2-a976-062f6e2ad9da" providerId="ADAL" clId="{07A05B4B-1BC8-9949-BF87-1A4FA10F069C}" dt="2022-09-26T20:42:34.454" v="77" actId="2711"/>
        <pc:sldMkLst>
          <pc:docMk/>
          <pc:sldMk cId="445763048" sldId="583"/>
        </pc:sldMkLst>
        <pc:spChg chg="mod">
          <ac:chgData name="Cannell, Michael B" userId="df291291-9ac9-42c2-a976-062f6e2ad9da" providerId="ADAL" clId="{07A05B4B-1BC8-9949-BF87-1A4FA10F069C}" dt="2022-09-26T20:42:34.454" v="77" actId="2711"/>
          <ac:spMkLst>
            <pc:docMk/>
            <pc:sldMk cId="445763048" sldId="583"/>
            <ac:spMk id="2" creationId="{44CDCAAB-AE79-3769-EF8F-E53C0F2F2DF2}"/>
          </ac:spMkLst>
        </pc:spChg>
        <pc:spChg chg="mod">
          <ac:chgData name="Cannell, Michael B" userId="df291291-9ac9-42c2-a976-062f6e2ad9da" providerId="ADAL" clId="{07A05B4B-1BC8-9949-BF87-1A4FA10F069C}" dt="2022-09-26T20:42:34.454" v="77" actId="2711"/>
          <ac:spMkLst>
            <pc:docMk/>
            <pc:sldMk cId="445763048" sldId="583"/>
            <ac:spMk id="7" creationId="{B04B5FAD-FDD9-30CC-5D1C-BEB61A2A39A8}"/>
          </ac:spMkLst>
        </pc:spChg>
        <pc:spChg chg="mod">
          <ac:chgData name="Cannell, Michael B" userId="df291291-9ac9-42c2-a976-062f6e2ad9da" providerId="ADAL" clId="{07A05B4B-1BC8-9949-BF87-1A4FA10F069C}" dt="2022-09-26T20:42:34.454" v="77" actId="2711"/>
          <ac:spMkLst>
            <pc:docMk/>
            <pc:sldMk cId="445763048" sldId="583"/>
            <ac:spMk id="8" creationId="{F0AEC61A-366E-C316-9549-B424FE97DC81}"/>
          </ac:spMkLst>
        </pc:spChg>
        <pc:spChg chg="mod">
          <ac:chgData name="Cannell, Michael B" userId="df291291-9ac9-42c2-a976-062f6e2ad9da" providerId="ADAL" clId="{07A05B4B-1BC8-9949-BF87-1A4FA10F069C}" dt="2022-09-26T20:42:34.454" v="77" actId="2711"/>
          <ac:spMkLst>
            <pc:docMk/>
            <pc:sldMk cId="445763048" sldId="583"/>
            <ac:spMk id="9" creationId="{517F9297-7465-7172-5EF7-63AA614E2D8B}"/>
          </ac:spMkLst>
        </pc:spChg>
        <pc:spChg chg="mod">
          <ac:chgData name="Cannell, Michael B" userId="df291291-9ac9-42c2-a976-062f6e2ad9da" providerId="ADAL" clId="{07A05B4B-1BC8-9949-BF87-1A4FA10F069C}" dt="2022-09-26T20:42:34.454" v="77" actId="2711"/>
          <ac:spMkLst>
            <pc:docMk/>
            <pc:sldMk cId="445763048" sldId="583"/>
            <ac:spMk id="10" creationId="{D0C6B1AB-7AA9-2045-4671-D9A6C79C37D4}"/>
          </ac:spMkLst>
        </pc:spChg>
        <pc:spChg chg="mod">
          <ac:chgData name="Cannell, Michael B" userId="df291291-9ac9-42c2-a976-062f6e2ad9da" providerId="ADAL" clId="{07A05B4B-1BC8-9949-BF87-1A4FA10F069C}" dt="2022-09-26T20:42:34.454" v="77" actId="2711"/>
          <ac:spMkLst>
            <pc:docMk/>
            <pc:sldMk cId="445763048" sldId="583"/>
            <ac:spMk id="11" creationId="{DEABC989-14C6-9547-3725-5DC237AA82AD}"/>
          </ac:spMkLst>
        </pc:spChg>
        <pc:spChg chg="mod">
          <ac:chgData name="Cannell, Michael B" userId="df291291-9ac9-42c2-a976-062f6e2ad9da" providerId="ADAL" clId="{07A05B4B-1BC8-9949-BF87-1A4FA10F069C}" dt="2022-09-26T20:42:34.454" v="77" actId="2711"/>
          <ac:spMkLst>
            <pc:docMk/>
            <pc:sldMk cId="445763048" sldId="583"/>
            <ac:spMk id="12" creationId="{C02CA5BF-AC1B-4CF6-8442-4D7861D88235}"/>
          </ac:spMkLst>
        </pc:spChg>
        <pc:spChg chg="mod">
          <ac:chgData name="Cannell, Michael B" userId="df291291-9ac9-42c2-a976-062f6e2ad9da" providerId="ADAL" clId="{07A05B4B-1BC8-9949-BF87-1A4FA10F069C}" dt="2022-09-26T20:42:34.454" v="77" actId="2711"/>
          <ac:spMkLst>
            <pc:docMk/>
            <pc:sldMk cId="445763048" sldId="583"/>
            <ac:spMk id="13" creationId="{AEC6ACAF-E8A7-5686-414D-C3BE22DDB7C0}"/>
          </ac:spMkLst>
        </pc:spChg>
        <pc:spChg chg="mod">
          <ac:chgData name="Cannell, Michael B" userId="df291291-9ac9-42c2-a976-062f6e2ad9da" providerId="ADAL" clId="{07A05B4B-1BC8-9949-BF87-1A4FA10F069C}" dt="2022-09-26T20:42:34.454" v="77" actId="2711"/>
          <ac:spMkLst>
            <pc:docMk/>
            <pc:sldMk cId="445763048" sldId="583"/>
            <ac:spMk id="14" creationId="{EA7C0330-C6B4-8A45-BE0C-93359C2653DB}"/>
          </ac:spMkLst>
        </pc:spChg>
        <pc:spChg chg="mod">
          <ac:chgData name="Cannell, Michael B" userId="df291291-9ac9-42c2-a976-062f6e2ad9da" providerId="ADAL" clId="{07A05B4B-1BC8-9949-BF87-1A4FA10F069C}" dt="2022-09-26T20:42:34.454" v="77" actId="2711"/>
          <ac:spMkLst>
            <pc:docMk/>
            <pc:sldMk cId="445763048" sldId="583"/>
            <ac:spMk id="15" creationId="{804EB03E-CA73-4345-44C6-1E7C086D48A8}"/>
          </ac:spMkLst>
        </pc:spChg>
        <pc:spChg chg="mod">
          <ac:chgData name="Cannell, Michael B" userId="df291291-9ac9-42c2-a976-062f6e2ad9da" providerId="ADAL" clId="{07A05B4B-1BC8-9949-BF87-1A4FA10F069C}" dt="2022-09-26T20:42:34.454" v="77" actId="2711"/>
          <ac:spMkLst>
            <pc:docMk/>
            <pc:sldMk cId="445763048" sldId="583"/>
            <ac:spMk id="18" creationId="{11F25F93-EA48-5974-754C-E12002F65609}"/>
          </ac:spMkLst>
        </pc:spChg>
        <pc:spChg chg="mod">
          <ac:chgData name="Cannell, Michael B" userId="df291291-9ac9-42c2-a976-062f6e2ad9da" providerId="ADAL" clId="{07A05B4B-1BC8-9949-BF87-1A4FA10F069C}" dt="2022-09-26T20:42:34.454" v="77" actId="2711"/>
          <ac:spMkLst>
            <pc:docMk/>
            <pc:sldMk cId="445763048" sldId="583"/>
            <ac:spMk id="21" creationId="{E384B5B2-1A3E-7D8A-10E1-884B7EC2E595}"/>
          </ac:spMkLst>
        </pc:spChg>
        <pc:spChg chg="mod">
          <ac:chgData name="Cannell, Michael B" userId="df291291-9ac9-42c2-a976-062f6e2ad9da" providerId="ADAL" clId="{07A05B4B-1BC8-9949-BF87-1A4FA10F069C}" dt="2022-09-26T20:42:34.454" v="77" actId="2711"/>
          <ac:spMkLst>
            <pc:docMk/>
            <pc:sldMk cId="445763048" sldId="583"/>
            <ac:spMk id="26" creationId="{BF27ED52-9A25-D3A6-45C3-552B4940D445}"/>
          </ac:spMkLst>
        </pc:spChg>
        <pc:spChg chg="mod">
          <ac:chgData name="Cannell, Michael B" userId="df291291-9ac9-42c2-a976-062f6e2ad9da" providerId="ADAL" clId="{07A05B4B-1BC8-9949-BF87-1A4FA10F069C}" dt="2022-09-26T20:42:34.454" v="77" actId="2711"/>
          <ac:spMkLst>
            <pc:docMk/>
            <pc:sldMk cId="445763048" sldId="583"/>
            <ac:spMk id="27" creationId="{C91808F8-EE04-FFE4-6E7F-A8D39D5BD59A}"/>
          </ac:spMkLst>
        </pc:spChg>
        <pc:spChg chg="mod">
          <ac:chgData name="Cannell, Michael B" userId="df291291-9ac9-42c2-a976-062f6e2ad9da" providerId="ADAL" clId="{07A05B4B-1BC8-9949-BF87-1A4FA10F069C}" dt="2022-09-26T20:42:34.454" v="77" actId="2711"/>
          <ac:spMkLst>
            <pc:docMk/>
            <pc:sldMk cId="445763048" sldId="583"/>
            <ac:spMk id="28" creationId="{B8708EE1-C8A1-F4A8-55E1-2E835B5A78B9}"/>
          </ac:spMkLst>
        </pc:spChg>
        <pc:spChg chg="mod">
          <ac:chgData name="Cannell, Michael B" userId="df291291-9ac9-42c2-a976-062f6e2ad9da" providerId="ADAL" clId="{07A05B4B-1BC8-9949-BF87-1A4FA10F069C}" dt="2022-09-26T20:42:34.454" v="77" actId="2711"/>
          <ac:spMkLst>
            <pc:docMk/>
            <pc:sldMk cId="445763048" sldId="583"/>
            <ac:spMk id="29" creationId="{2C16D63B-010B-95D6-DCA2-C9A4993A3E8A}"/>
          </ac:spMkLst>
        </pc:spChg>
        <pc:spChg chg="mod">
          <ac:chgData name="Cannell, Michael B" userId="df291291-9ac9-42c2-a976-062f6e2ad9da" providerId="ADAL" clId="{07A05B4B-1BC8-9949-BF87-1A4FA10F069C}" dt="2022-09-26T20:42:34.454" v="77" actId="2711"/>
          <ac:spMkLst>
            <pc:docMk/>
            <pc:sldMk cId="445763048" sldId="583"/>
            <ac:spMk id="30" creationId="{D08B097A-CB4A-AA80-479D-27659684144B}"/>
          </ac:spMkLst>
        </pc:spChg>
        <pc:spChg chg="mod">
          <ac:chgData name="Cannell, Michael B" userId="df291291-9ac9-42c2-a976-062f6e2ad9da" providerId="ADAL" clId="{07A05B4B-1BC8-9949-BF87-1A4FA10F069C}" dt="2022-09-26T20:42:34.454" v="77" actId="2711"/>
          <ac:spMkLst>
            <pc:docMk/>
            <pc:sldMk cId="445763048" sldId="583"/>
            <ac:spMk id="31" creationId="{FC319884-62C4-3E32-D32F-E597C8C4F35B}"/>
          </ac:spMkLst>
        </pc:spChg>
        <pc:spChg chg="mod">
          <ac:chgData name="Cannell, Michael B" userId="df291291-9ac9-42c2-a976-062f6e2ad9da" providerId="ADAL" clId="{07A05B4B-1BC8-9949-BF87-1A4FA10F069C}" dt="2022-09-26T20:42:34.454" v="77" actId="2711"/>
          <ac:spMkLst>
            <pc:docMk/>
            <pc:sldMk cId="445763048" sldId="583"/>
            <ac:spMk id="32" creationId="{3AEEB17A-EA26-2B7E-8298-168694DA7C7E}"/>
          </ac:spMkLst>
        </pc:spChg>
        <pc:spChg chg="mod">
          <ac:chgData name="Cannell, Michael B" userId="df291291-9ac9-42c2-a976-062f6e2ad9da" providerId="ADAL" clId="{07A05B4B-1BC8-9949-BF87-1A4FA10F069C}" dt="2022-09-26T20:42:34.454" v="77" actId="2711"/>
          <ac:spMkLst>
            <pc:docMk/>
            <pc:sldMk cId="445763048" sldId="583"/>
            <ac:spMk id="33" creationId="{ED5AB667-3326-1893-78C8-1DCDA38288D8}"/>
          </ac:spMkLst>
        </pc:spChg>
        <pc:spChg chg="mod">
          <ac:chgData name="Cannell, Michael B" userId="df291291-9ac9-42c2-a976-062f6e2ad9da" providerId="ADAL" clId="{07A05B4B-1BC8-9949-BF87-1A4FA10F069C}" dt="2022-09-26T20:42:34.454" v="77" actId="2711"/>
          <ac:spMkLst>
            <pc:docMk/>
            <pc:sldMk cId="445763048" sldId="583"/>
            <ac:spMk id="34" creationId="{60AE0DF0-9E34-7525-1A42-B648501C83AC}"/>
          </ac:spMkLst>
        </pc:spChg>
        <pc:spChg chg="mod">
          <ac:chgData name="Cannell, Michael B" userId="df291291-9ac9-42c2-a976-062f6e2ad9da" providerId="ADAL" clId="{07A05B4B-1BC8-9949-BF87-1A4FA10F069C}" dt="2022-09-26T20:42:34.454" v="77" actId="2711"/>
          <ac:spMkLst>
            <pc:docMk/>
            <pc:sldMk cId="445763048" sldId="583"/>
            <ac:spMk id="35" creationId="{B12BC8C2-1C6D-B831-0ABD-B0078B4EBE09}"/>
          </ac:spMkLst>
        </pc:spChg>
        <pc:spChg chg="mod">
          <ac:chgData name="Cannell, Michael B" userId="df291291-9ac9-42c2-a976-062f6e2ad9da" providerId="ADAL" clId="{07A05B4B-1BC8-9949-BF87-1A4FA10F069C}" dt="2022-09-26T20:42:34.454" v="77" actId="2711"/>
          <ac:spMkLst>
            <pc:docMk/>
            <pc:sldMk cId="445763048" sldId="583"/>
            <ac:spMk id="36" creationId="{7BA05683-EA0B-9D8B-B729-70B80BEE0254}"/>
          </ac:spMkLst>
        </pc:spChg>
        <pc:spChg chg="mod">
          <ac:chgData name="Cannell, Michael B" userId="df291291-9ac9-42c2-a976-062f6e2ad9da" providerId="ADAL" clId="{07A05B4B-1BC8-9949-BF87-1A4FA10F069C}" dt="2022-09-26T20:42:34.454" v="77" actId="2711"/>
          <ac:spMkLst>
            <pc:docMk/>
            <pc:sldMk cId="445763048" sldId="583"/>
            <ac:spMk id="37" creationId="{91C2B41C-74F7-85BB-5554-391356F50BC2}"/>
          </ac:spMkLst>
        </pc:spChg>
        <pc:spChg chg="mod">
          <ac:chgData name="Cannell, Michael B" userId="df291291-9ac9-42c2-a976-062f6e2ad9da" providerId="ADAL" clId="{07A05B4B-1BC8-9949-BF87-1A4FA10F069C}" dt="2022-09-26T20:42:34.454" v="77" actId="2711"/>
          <ac:spMkLst>
            <pc:docMk/>
            <pc:sldMk cId="445763048" sldId="583"/>
            <ac:spMk id="38" creationId="{EE341FB7-B5A4-0ED6-C658-C26BD2FE929F}"/>
          </ac:spMkLst>
        </pc:spChg>
        <pc:spChg chg="mod">
          <ac:chgData name="Cannell, Michael B" userId="df291291-9ac9-42c2-a976-062f6e2ad9da" providerId="ADAL" clId="{07A05B4B-1BC8-9949-BF87-1A4FA10F069C}" dt="2022-09-26T20:42:34.454" v="77" actId="2711"/>
          <ac:spMkLst>
            <pc:docMk/>
            <pc:sldMk cId="445763048" sldId="583"/>
            <ac:spMk id="39" creationId="{81CC3AB7-64D9-975B-3ED2-0D38EFE95AB7}"/>
          </ac:spMkLst>
        </pc:spChg>
        <pc:spChg chg="mod">
          <ac:chgData name="Cannell, Michael B" userId="df291291-9ac9-42c2-a976-062f6e2ad9da" providerId="ADAL" clId="{07A05B4B-1BC8-9949-BF87-1A4FA10F069C}" dt="2022-09-26T20:42:34.454" v="77" actId="2711"/>
          <ac:spMkLst>
            <pc:docMk/>
            <pc:sldMk cId="445763048" sldId="583"/>
            <ac:spMk id="40" creationId="{F72BCF1A-3044-F2F6-C34D-8F5E9F456340}"/>
          </ac:spMkLst>
        </pc:spChg>
        <pc:spChg chg="mod">
          <ac:chgData name="Cannell, Michael B" userId="df291291-9ac9-42c2-a976-062f6e2ad9da" providerId="ADAL" clId="{07A05B4B-1BC8-9949-BF87-1A4FA10F069C}" dt="2022-09-26T20:42:34.454" v="77" actId="2711"/>
          <ac:spMkLst>
            <pc:docMk/>
            <pc:sldMk cId="445763048" sldId="583"/>
            <ac:spMk id="41" creationId="{40C8F828-8839-9210-5ACE-75F42A69EAF9}"/>
          </ac:spMkLst>
        </pc:spChg>
        <pc:spChg chg="mod">
          <ac:chgData name="Cannell, Michael B" userId="df291291-9ac9-42c2-a976-062f6e2ad9da" providerId="ADAL" clId="{07A05B4B-1BC8-9949-BF87-1A4FA10F069C}" dt="2022-09-26T20:42:34.454" v="77" actId="2711"/>
          <ac:spMkLst>
            <pc:docMk/>
            <pc:sldMk cId="445763048" sldId="583"/>
            <ac:spMk id="43" creationId="{98AC0AE0-D887-01C3-D7A1-BC3448CB969B}"/>
          </ac:spMkLst>
        </pc:spChg>
        <pc:spChg chg="mod">
          <ac:chgData name="Cannell, Michael B" userId="df291291-9ac9-42c2-a976-062f6e2ad9da" providerId="ADAL" clId="{07A05B4B-1BC8-9949-BF87-1A4FA10F069C}" dt="2022-09-26T20:42:34.454" v="77" actId="2711"/>
          <ac:spMkLst>
            <pc:docMk/>
            <pc:sldMk cId="445763048" sldId="583"/>
            <ac:spMk id="44" creationId="{CCD88229-3730-0923-F2C9-E62CEA1E2DDC}"/>
          </ac:spMkLst>
        </pc:spChg>
        <pc:spChg chg="mod">
          <ac:chgData name="Cannell, Michael B" userId="df291291-9ac9-42c2-a976-062f6e2ad9da" providerId="ADAL" clId="{07A05B4B-1BC8-9949-BF87-1A4FA10F069C}" dt="2022-09-26T20:42:34.454" v="77" actId="2711"/>
          <ac:spMkLst>
            <pc:docMk/>
            <pc:sldMk cId="445763048" sldId="583"/>
            <ac:spMk id="45" creationId="{81CFC1D7-D989-107D-7F13-193F283AD0C6}"/>
          </ac:spMkLst>
        </pc:spChg>
        <pc:spChg chg="mod">
          <ac:chgData name="Cannell, Michael B" userId="df291291-9ac9-42c2-a976-062f6e2ad9da" providerId="ADAL" clId="{07A05B4B-1BC8-9949-BF87-1A4FA10F069C}" dt="2022-09-26T20:42:34.454" v="77" actId="2711"/>
          <ac:spMkLst>
            <pc:docMk/>
            <pc:sldMk cId="445763048" sldId="583"/>
            <ac:spMk id="46" creationId="{9A3A86B6-2674-4D22-35B8-8EEE65D2E60F}"/>
          </ac:spMkLst>
        </pc:spChg>
        <pc:spChg chg="mod">
          <ac:chgData name="Cannell, Michael B" userId="df291291-9ac9-42c2-a976-062f6e2ad9da" providerId="ADAL" clId="{07A05B4B-1BC8-9949-BF87-1A4FA10F069C}" dt="2022-09-26T20:42:34.454" v="77" actId="2711"/>
          <ac:spMkLst>
            <pc:docMk/>
            <pc:sldMk cId="445763048" sldId="583"/>
            <ac:spMk id="47" creationId="{8D9E7369-8E18-E4A5-3F82-93CEF06BAB46}"/>
          </ac:spMkLst>
        </pc:spChg>
        <pc:spChg chg="mod">
          <ac:chgData name="Cannell, Michael B" userId="df291291-9ac9-42c2-a976-062f6e2ad9da" providerId="ADAL" clId="{07A05B4B-1BC8-9949-BF87-1A4FA10F069C}" dt="2022-09-26T20:42:34.454" v="77" actId="2711"/>
          <ac:spMkLst>
            <pc:docMk/>
            <pc:sldMk cId="445763048" sldId="583"/>
            <ac:spMk id="48" creationId="{A189A63D-9D86-9227-80D4-94660D0C3598}"/>
          </ac:spMkLst>
        </pc:spChg>
        <pc:spChg chg="mod">
          <ac:chgData name="Cannell, Michael B" userId="df291291-9ac9-42c2-a976-062f6e2ad9da" providerId="ADAL" clId="{07A05B4B-1BC8-9949-BF87-1A4FA10F069C}" dt="2022-09-26T20:42:34.454" v="77" actId="2711"/>
          <ac:spMkLst>
            <pc:docMk/>
            <pc:sldMk cId="445763048" sldId="583"/>
            <ac:spMk id="51" creationId="{80F2FBDA-A94C-008F-1CAA-EB4CF4B400BD}"/>
          </ac:spMkLst>
        </pc:spChg>
        <pc:spChg chg="mod">
          <ac:chgData name="Cannell, Michael B" userId="df291291-9ac9-42c2-a976-062f6e2ad9da" providerId="ADAL" clId="{07A05B4B-1BC8-9949-BF87-1A4FA10F069C}" dt="2022-09-26T20:42:34.454" v="77" actId="2711"/>
          <ac:spMkLst>
            <pc:docMk/>
            <pc:sldMk cId="445763048" sldId="583"/>
            <ac:spMk id="52" creationId="{A7963FE0-F39E-58BF-3E2B-2A7D0CD0F84A}"/>
          </ac:spMkLst>
        </pc:spChg>
        <pc:spChg chg="mod">
          <ac:chgData name="Cannell, Michael B" userId="df291291-9ac9-42c2-a976-062f6e2ad9da" providerId="ADAL" clId="{07A05B4B-1BC8-9949-BF87-1A4FA10F069C}" dt="2022-09-26T20:42:34.454" v="77" actId="2711"/>
          <ac:spMkLst>
            <pc:docMk/>
            <pc:sldMk cId="445763048" sldId="583"/>
            <ac:spMk id="53" creationId="{8C720B98-2720-7E09-78D9-A00086177E5C}"/>
          </ac:spMkLst>
        </pc:spChg>
        <pc:spChg chg="mod">
          <ac:chgData name="Cannell, Michael B" userId="df291291-9ac9-42c2-a976-062f6e2ad9da" providerId="ADAL" clId="{07A05B4B-1BC8-9949-BF87-1A4FA10F069C}" dt="2022-09-26T20:42:34.454" v="77" actId="2711"/>
          <ac:spMkLst>
            <pc:docMk/>
            <pc:sldMk cId="445763048" sldId="583"/>
            <ac:spMk id="54" creationId="{96E5F69D-74E7-9F29-6D68-99891B2FF925}"/>
          </ac:spMkLst>
        </pc:spChg>
        <pc:spChg chg="mod">
          <ac:chgData name="Cannell, Michael B" userId="df291291-9ac9-42c2-a976-062f6e2ad9da" providerId="ADAL" clId="{07A05B4B-1BC8-9949-BF87-1A4FA10F069C}" dt="2022-09-26T20:42:34.454" v="77" actId="2711"/>
          <ac:spMkLst>
            <pc:docMk/>
            <pc:sldMk cId="445763048" sldId="583"/>
            <ac:spMk id="55" creationId="{E8C6E50A-2044-AC0D-4EC6-2CC787B702F2}"/>
          </ac:spMkLst>
        </pc:spChg>
        <pc:spChg chg="mod">
          <ac:chgData name="Cannell, Michael B" userId="df291291-9ac9-42c2-a976-062f6e2ad9da" providerId="ADAL" clId="{07A05B4B-1BC8-9949-BF87-1A4FA10F069C}" dt="2022-09-26T20:42:34.454" v="77" actId="2711"/>
          <ac:spMkLst>
            <pc:docMk/>
            <pc:sldMk cId="445763048" sldId="583"/>
            <ac:spMk id="56" creationId="{14D74131-D786-443D-8011-249168384020}"/>
          </ac:spMkLst>
        </pc:spChg>
        <pc:spChg chg="mod">
          <ac:chgData name="Cannell, Michael B" userId="df291291-9ac9-42c2-a976-062f6e2ad9da" providerId="ADAL" clId="{07A05B4B-1BC8-9949-BF87-1A4FA10F069C}" dt="2022-09-26T20:42:34.454" v="77" actId="2711"/>
          <ac:spMkLst>
            <pc:docMk/>
            <pc:sldMk cId="445763048" sldId="583"/>
            <ac:spMk id="57" creationId="{8486E7F1-B4FA-A276-CB40-5B6B41BAC066}"/>
          </ac:spMkLst>
        </pc:spChg>
        <pc:spChg chg="mod">
          <ac:chgData name="Cannell, Michael B" userId="df291291-9ac9-42c2-a976-062f6e2ad9da" providerId="ADAL" clId="{07A05B4B-1BC8-9949-BF87-1A4FA10F069C}" dt="2022-09-26T20:42:34.454" v="77" actId="2711"/>
          <ac:spMkLst>
            <pc:docMk/>
            <pc:sldMk cId="445763048" sldId="583"/>
            <ac:spMk id="58" creationId="{355CBAE9-45D1-ED83-12BE-85F0DAAEDA7E}"/>
          </ac:spMkLst>
        </pc:spChg>
        <pc:spChg chg="mod">
          <ac:chgData name="Cannell, Michael B" userId="df291291-9ac9-42c2-a976-062f6e2ad9da" providerId="ADAL" clId="{07A05B4B-1BC8-9949-BF87-1A4FA10F069C}" dt="2022-09-26T20:42:34.454" v="77" actId="2711"/>
          <ac:spMkLst>
            <pc:docMk/>
            <pc:sldMk cId="445763048" sldId="583"/>
            <ac:spMk id="59" creationId="{692E852E-8388-FD0A-3F45-86C67FAE9DCB}"/>
          </ac:spMkLst>
        </pc:spChg>
        <pc:spChg chg="mod">
          <ac:chgData name="Cannell, Michael B" userId="df291291-9ac9-42c2-a976-062f6e2ad9da" providerId="ADAL" clId="{07A05B4B-1BC8-9949-BF87-1A4FA10F069C}" dt="2022-09-26T20:42:34.454" v="77" actId="2711"/>
          <ac:spMkLst>
            <pc:docMk/>
            <pc:sldMk cId="445763048" sldId="583"/>
            <ac:spMk id="60" creationId="{08656AE9-15D2-EFDF-79DE-C9E1B4C1D69A}"/>
          </ac:spMkLst>
        </pc:spChg>
        <pc:spChg chg="mod">
          <ac:chgData name="Cannell, Michael B" userId="df291291-9ac9-42c2-a976-062f6e2ad9da" providerId="ADAL" clId="{07A05B4B-1BC8-9949-BF87-1A4FA10F069C}" dt="2022-09-26T20:42:34.454" v="77" actId="2711"/>
          <ac:spMkLst>
            <pc:docMk/>
            <pc:sldMk cId="445763048" sldId="583"/>
            <ac:spMk id="61" creationId="{88C08AD2-2B10-1199-BE1D-67EEBC81228B}"/>
          </ac:spMkLst>
        </pc:spChg>
        <pc:spChg chg="mod">
          <ac:chgData name="Cannell, Michael B" userId="df291291-9ac9-42c2-a976-062f6e2ad9da" providerId="ADAL" clId="{07A05B4B-1BC8-9949-BF87-1A4FA10F069C}" dt="2022-09-26T20:42:34.454" v="77" actId="2711"/>
          <ac:spMkLst>
            <pc:docMk/>
            <pc:sldMk cId="445763048" sldId="583"/>
            <ac:spMk id="62" creationId="{4CDD4CAA-7354-9E6F-8B0B-08C0E5E86E33}"/>
          </ac:spMkLst>
        </pc:spChg>
        <pc:spChg chg="mod">
          <ac:chgData name="Cannell, Michael B" userId="df291291-9ac9-42c2-a976-062f6e2ad9da" providerId="ADAL" clId="{07A05B4B-1BC8-9949-BF87-1A4FA10F069C}" dt="2022-09-26T20:42:34.454" v="77" actId="2711"/>
          <ac:spMkLst>
            <pc:docMk/>
            <pc:sldMk cId="445763048" sldId="583"/>
            <ac:spMk id="63" creationId="{C4DE3C8E-1472-C318-B0AD-74444F214182}"/>
          </ac:spMkLst>
        </pc:spChg>
        <pc:spChg chg="mod">
          <ac:chgData name="Cannell, Michael B" userId="df291291-9ac9-42c2-a976-062f6e2ad9da" providerId="ADAL" clId="{07A05B4B-1BC8-9949-BF87-1A4FA10F069C}" dt="2022-09-26T20:42:34.454" v="77" actId="2711"/>
          <ac:spMkLst>
            <pc:docMk/>
            <pc:sldMk cId="445763048" sldId="583"/>
            <ac:spMk id="64" creationId="{B54BF5EF-3CED-EC34-A72E-64CB069809F3}"/>
          </ac:spMkLst>
        </pc:spChg>
        <pc:spChg chg="mod">
          <ac:chgData name="Cannell, Michael B" userId="df291291-9ac9-42c2-a976-062f6e2ad9da" providerId="ADAL" clId="{07A05B4B-1BC8-9949-BF87-1A4FA10F069C}" dt="2022-09-26T20:42:34.454" v="77" actId="2711"/>
          <ac:spMkLst>
            <pc:docMk/>
            <pc:sldMk cId="445763048" sldId="583"/>
            <ac:spMk id="65" creationId="{80A40FEB-CFB7-B152-B23A-5D6B23F5672E}"/>
          </ac:spMkLst>
        </pc:spChg>
        <pc:spChg chg="mod">
          <ac:chgData name="Cannell, Michael B" userId="df291291-9ac9-42c2-a976-062f6e2ad9da" providerId="ADAL" clId="{07A05B4B-1BC8-9949-BF87-1A4FA10F069C}" dt="2022-09-26T20:42:34.454" v="77" actId="2711"/>
          <ac:spMkLst>
            <pc:docMk/>
            <pc:sldMk cId="445763048" sldId="583"/>
            <ac:spMk id="66" creationId="{38090D8C-08CE-564B-B90A-4B6CB580A91D}"/>
          </ac:spMkLst>
        </pc:spChg>
        <pc:spChg chg="mod">
          <ac:chgData name="Cannell, Michael B" userId="df291291-9ac9-42c2-a976-062f6e2ad9da" providerId="ADAL" clId="{07A05B4B-1BC8-9949-BF87-1A4FA10F069C}" dt="2022-09-26T20:42:34.454" v="77" actId="2711"/>
          <ac:spMkLst>
            <pc:docMk/>
            <pc:sldMk cId="445763048" sldId="583"/>
            <ac:spMk id="67" creationId="{D0F2F976-9566-9137-CD07-86DA829A5151}"/>
          </ac:spMkLst>
        </pc:spChg>
        <pc:spChg chg="mod">
          <ac:chgData name="Cannell, Michael B" userId="df291291-9ac9-42c2-a976-062f6e2ad9da" providerId="ADAL" clId="{07A05B4B-1BC8-9949-BF87-1A4FA10F069C}" dt="2022-09-26T20:42:34.454" v="77" actId="2711"/>
          <ac:spMkLst>
            <pc:docMk/>
            <pc:sldMk cId="445763048" sldId="583"/>
            <ac:spMk id="68" creationId="{BC143064-030A-5758-01F7-414B0A925DAA}"/>
          </ac:spMkLst>
        </pc:spChg>
        <pc:spChg chg="mod">
          <ac:chgData name="Cannell, Michael B" userId="df291291-9ac9-42c2-a976-062f6e2ad9da" providerId="ADAL" clId="{07A05B4B-1BC8-9949-BF87-1A4FA10F069C}" dt="2022-09-26T20:42:34.454" v="77" actId="2711"/>
          <ac:spMkLst>
            <pc:docMk/>
            <pc:sldMk cId="445763048" sldId="583"/>
            <ac:spMk id="69" creationId="{084ABC70-DD5A-79FA-44C2-DEF5958164F3}"/>
          </ac:spMkLst>
        </pc:spChg>
        <pc:spChg chg="mod">
          <ac:chgData name="Cannell, Michael B" userId="df291291-9ac9-42c2-a976-062f6e2ad9da" providerId="ADAL" clId="{07A05B4B-1BC8-9949-BF87-1A4FA10F069C}" dt="2022-09-26T20:42:34.454" v="77" actId="2711"/>
          <ac:spMkLst>
            <pc:docMk/>
            <pc:sldMk cId="445763048" sldId="583"/>
            <ac:spMk id="70" creationId="{058937A6-BEF9-9657-BCAE-C6876A94FD7E}"/>
          </ac:spMkLst>
        </pc:spChg>
        <pc:spChg chg="mod">
          <ac:chgData name="Cannell, Michael B" userId="df291291-9ac9-42c2-a976-062f6e2ad9da" providerId="ADAL" clId="{07A05B4B-1BC8-9949-BF87-1A4FA10F069C}" dt="2022-09-26T20:42:34.454" v="77" actId="2711"/>
          <ac:spMkLst>
            <pc:docMk/>
            <pc:sldMk cId="445763048" sldId="583"/>
            <ac:spMk id="71" creationId="{712B08F5-4CDC-9102-9ABB-8B2EC595FC06}"/>
          </ac:spMkLst>
        </pc:spChg>
        <pc:spChg chg="mod">
          <ac:chgData name="Cannell, Michael B" userId="df291291-9ac9-42c2-a976-062f6e2ad9da" providerId="ADAL" clId="{07A05B4B-1BC8-9949-BF87-1A4FA10F069C}" dt="2022-09-26T20:42:34.454" v="77" actId="2711"/>
          <ac:spMkLst>
            <pc:docMk/>
            <pc:sldMk cId="445763048" sldId="583"/>
            <ac:spMk id="72" creationId="{CDBE0743-036C-71CE-69A2-3DF3477AB2BA}"/>
          </ac:spMkLst>
        </pc:spChg>
        <pc:spChg chg="mod">
          <ac:chgData name="Cannell, Michael B" userId="df291291-9ac9-42c2-a976-062f6e2ad9da" providerId="ADAL" clId="{07A05B4B-1BC8-9949-BF87-1A4FA10F069C}" dt="2022-09-26T20:42:34.454" v="77" actId="2711"/>
          <ac:spMkLst>
            <pc:docMk/>
            <pc:sldMk cId="445763048" sldId="583"/>
            <ac:spMk id="73" creationId="{AAF30CC0-0888-C684-B92A-4AB71453D291}"/>
          </ac:spMkLst>
        </pc:spChg>
        <pc:spChg chg="mod">
          <ac:chgData name="Cannell, Michael B" userId="df291291-9ac9-42c2-a976-062f6e2ad9da" providerId="ADAL" clId="{07A05B4B-1BC8-9949-BF87-1A4FA10F069C}" dt="2022-09-26T20:42:34.454" v="77" actId="2711"/>
          <ac:spMkLst>
            <pc:docMk/>
            <pc:sldMk cId="445763048" sldId="583"/>
            <ac:spMk id="74" creationId="{DEAC1337-6E2F-C6B2-769B-3814829DB49F}"/>
          </ac:spMkLst>
        </pc:spChg>
        <pc:spChg chg="mod">
          <ac:chgData name="Cannell, Michael B" userId="df291291-9ac9-42c2-a976-062f6e2ad9da" providerId="ADAL" clId="{07A05B4B-1BC8-9949-BF87-1A4FA10F069C}" dt="2022-09-26T20:42:34.454" v="77" actId="2711"/>
          <ac:spMkLst>
            <pc:docMk/>
            <pc:sldMk cId="445763048" sldId="583"/>
            <ac:spMk id="75" creationId="{8BA73DEF-A375-FAA5-F7C8-8577E6321686}"/>
          </ac:spMkLst>
        </pc:spChg>
        <pc:spChg chg="mod">
          <ac:chgData name="Cannell, Michael B" userId="df291291-9ac9-42c2-a976-062f6e2ad9da" providerId="ADAL" clId="{07A05B4B-1BC8-9949-BF87-1A4FA10F069C}" dt="2022-09-26T20:42:34.454" v="77" actId="2711"/>
          <ac:spMkLst>
            <pc:docMk/>
            <pc:sldMk cId="445763048" sldId="583"/>
            <ac:spMk id="76" creationId="{81F491D7-77F7-16AA-762C-28253A6A08BC}"/>
          </ac:spMkLst>
        </pc:spChg>
      </pc:sldChg>
      <pc:sldChg chg="modSp">
        <pc:chgData name="Cannell, Michael B" userId="df291291-9ac9-42c2-a976-062f6e2ad9da" providerId="ADAL" clId="{07A05B4B-1BC8-9949-BF87-1A4FA10F069C}" dt="2022-09-26T20:43:01.943" v="82" actId="2711"/>
        <pc:sldMkLst>
          <pc:docMk/>
          <pc:sldMk cId="2385563801" sldId="586"/>
        </pc:sldMkLst>
        <pc:spChg chg="mod">
          <ac:chgData name="Cannell, Michael B" userId="df291291-9ac9-42c2-a976-062f6e2ad9da" providerId="ADAL" clId="{07A05B4B-1BC8-9949-BF87-1A4FA10F069C}" dt="2022-09-26T20:43:01.943" v="82" actId="2711"/>
          <ac:spMkLst>
            <pc:docMk/>
            <pc:sldMk cId="2385563801" sldId="586"/>
            <ac:spMk id="2" creationId="{BD713DBF-E74D-7238-58A5-6114156E40D7}"/>
          </ac:spMkLst>
        </pc:spChg>
        <pc:spChg chg="mod">
          <ac:chgData name="Cannell, Michael B" userId="df291291-9ac9-42c2-a976-062f6e2ad9da" providerId="ADAL" clId="{07A05B4B-1BC8-9949-BF87-1A4FA10F069C}" dt="2022-09-26T20:43:01.943" v="82" actId="2711"/>
          <ac:spMkLst>
            <pc:docMk/>
            <pc:sldMk cId="2385563801" sldId="586"/>
            <ac:spMk id="3" creationId="{12CAB45B-B259-B820-8351-CC6CA45CF5D8}"/>
          </ac:spMkLst>
        </pc:spChg>
      </pc:sldChg>
      <pc:sldChg chg="modSp mod">
        <pc:chgData name="Cannell, Michael B" userId="df291291-9ac9-42c2-a976-062f6e2ad9da" providerId="ADAL" clId="{07A05B4B-1BC8-9949-BF87-1A4FA10F069C}" dt="2022-09-26T20:43:11.451" v="84" actId="404"/>
        <pc:sldMkLst>
          <pc:docMk/>
          <pc:sldMk cId="1302782352" sldId="587"/>
        </pc:sldMkLst>
        <pc:spChg chg="mod">
          <ac:chgData name="Cannell, Michael B" userId="df291291-9ac9-42c2-a976-062f6e2ad9da" providerId="ADAL" clId="{07A05B4B-1BC8-9949-BF87-1A4FA10F069C}" dt="2022-09-26T20:43:07.573" v="83" actId="2711"/>
          <ac:spMkLst>
            <pc:docMk/>
            <pc:sldMk cId="1302782352" sldId="587"/>
            <ac:spMk id="4" creationId="{35EE7C64-C533-F5F1-6B48-8168B0BBC727}"/>
          </ac:spMkLst>
        </pc:spChg>
        <pc:spChg chg="mod">
          <ac:chgData name="Cannell, Michael B" userId="df291291-9ac9-42c2-a976-062f6e2ad9da" providerId="ADAL" clId="{07A05B4B-1BC8-9949-BF87-1A4FA10F069C}" dt="2022-09-26T20:43:07.573" v="83" actId="2711"/>
          <ac:spMkLst>
            <pc:docMk/>
            <pc:sldMk cId="1302782352" sldId="587"/>
            <ac:spMk id="7" creationId="{B04B5FAD-FDD9-30CC-5D1C-BEB61A2A39A8}"/>
          </ac:spMkLst>
        </pc:spChg>
        <pc:spChg chg="mod">
          <ac:chgData name="Cannell, Michael B" userId="df291291-9ac9-42c2-a976-062f6e2ad9da" providerId="ADAL" clId="{07A05B4B-1BC8-9949-BF87-1A4FA10F069C}" dt="2022-09-26T20:43:07.573" v="83" actId="2711"/>
          <ac:spMkLst>
            <pc:docMk/>
            <pc:sldMk cId="1302782352" sldId="587"/>
            <ac:spMk id="8" creationId="{F0AEC61A-366E-C316-9549-B424FE97DC81}"/>
          </ac:spMkLst>
        </pc:spChg>
        <pc:spChg chg="mod">
          <ac:chgData name="Cannell, Michael B" userId="df291291-9ac9-42c2-a976-062f6e2ad9da" providerId="ADAL" clId="{07A05B4B-1BC8-9949-BF87-1A4FA10F069C}" dt="2022-09-26T20:43:07.573" v="83" actId="2711"/>
          <ac:spMkLst>
            <pc:docMk/>
            <pc:sldMk cId="1302782352" sldId="587"/>
            <ac:spMk id="9" creationId="{517F9297-7465-7172-5EF7-63AA614E2D8B}"/>
          </ac:spMkLst>
        </pc:spChg>
        <pc:spChg chg="mod">
          <ac:chgData name="Cannell, Michael B" userId="df291291-9ac9-42c2-a976-062f6e2ad9da" providerId="ADAL" clId="{07A05B4B-1BC8-9949-BF87-1A4FA10F069C}" dt="2022-09-26T20:43:07.573" v="83" actId="2711"/>
          <ac:spMkLst>
            <pc:docMk/>
            <pc:sldMk cId="1302782352" sldId="587"/>
            <ac:spMk id="10" creationId="{D0C6B1AB-7AA9-2045-4671-D9A6C79C37D4}"/>
          </ac:spMkLst>
        </pc:spChg>
        <pc:spChg chg="mod">
          <ac:chgData name="Cannell, Michael B" userId="df291291-9ac9-42c2-a976-062f6e2ad9da" providerId="ADAL" clId="{07A05B4B-1BC8-9949-BF87-1A4FA10F069C}" dt="2022-09-26T20:43:07.573" v="83" actId="2711"/>
          <ac:spMkLst>
            <pc:docMk/>
            <pc:sldMk cId="1302782352" sldId="587"/>
            <ac:spMk id="11" creationId="{DEABC989-14C6-9547-3725-5DC237AA82AD}"/>
          </ac:spMkLst>
        </pc:spChg>
        <pc:spChg chg="mod">
          <ac:chgData name="Cannell, Michael B" userId="df291291-9ac9-42c2-a976-062f6e2ad9da" providerId="ADAL" clId="{07A05B4B-1BC8-9949-BF87-1A4FA10F069C}" dt="2022-09-26T20:43:07.573" v="83" actId="2711"/>
          <ac:spMkLst>
            <pc:docMk/>
            <pc:sldMk cId="1302782352" sldId="587"/>
            <ac:spMk id="12" creationId="{C02CA5BF-AC1B-4CF6-8442-4D7861D88235}"/>
          </ac:spMkLst>
        </pc:spChg>
        <pc:spChg chg="mod">
          <ac:chgData name="Cannell, Michael B" userId="df291291-9ac9-42c2-a976-062f6e2ad9da" providerId="ADAL" clId="{07A05B4B-1BC8-9949-BF87-1A4FA10F069C}" dt="2022-09-26T20:43:07.573" v="83" actId="2711"/>
          <ac:spMkLst>
            <pc:docMk/>
            <pc:sldMk cId="1302782352" sldId="587"/>
            <ac:spMk id="13" creationId="{AEC6ACAF-E8A7-5686-414D-C3BE22DDB7C0}"/>
          </ac:spMkLst>
        </pc:spChg>
        <pc:spChg chg="mod">
          <ac:chgData name="Cannell, Michael B" userId="df291291-9ac9-42c2-a976-062f6e2ad9da" providerId="ADAL" clId="{07A05B4B-1BC8-9949-BF87-1A4FA10F069C}" dt="2022-09-26T20:43:07.573" v="83" actId="2711"/>
          <ac:spMkLst>
            <pc:docMk/>
            <pc:sldMk cId="1302782352" sldId="587"/>
            <ac:spMk id="14" creationId="{EA7C0330-C6B4-8A45-BE0C-93359C2653DB}"/>
          </ac:spMkLst>
        </pc:spChg>
        <pc:spChg chg="mod">
          <ac:chgData name="Cannell, Michael B" userId="df291291-9ac9-42c2-a976-062f6e2ad9da" providerId="ADAL" clId="{07A05B4B-1BC8-9949-BF87-1A4FA10F069C}" dt="2022-09-26T20:43:07.573" v="83" actId="2711"/>
          <ac:spMkLst>
            <pc:docMk/>
            <pc:sldMk cId="1302782352" sldId="587"/>
            <ac:spMk id="15" creationId="{804EB03E-CA73-4345-44C6-1E7C086D48A8}"/>
          </ac:spMkLst>
        </pc:spChg>
        <pc:spChg chg="mod">
          <ac:chgData name="Cannell, Michael B" userId="df291291-9ac9-42c2-a976-062f6e2ad9da" providerId="ADAL" clId="{07A05B4B-1BC8-9949-BF87-1A4FA10F069C}" dt="2022-09-26T20:43:07.573" v="83" actId="2711"/>
          <ac:spMkLst>
            <pc:docMk/>
            <pc:sldMk cId="1302782352" sldId="587"/>
            <ac:spMk id="21" creationId="{E384B5B2-1A3E-7D8A-10E1-884B7EC2E595}"/>
          </ac:spMkLst>
        </pc:spChg>
        <pc:spChg chg="mod">
          <ac:chgData name="Cannell, Michael B" userId="df291291-9ac9-42c2-a976-062f6e2ad9da" providerId="ADAL" clId="{07A05B4B-1BC8-9949-BF87-1A4FA10F069C}" dt="2022-09-26T20:43:07.573" v="83" actId="2711"/>
          <ac:spMkLst>
            <pc:docMk/>
            <pc:sldMk cId="1302782352" sldId="587"/>
            <ac:spMk id="26" creationId="{BF27ED52-9A25-D3A6-45C3-552B4940D445}"/>
          </ac:spMkLst>
        </pc:spChg>
        <pc:spChg chg="mod">
          <ac:chgData name="Cannell, Michael B" userId="df291291-9ac9-42c2-a976-062f6e2ad9da" providerId="ADAL" clId="{07A05B4B-1BC8-9949-BF87-1A4FA10F069C}" dt="2022-09-26T20:43:07.573" v="83" actId="2711"/>
          <ac:spMkLst>
            <pc:docMk/>
            <pc:sldMk cId="1302782352" sldId="587"/>
            <ac:spMk id="27" creationId="{C91808F8-EE04-FFE4-6E7F-A8D39D5BD59A}"/>
          </ac:spMkLst>
        </pc:spChg>
        <pc:spChg chg="mod">
          <ac:chgData name="Cannell, Michael B" userId="df291291-9ac9-42c2-a976-062f6e2ad9da" providerId="ADAL" clId="{07A05B4B-1BC8-9949-BF87-1A4FA10F069C}" dt="2022-09-26T20:43:07.573" v="83" actId="2711"/>
          <ac:spMkLst>
            <pc:docMk/>
            <pc:sldMk cId="1302782352" sldId="587"/>
            <ac:spMk id="28" creationId="{B8708EE1-C8A1-F4A8-55E1-2E835B5A78B9}"/>
          </ac:spMkLst>
        </pc:spChg>
        <pc:spChg chg="mod">
          <ac:chgData name="Cannell, Michael B" userId="df291291-9ac9-42c2-a976-062f6e2ad9da" providerId="ADAL" clId="{07A05B4B-1BC8-9949-BF87-1A4FA10F069C}" dt="2022-09-26T20:43:07.573" v="83" actId="2711"/>
          <ac:spMkLst>
            <pc:docMk/>
            <pc:sldMk cId="1302782352" sldId="587"/>
            <ac:spMk id="29" creationId="{2C16D63B-010B-95D6-DCA2-C9A4993A3E8A}"/>
          </ac:spMkLst>
        </pc:spChg>
        <pc:spChg chg="mod">
          <ac:chgData name="Cannell, Michael B" userId="df291291-9ac9-42c2-a976-062f6e2ad9da" providerId="ADAL" clId="{07A05B4B-1BC8-9949-BF87-1A4FA10F069C}" dt="2022-09-26T20:43:07.573" v="83" actId="2711"/>
          <ac:spMkLst>
            <pc:docMk/>
            <pc:sldMk cId="1302782352" sldId="587"/>
            <ac:spMk id="30" creationId="{D08B097A-CB4A-AA80-479D-27659684144B}"/>
          </ac:spMkLst>
        </pc:spChg>
        <pc:spChg chg="mod">
          <ac:chgData name="Cannell, Michael B" userId="df291291-9ac9-42c2-a976-062f6e2ad9da" providerId="ADAL" clId="{07A05B4B-1BC8-9949-BF87-1A4FA10F069C}" dt="2022-09-26T20:43:07.573" v="83" actId="2711"/>
          <ac:spMkLst>
            <pc:docMk/>
            <pc:sldMk cId="1302782352" sldId="587"/>
            <ac:spMk id="31" creationId="{FC319884-62C4-3E32-D32F-E597C8C4F35B}"/>
          </ac:spMkLst>
        </pc:spChg>
        <pc:spChg chg="mod">
          <ac:chgData name="Cannell, Michael B" userId="df291291-9ac9-42c2-a976-062f6e2ad9da" providerId="ADAL" clId="{07A05B4B-1BC8-9949-BF87-1A4FA10F069C}" dt="2022-09-26T20:43:07.573" v="83" actId="2711"/>
          <ac:spMkLst>
            <pc:docMk/>
            <pc:sldMk cId="1302782352" sldId="587"/>
            <ac:spMk id="32" creationId="{3AEEB17A-EA26-2B7E-8298-168694DA7C7E}"/>
          </ac:spMkLst>
        </pc:spChg>
        <pc:spChg chg="mod">
          <ac:chgData name="Cannell, Michael B" userId="df291291-9ac9-42c2-a976-062f6e2ad9da" providerId="ADAL" clId="{07A05B4B-1BC8-9949-BF87-1A4FA10F069C}" dt="2022-09-26T20:43:07.573" v="83" actId="2711"/>
          <ac:spMkLst>
            <pc:docMk/>
            <pc:sldMk cId="1302782352" sldId="587"/>
            <ac:spMk id="33" creationId="{ED5AB667-3326-1893-78C8-1DCDA38288D8}"/>
          </ac:spMkLst>
        </pc:spChg>
        <pc:spChg chg="mod">
          <ac:chgData name="Cannell, Michael B" userId="df291291-9ac9-42c2-a976-062f6e2ad9da" providerId="ADAL" clId="{07A05B4B-1BC8-9949-BF87-1A4FA10F069C}" dt="2022-09-26T20:43:07.573" v="83" actId="2711"/>
          <ac:spMkLst>
            <pc:docMk/>
            <pc:sldMk cId="1302782352" sldId="587"/>
            <ac:spMk id="34" creationId="{60AE0DF0-9E34-7525-1A42-B648501C83AC}"/>
          </ac:spMkLst>
        </pc:spChg>
        <pc:spChg chg="mod">
          <ac:chgData name="Cannell, Michael B" userId="df291291-9ac9-42c2-a976-062f6e2ad9da" providerId="ADAL" clId="{07A05B4B-1BC8-9949-BF87-1A4FA10F069C}" dt="2022-09-26T20:43:07.573" v="83" actId="2711"/>
          <ac:spMkLst>
            <pc:docMk/>
            <pc:sldMk cId="1302782352" sldId="587"/>
            <ac:spMk id="35" creationId="{B12BC8C2-1C6D-B831-0ABD-B0078B4EBE09}"/>
          </ac:spMkLst>
        </pc:spChg>
        <pc:spChg chg="mod">
          <ac:chgData name="Cannell, Michael B" userId="df291291-9ac9-42c2-a976-062f6e2ad9da" providerId="ADAL" clId="{07A05B4B-1BC8-9949-BF87-1A4FA10F069C}" dt="2022-09-26T20:43:07.573" v="83" actId="2711"/>
          <ac:spMkLst>
            <pc:docMk/>
            <pc:sldMk cId="1302782352" sldId="587"/>
            <ac:spMk id="36" creationId="{7BA05683-EA0B-9D8B-B729-70B80BEE0254}"/>
          </ac:spMkLst>
        </pc:spChg>
        <pc:spChg chg="mod">
          <ac:chgData name="Cannell, Michael B" userId="df291291-9ac9-42c2-a976-062f6e2ad9da" providerId="ADAL" clId="{07A05B4B-1BC8-9949-BF87-1A4FA10F069C}" dt="2022-09-26T20:43:07.573" v="83" actId="2711"/>
          <ac:spMkLst>
            <pc:docMk/>
            <pc:sldMk cId="1302782352" sldId="587"/>
            <ac:spMk id="37" creationId="{91C2B41C-74F7-85BB-5554-391356F50BC2}"/>
          </ac:spMkLst>
        </pc:spChg>
        <pc:spChg chg="mod">
          <ac:chgData name="Cannell, Michael B" userId="df291291-9ac9-42c2-a976-062f6e2ad9da" providerId="ADAL" clId="{07A05B4B-1BC8-9949-BF87-1A4FA10F069C}" dt="2022-09-26T20:43:07.573" v="83" actId="2711"/>
          <ac:spMkLst>
            <pc:docMk/>
            <pc:sldMk cId="1302782352" sldId="587"/>
            <ac:spMk id="38" creationId="{EE341FB7-B5A4-0ED6-C658-C26BD2FE929F}"/>
          </ac:spMkLst>
        </pc:spChg>
        <pc:spChg chg="mod">
          <ac:chgData name="Cannell, Michael B" userId="df291291-9ac9-42c2-a976-062f6e2ad9da" providerId="ADAL" clId="{07A05B4B-1BC8-9949-BF87-1A4FA10F069C}" dt="2022-09-26T20:43:07.573" v="83" actId="2711"/>
          <ac:spMkLst>
            <pc:docMk/>
            <pc:sldMk cId="1302782352" sldId="587"/>
            <ac:spMk id="39" creationId="{81CC3AB7-64D9-975B-3ED2-0D38EFE95AB7}"/>
          </ac:spMkLst>
        </pc:spChg>
        <pc:spChg chg="mod">
          <ac:chgData name="Cannell, Michael B" userId="df291291-9ac9-42c2-a976-062f6e2ad9da" providerId="ADAL" clId="{07A05B4B-1BC8-9949-BF87-1A4FA10F069C}" dt="2022-09-26T20:43:07.573" v="83" actId="2711"/>
          <ac:spMkLst>
            <pc:docMk/>
            <pc:sldMk cId="1302782352" sldId="587"/>
            <ac:spMk id="40" creationId="{F72BCF1A-3044-F2F6-C34D-8F5E9F456340}"/>
          </ac:spMkLst>
        </pc:spChg>
        <pc:spChg chg="mod">
          <ac:chgData name="Cannell, Michael B" userId="df291291-9ac9-42c2-a976-062f6e2ad9da" providerId="ADAL" clId="{07A05B4B-1BC8-9949-BF87-1A4FA10F069C}" dt="2022-09-26T20:43:07.573" v="83" actId="2711"/>
          <ac:spMkLst>
            <pc:docMk/>
            <pc:sldMk cId="1302782352" sldId="587"/>
            <ac:spMk id="41" creationId="{40C8F828-8839-9210-5ACE-75F42A69EAF9}"/>
          </ac:spMkLst>
        </pc:spChg>
        <pc:spChg chg="mod">
          <ac:chgData name="Cannell, Michael B" userId="df291291-9ac9-42c2-a976-062f6e2ad9da" providerId="ADAL" clId="{07A05B4B-1BC8-9949-BF87-1A4FA10F069C}" dt="2022-09-26T20:43:07.573" v="83" actId="2711"/>
          <ac:spMkLst>
            <pc:docMk/>
            <pc:sldMk cId="1302782352" sldId="587"/>
            <ac:spMk id="43" creationId="{98AC0AE0-D887-01C3-D7A1-BC3448CB969B}"/>
          </ac:spMkLst>
        </pc:spChg>
        <pc:spChg chg="mod">
          <ac:chgData name="Cannell, Michael B" userId="df291291-9ac9-42c2-a976-062f6e2ad9da" providerId="ADAL" clId="{07A05B4B-1BC8-9949-BF87-1A4FA10F069C}" dt="2022-09-26T20:43:07.573" v="83" actId="2711"/>
          <ac:spMkLst>
            <pc:docMk/>
            <pc:sldMk cId="1302782352" sldId="587"/>
            <ac:spMk id="44" creationId="{CCD88229-3730-0923-F2C9-E62CEA1E2DDC}"/>
          </ac:spMkLst>
        </pc:spChg>
        <pc:spChg chg="mod">
          <ac:chgData name="Cannell, Michael B" userId="df291291-9ac9-42c2-a976-062f6e2ad9da" providerId="ADAL" clId="{07A05B4B-1BC8-9949-BF87-1A4FA10F069C}" dt="2022-09-26T20:43:07.573" v="83" actId="2711"/>
          <ac:spMkLst>
            <pc:docMk/>
            <pc:sldMk cId="1302782352" sldId="587"/>
            <ac:spMk id="45" creationId="{81CFC1D7-D989-107D-7F13-193F283AD0C6}"/>
          </ac:spMkLst>
        </pc:spChg>
        <pc:spChg chg="mod">
          <ac:chgData name="Cannell, Michael B" userId="df291291-9ac9-42c2-a976-062f6e2ad9da" providerId="ADAL" clId="{07A05B4B-1BC8-9949-BF87-1A4FA10F069C}" dt="2022-09-26T20:43:07.573" v="83" actId="2711"/>
          <ac:spMkLst>
            <pc:docMk/>
            <pc:sldMk cId="1302782352" sldId="587"/>
            <ac:spMk id="46" creationId="{9A3A86B6-2674-4D22-35B8-8EEE65D2E60F}"/>
          </ac:spMkLst>
        </pc:spChg>
        <pc:spChg chg="mod">
          <ac:chgData name="Cannell, Michael B" userId="df291291-9ac9-42c2-a976-062f6e2ad9da" providerId="ADAL" clId="{07A05B4B-1BC8-9949-BF87-1A4FA10F069C}" dt="2022-09-26T20:43:07.573" v="83" actId="2711"/>
          <ac:spMkLst>
            <pc:docMk/>
            <pc:sldMk cId="1302782352" sldId="587"/>
            <ac:spMk id="47" creationId="{8D9E7369-8E18-E4A5-3F82-93CEF06BAB46}"/>
          </ac:spMkLst>
        </pc:spChg>
        <pc:spChg chg="mod">
          <ac:chgData name="Cannell, Michael B" userId="df291291-9ac9-42c2-a976-062f6e2ad9da" providerId="ADAL" clId="{07A05B4B-1BC8-9949-BF87-1A4FA10F069C}" dt="2022-09-26T20:43:07.573" v="83" actId="2711"/>
          <ac:spMkLst>
            <pc:docMk/>
            <pc:sldMk cId="1302782352" sldId="587"/>
            <ac:spMk id="48" creationId="{A189A63D-9D86-9227-80D4-94660D0C3598}"/>
          </ac:spMkLst>
        </pc:spChg>
        <pc:spChg chg="mod">
          <ac:chgData name="Cannell, Michael B" userId="df291291-9ac9-42c2-a976-062f6e2ad9da" providerId="ADAL" clId="{07A05B4B-1BC8-9949-BF87-1A4FA10F069C}" dt="2022-09-26T20:43:07.573" v="83" actId="2711"/>
          <ac:spMkLst>
            <pc:docMk/>
            <pc:sldMk cId="1302782352" sldId="587"/>
            <ac:spMk id="51" creationId="{80F2FBDA-A94C-008F-1CAA-EB4CF4B400BD}"/>
          </ac:spMkLst>
        </pc:spChg>
        <pc:spChg chg="mod">
          <ac:chgData name="Cannell, Michael B" userId="df291291-9ac9-42c2-a976-062f6e2ad9da" providerId="ADAL" clId="{07A05B4B-1BC8-9949-BF87-1A4FA10F069C}" dt="2022-09-26T20:43:07.573" v="83" actId="2711"/>
          <ac:spMkLst>
            <pc:docMk/>
            <pc:sldMk cId="1302782352" sldId="587"/>
            <ac:spMk id="52" creationId="{A7963FE0-F39E-58BF-3E2B-2A7D0CD0F84A}"/>
          </ac:spMkLst>
        </pc:spChg>
        <pc:spChg chg="mod">
          <ac:chgData name="Cannell, Michael B" userId="df291291-9ac9-42c2-a976-062f6e2ad9da" providerId="ADAL" clId="{07A05B4B-1BC8-9949-BF87-1A4FA10F069C}" dt="2022-09-26T20:43:07.573" v="83" actId="2711"/>
          <ac:spMkLst>
            <pc:docMk/>
            <pc:sldMk cId="1302782352" sldId="587"/>
            <ac:spMk id="53" creationId="{8C720B98-2720-7E09-78D9-A00086177E5C}"/>
          </ac:spMkLst>
        </pc:spChg>
        <pc:spChg chg="mod">
          <ac:chgData name="Cannell, Michael B" userId="df291291-9ac9-42c2-a976-062f6e2ad9da" providerId="ADAL" clId="{07A05B4B-1BC8-9949-BF87-1A4FA10F069C}" dt="2022-09-26T20:43:11.451" v="84" actId="404"/>
          <ac:spMkLst>
            <pc:docMk/>
            <pc:sldMk cId="1302782352" sldId="587"/>
            <ac:spMk id="54" creationId="{96E5F69D-74E7-9F29-6D68-99891B2FF925}"/>
          </ac:spMkLst>
        </pc:spChg>
        <pc:spChg chg="mod">
          <ac:chgData name="Cannell, Michael B" userId="df291291-9ac9-42c2-a976-062f6e2ad9da" providerId="ADAL" clId="{07A05B4B-1BC8-9949-BF87-1A4FA10F069C}" dt="2022-09-26T20:43:07.573" v="83" actId="2711"/>
          <ac:spMkLst>
            <pc:docMk/>
            <pc:sldMk cId="1302782352" sldId="587"/>
            <ac:spMk id="55" creationId="{E8C6E50A-2044-AC0D-4EC6-2CC787B702F2}"/>
          </ac:spMkLst>
        </pc:spChg>
        <pc:spChg chg="mod">
          <ac:chgData name="Cannell, Michael B" userId="df291291-9ac9-42c2-a976-062f6e2ad9da" providerId="ADAL" clId="{07A05B4B-1BC8-9949-BF87-1A4FA10F069C}" dt="2022-09-26T20:43:07.573" v="83" actId="2711"/>
          <ac:spMkLst>
            <pc:docMk/>
            <pc:sldMk cId="1302782352" sldId="587"/>
            <ac:spMk id="56" creationId="{14D74131-D786-443D-8011-249168384020}"/>
          </ac:spMkLst>
        </pc:spChg>
        <pc:spChg chg="mod">
          <ac:chgData name="Cannell, Michael B" userId="df291291-9ac9-42c2-a976-062f6e2ad9da" providerId="ADAL" clId="{07A05B4B-1BC8-9949-BF87-1A4FA10F069C}" dt="2022-09-26T20:43:07.573" v="83" actId="2711"/>
          <ac:spMkLst>
            <pc:docMk/>
            <pc:sldMk cId="1302782352" sldId="587"/>
            <ac:spMk id="57" creationId="{8486E7F1-B4FA-A276-CB40-5B6B41BAC066}"/>
          </ac:spMkLst>
        </pc:spChg>
        <pc:spChg chg="mod">
          <ac:chgData name="Cannell, Michael B" userId="df291291-9ac9-42c2-a976-062f6e2ad9da" providerId="ADAL" clId="{07A05B4B-1BC8-9949-BF87-1A4FA10F069C}" dt="2022-09-26T20:43:07.573" v="83" actId="2711"/>
          <ac:spMkLst>
            <pc:docMk/>
            <pc:sldMk cId="1302782352" sldId="587"/>
            <ac:spMk id="58" creationId="{355CBAE9-45D1-ED83-12BE-85F0DAAEDA7E}"/>
          </ac:spMkLst>
        </pc:spChg>
        <pc:spChg chg="mod">
          <ac:chgData name="Cannell, Michael B" userId="df291291-9ac9-42c2-a976-062f6e2ad9da" providerId="ADAL" clId="{07A05B4B-1BC8-9949-BF87-1A4FA10F069C}" dt="2022-09-26T20:43:07.573" v="83" actId="2711"/>
          <ac:spMkLst>
            <pc:docMk/>
            <pc:sldMk cId="1302782352" sldId="587"/>
            <ac:spMk id="59" creationId="{692E852E-8388-FD0A-3F45-86C67FAE9DCB}"/>
          </ac:spMkLst>
        </pc:spChg>
        <pc:spChg chg="mod">
          <ac:chgData name="Cannell, Michael B" userId="df291291-9ac9-42c2-a976-062f6e2ad9da" providerId="ADAL" clId="{07A05B4B-1BC8-9949-BF87-1A4FA10F069C}" dt="2022-09-26T20:43:07.573" v="83" actId="2711"/>
          <ac:spMkLst>
            <pc:docMk/>
            <pc:sldMk cId="1302782352" sldId="587"/>
            <ac:spMk id="60" creationId="{08656AE9-15D2-EFDF-79DE-C9E1B4C1D69A}"/>
          </ac:spMkLst>
        </pc:spChg>
        <pc:spChg chg="mod">
          <ac:chgData name="Cannell, Michael B" userId="df291291-9ac9-42c2-a976-062f6e2ad9da" providerId="ADAL" clId="{07A05B4B-1BC8-9949-BF87-1A4FA10F069C}" dt="2022-09-26T20:43:07.573" v="83" actId="2711"/>
          <ac:spMkLst>
            <pc:docMk/>
            <pc:sldMk cId="1302782352" sldId="587"/>
            <ac:spMk id="61" creationId="{88C08AD2-2B10-1199-BE1D-67EEBC81228B}"/>
          </ac:spMkLst>
        </pc:spChg>
        <pc:spChg chg="mod">
          <ac:chgData name="Cannell, Michael B" userId="df291291-9ac9-42c2-a976-062f6e2ad9da" providerId="ADAL" clId="{07A05B4B-1BC8-9949-BF87-1A4FA10F069C}" dt="2022-09-26T20:43:07.573" v="83" actId="2711"/>
          <ac:spMkLst>
            <pc:docMk/>
            <pc:sldMk cId="1302782352" sldId="587"/>
            <ac:spMk id="62" creationId="{4CDD4CAA-7354-9E6F-8B0B-08C0E5E86E33}"/>
          </ac:spMkLst>
        </pc:spChg>
        <pc:spChg chg="mod">
          <ac:chgData name="Cannell, Michael B" userId="df291291-9ac9-42c2-a976-062f6e2ad9da" providerId="ADAL" clId="{07A05B4B-1BC8-9949-BF87-1A4FA10F069C}" dt="2022-09-26T20:43:07.573" v="83" actId="2711"/>
          <ac:spMkLst>
            <pc:docMk/>
            <pc:sldMk cId="1302782352" sldId="587"/>
            <ac:spMk id="63" creationId="{C4DE3C8E-1472-C318-B0AD-74444F214182}"/>
          </ac:spMkLst>
        </pc:spChg>
        <pc:spChg chg="mod">
          <ac:chgData name="Cannell, Michael B" userId="df291291-9ac9-42c2-a976-062f6e2ad9da" providerId="ADAL" clId="{07A05B4B-1BC8-9949-BF87-1A4FA10F069C}" dt="2022-09-26T20:43:07.573" v="83" actId="2711"/>
          <ac:spMkLst>
            <pc:docMk/>
            <pc:sldMk cId="1302782352" sldId="587"/>
            <ac:spMk id="64" creationId="{B54BF5EF-3CED-EC34-A72E-64CB069809F3}"/>
          </ac:spMkLst>
        </pc:spChg>
        <pc:spChg chg="mod">
          <ac:chgData name="Cannell, Michael B" userId="df291291-9ac9-42c2-a976-062f6e2ad9da" providerId="ADAL" clId="{07A05B4B-1BC8-9949-BF87-1A4FA10F069C}" dt="2022-09-26T20:43:07.573" v="83" actId="2711"/>
          <ac:spMkLst>
            <pc:docMk/>
            <pc:sldMk cId="1302782352" sldId="587"/>
            <ac:spMk id="65" creationId="{80A40FEB-CFB7-B152-B23A-5D6B23F5672E}"/>
          </ac:spMkLst>
        </pc:spChg>
        <pc:spChg chg="mod">
          <ac:chgData name="Cannell, Michael B" userId="df291291-9ac9-42c2-a976-062f6e2ad9da" providerId="ADAL" clId="{07A05B4B-1BC8-9949-BF87-1A4FA10F069C}" dt="2022-09-26T20:43:07.573" v="83" actId="2711"/>
          <ac:spMkLst>
            <pc:docMk/>
            <pc:sldMk cId="1302782352" sldId="587"/>
            <ac:spMk id="66" creationId="{38090D8C-08CE-564B-B90A-4B6CB580A91D}"/>
          </ac:spMkLst>
        </pc:spChg>
        <pc:spChg chg="mod">
          <ac:chgData name="Cannell, Michael B" userId="df291291-9ac9-42c2-a976-062f6e2ad9da" providerId="ADAL" clId="{07A05B4B-1BC8-9949-BF87-1A4FA10F069C}" dt="2022-09-26T20:43:07.573" v="83" actId="2711"/>
          <ac:spMkLst>
            <pc:docMk/>
            <pc:sldMk cId="1302782352" sldId="587"/>
            <ac:spMk id="67" creationId="{D0F2F976-9566-9137-CD07-86DA829A5151}"/>
          </ac:spMkLst>
        </pc:spChg>
        <pc:spChg chg="mod">
          <ac:chgData name="Cannell, Michael B" userId="df291291-9ac9-42c2-a976-062f6e2ad9da" providerId="ADAL" clId="{07A05B4B-1BC8-9949-BF87-1A4FA10F069C}" dt="2022-09-26T20:43:07.573" v="83" actId="2711"/>
          <ac:spMkLst>
            <pc:docMk/>
            <pc:sldMk cId="1302782352" sldId="587"/>
            <ac:spMk id="68" creationId="{BC143064-030A-5758-01F7-414B0A925DAA}"/>
          </ac:spMkLst>
        </pc:spChg>
        <pc:spChg chg="mod">
          <ac:chgData name="Cannell, Michael B" userId="df291291-9ac9-42c2-a976-062f6e2ad9da" providerId="ADAL" clId="{07A05B4B-1BC8-9949-BF87-1A4FA10F069C}" dt="2022-09-26T20:43:07.573" v="83" actId="2711"/>
          <ac:spMkLst>
            <pc:docMk/>
            <pc:sldMk cId="1302782352" sldId="587"/>
            <ac:spMk id="69" creationId="{084ABC70-DD5A-79FA-44C2-DEF5958164F3}"/>
          </ac:spMkLst>
        </pc:spChg>
        <pc:spChg chg="mod">
          <ac:chgData name="Cannell, Michael B" userId="df291291-9ac9-42c2-a976-062f6e2ad9da" providerId="ADAL" clId="{07A05B4B-1BC8-9949-BF87-1A4FA10F069C}" dt="2022-09-26T20:43:07.573" v="83" actId="2711"/>
          <ac:spMkLst>
            <pc:docMk/>
            <pc:sldMk cId="1302782352" sldId="587"/>
            <ac:spMk id="70" creationId="{058937A6-BEF9-9657-BCAE-C6876A94FD7E}"/>
          </ac:spMkLst>
        </pc:spChg>
        <pc:spChg chg="mod">
          <ac:chgData name="Cannell, Michael B" userId="df291291-9ac9-42c2-a976-062f6e2ad9da" providerId="ADAL" clId="{07A05B4B-1BC8-9949-BF87-1A4FA10F069C}" dt="2022-09-26T20:43:07.573" v="83" actId="2711"/>
          <ac:spMkLst>
            <pc:docMk/>
            <pc:sldMk cId="1302782352" sldId="587"/>
            <ac:spMk id="71" creationId="{712B08F5-4CDC-9102-9ABB-8B2EC595FC06}"/>
          </ac:spMkLst>
        </pc:spChg>
        <pc:spChg chg="mod">
          <ac:chgData name="Cannell, Michael B" userId="df291291-9ac9-42c2-a976-062f6e2ad9da" providerId="ADAL" clId="{07A05B4B-1BC8-9949-BF87-1A4FA10F069C}" dt="2022-09-26T20:43:07.573" v="83" actId="2711"/>
          <ac:spMkLst>
            <pc:docMk/>
            <pc:sldMk cId="1302782352" sldId="587"/>
            <ac:spMk id="72" creationId="{CDBE0743-036C-71CE-69A2-3DF3477AB2BA}"/>
          </ac:spMkLst>
        </pc:spChg>
        <pc:spChg chg="mod">
          <ac:chgData name="Cannell, Michael B" userId="df291291-9ac9-42c2-a976-062f6e2ad9da" providerId="ADAL" clId="{07A05B4B-1BC8-9949-BF87-1A4FA10F069C}" dt="2022-09-26T20:43:07.573" v="83" actId="2711"/>
          <ac:spMkLst>
            <pc:docMk/>
            <pc:sldMk cId="1302782352" sldId="587"/>
            <ac:spMk id="73" creationId="{AAF30CC0-0888-C684-B92A-4AB71453D291}"/>
          </ac:spMkLst>
        </pc:spChg>
        <pc:spChg chg="mod">
          <ac:chgData name="Cannell, Michael B" userId="df291291-9ac9-42c2-a976-062f6e2ad9da" providerId="ADAL" clId="{07A05B4B-1BC8-9949-BF87-1A4FA10F069C}" dt="2022-09-26T20:43:07.573" v="83" actId="2711"/>
          <ac:spMkLst>
            <pc:docMk/>
            <pc:sldMk cId="1302782352" sldId="587"/>
            <ac:spMk id="74" creationId="{DEAC1337-6E2F-C6B2-769B-3814829DB49F}"/>
          </ac:spMkLst>
        </pc:spChg>
        <pc:spChg chg="mod">
          <ac:chgData name="Cannell, Michael B" userId="df291291-9ac9-42c2-a976-062f6e2ad9da" providerId="ADAL" clId="{07A05B4B-1BC8-9949-BF87-1A4FA10F069C}" dt="2022-09-26T20:43:07.573" v="83" actId="2711"/>
          <ac:spMkLst>
            <pc:docMk/>
            <pc:sldMk cId="1302782352" sldId="587"/>
            <ac:spMk id="75" creationId="{8BA73DEF-A375-FAA5-F7C8-8577E6321686}"/>
          </ac:spMkLst>
        </pc:spChg>
        <pc:spChg chg="mod">
          <ac:chgData name="Cannell, Michael B" userId="df291291-9ac9-42c2-a976-062f6e2ad9da" providerId="ADAL" clId="{07A05B4B-1BC8-9949-BF87-1A4FA10F069C}" dt="2022-09-26T20:43:07.573" v="83" actId="2711"/>
          <ac:spMkLst>
            <pc:docMk/>
            <pc:sldMk cId="1302782352" sldId="587"/>
            <ac:spMk id="76" creationId="{81F491D7-77F7-16AA-762C-28253A6A08BC}"/>
          </ac:spMkLst>
        </pc:spChg>
      </pc:sldChg>
      <pc:sldChg chg="modSp mod">
        <pc:chgData name="Cannell, Michael B" userId="df291291-9ac9-42c2-a976-062f6e2ad9da" providerId="ADAL" clId="{07A05B4B-1BC8-9949-BF87-1A4FA10F069C}" dt="2022-09-26T20:43:17.408" v="85" actId="2711"/>
        <pc:sldMkLst>
          <pc:docMk/>
          <pc:sldMk cId="1594212849" sldId="588"/>
        </pc:sldMkLst>
        <pc:spChg chg="mod">
          <ac:chgData name="Cannell, Michael B" userId="df291291-9ac9-42c2-a976-062f6e2ad9da" providerId="ADAL" clId="{07A05B4B-1BC8-9949-BF87-1A4FA10F069C}" dt="2022-09-26T20:43:17.408" v="85" actId="2711"/>
          <ac:spMkLst>
            <pc:docMk/>
            <pc:sldMk cId="1594212849" sldId="588"/>
            <ac:spMk id="2" creationId="{7C13D61E-64F2-658D-0F05-A75ABBC9521C}"/>
          </ac:spMkLst>
        </pc:spChg>
        <pc:spChg chg="mod">
          <ac:chgData name="Cannell, Michael B" userId="df291291-9ac9-42c2-a976-062f6e2ad9da" providerId="ADAL" clId="{07A05B4B-1BC8-9949-BF87-1A4FA10F069C}" dt="2022-09-26T20:43:17.408" v="85" actId="2711"/>
          <ac:spMkLst>
            <pc:docMk/>
            <pc:sldMk cId="1594212849" sldId="588"/>
            <ac:spMk id="6" creationId="{08ED6963-ACF2-E4F4-C190-A9A76A3FD392}"/>
          </ac:spMkLst>
        </pc:spChg>
        <pc:spChg chg="mod">
          <ac:chgData name="Cannell, Michael B" userId="df291291-9ac9-42c2-a976-062f6e2ad9da" providerId="ADAL" clId="{07A05B4B-1BC8-9949-BF87-1A4FA10F069C}" dt="2022-09-26T20:43:17.408" v="85" actId="2711"/>
          <ac:spMkLst>
            <pc:docMk/>
            <pc:sldMk cId="1594212849" sldId="588"/>
            <ac:spMk id="7" creationId="{B04B5FAD-FDD9-30CC-5D1C-BEB61A2A39A8}"/>
          </ac:spMkLst>
        </pc:spChg>
        <pc:spChg chg="mod">
          <ac:chgData name="Cannell, Michael B" userId="df291291-9ac9-42c2-a976-062f6e2ad9da" providerId="ADAL" clId="{07A05B4B-1BC8-9949-BF87-1A4FA10F069C}" dt="2022-09-26T20:43:17.408" v="85" actId="2711"/>
          <ac:spMkLst>
            <pc:docMk/>
            <pc:sldMk cId="1594212849" sldId="588"/>
            <ac:spMk id="8" creationId="{F0AEC61A-366E-C316-9549-B424FE97DC81}"/>
          </ac:spMkLst>
        </pc:spChg>
        <pc:spChg chg="mod">
          <ac:chgData name="Cannell, Michael B" userId="df291291-9ac9-42c2-a976-062f6e2ad9da" providerId="ADAL" clId="{07A05B4B-1BC8-9949-BF87-1A4FA10F069C}" dt="2022-09-26T20:43:17.408" v="85" actId="2711"/>
          <ac:spMkLst>
            <pc:docMk/>
            <pc:sldMk cId="1594212849" sldId="588"/>
            <ac:spMk id="9" creationId="{517F9297-7465-7172-5EF7-63AA614E2D8B}"/>
          </ac:spMkLst>
        </pc:spChg>
        <pc:spChg chg="mod">
          <ac:chgData name="Cannell, Michael B" userId="df291291-9ac9-42c2-a976-062f6e2ad9da" providerId="ADAL" clId="{07A05B4B-1BC8-9949-BF87-1A4FA10F069C}" dt="2022-09-26T20:43:17.408" v="85" actId="2711"/>
          <ac:spMkLst>
            <pc:docMk/>
            <pc:sldMk cId="1594212849" sldId="588"/>
            <ac:spMk id="10" creationId="{D0C6B1AB-7AA9-2045-4671-D9A6C79C37D4}"/>
          </ac:spMkLst>
        </pc:spChg>
        <pc:spChg chg="mod">
          <ac:chgData name="Cannell, Michael B" userId="df291291-9ac9-42c2-a976-062f6e2ad9da" providerId="ADAL" clId="{07A05B4B-1BC8-9949-BF87-1A4FA10F069C}" dt="2022-09-26T20:43:17.408" v="85" actId="2711"/>
          <ac:spMkLst>
            <pc:docMk/>
            <pc:sldMk cId="1594212849" sldId="588"/>
            <ac:spMk id="11" creationId="{DEABC989-14C6-9547-3725-5DC237AA82AD}"/>
          </ac:spMkLst>
        </pc:spChg>
        <pc:spChg chg="mod">
          <ac:chgData name="Cannell, Michael B" userId="df291291-9ac9-42c2-a976-062f6e2ad9da" providerId="ADAL" clId="{07A05B4B-1BC8-9949-BF87-1A4FA10F069C}" dt="2022-09-26T20:43:17.408" v="85" actId="2711"/>
          <ac:spMkLst>
            <pc:docMk/>
            <pc:sldMk cId="1594212849" sldId="588"/>
            <ac:spMk id="12" creationId="{C02CA5BF-AC1B-4CF6-8442-4D7861D88235}"/>
          </ac:spMkLst>
        </pc:spChg>
        <pc:spChg chg="mod">
          <ac:chgData name="Cannell, Michael B" userId="df291291-9ac9-42c2-a976-062f6e2ad9da" providerId="ADAL" clId="{07A05B4B-1BC8-9949-BF87-1A4FA10F069C}" dt="2022-09-26T20:43:17.408" v="85" actId="2711"/>
          <ac:spMkLst>
            <pc:docMk/>
            <pc:sldMk cId="1594212849" sldId="588"/>
            <ac:spMk id="13" creationId="{AEC6ACAF-E8A7-5686-414D-C3BE22DDB7C0}"/>
          </ac:spMkLst>
        </pc:spChg>
        <pc:spChg chg="mod">
          <ac:chgData name="Cannell, Michael B" userId="df291291-9ac9-42c2-a976-062f6e2ad9da" providerId="ADAL" clId="{07A05B4B-1BC8-9949-BF87-1A4FA10F069C}" dt="2022-09-26T20:43:17.408" v="85" actId="2711"/>
          <ac:spMkLst>
            <pc:docMk/>
            <pc:sldMk cId="1594212849" sldId="588"/>
            <ac:spMk id="14" creationId="{EA7C0330-C6B4-8A45-BE0C-93359C2653DB}"/>
          </ac:spMkLst>
        </pc:spChg>
        <pc:spChg chg="mod">
          <ac:chgData name="Cannell, Michael B" userId="df291291-9ac9-42c2-a976-062f6e2ad9da" providerId="ADAL" clId="{07A05B4B-1BC8-9949-BF87-1A4FA10F069C}" dt="2022-09-26T20:43:17.408" v="85" actId="2711"/>
          <ac:spMkLst>
            <pc:docMk/>
            <pc:sldMk cId="1594212849" sldId="588"/>
            <ac:spMk id="15" creationId="{804EB03E-CA73-4345-44C6-1E7C086D48A8}"/>
          </ac:spMkLst>
        </pc:spChg>
        <pc:spChg chg="mod">
          <ac:chgData name="Cannell, Michael B" userId="df291291-9ac9-42c2-a976-062f6e2ad9da" providerId="ADAL" clId="{07A05B4B-1BC8-9949-BF87-1A4FA10F069C}" dt="2022-09-26T20:43:17.408" v="85" actId="2711"/>
          <ac:spMkLst>
            <pc:docMk/>
            <pc:sldMk cId="1594212849" sldId="588"/>
            <ac:spMk id="16" creationId="{14F4193B-3918-73F0-2A11-A2A29D3904E9}"/>
          </ac:spMkLst>
        </pc:spChg>
        <pc:spChg chg="mod">
          <ac:chgData name="Cannell, Michael B" userId="df291291-9ac9-42c2-a976-062f6e2ad9da" providerId="ADAL" clId="{07A05B4B-1BC8-9949-BF87-1A4FA10F069C}" dt="2022-09-26T20:43:17.408" v="85" actId="2711"/>
          <ac:spMkLst>
            <pc:docMk/>
            <pc:sldMk cId="1594212849" sldId="588"/>
            <ac:spMk id="17" creationId="{B2D47199-83EF-9593-27D6-064691A6AFCF}"/>
          </ac:spMkLst>
        </pc:spChg>
        <pc:spChg chg="mod">
          <ac:chgData name="Cannell, Michael B" userId="df291291-9ac9-42c2-a976-062f6e2ad9da" providerId="ADAL" clId="{07A05B4B-1BC8-9949-BF87-1A4FA10F069C}" dt="2022-09-26T20:43:17.408" v="85" actId="2711"/>
          <ac:spMkLst>
            <pc:docMk/>
            <pc:sldMk cId="1594212849" sldId="588"/>
            <ac:spMk id="18" creationId="{11F25F93-EA48-5974-754C-E12002F65609}"/>
          </ac:spMkLst>
        </pc:spChg>
        <pc:spChg chg="mod">
          <ac:chgData name="Cannell, Michael B" userId="df291291-9ac9-42c2-a976-062f6e2ad9da" providerId="ADAL" clId="{07A05B4B-1BC8-9949-BF87-1A4FA10F069C}" dt="2022-09-26T20:43:17.408" v="85" actId="2711"/>
          <ac:spMkLst>
            <pc:docMk/>
            <pc:sldMk cId="1594212849" sldId="588"/>
            <ac:spMk id="19" creationId="{ADF91237-6A30-0E34-A97F-E1F8E6C3E1A0}"/>
          </ac:spMkLst>
        </pc:spChg>
        <pc:spChg chg="mod">
          <ac:chgData name="Cannell, Michael B" userId="df291291-9ac9-42c2-a976-062f6e2ad9da" providerId="ADAL" clId="{07A05B4B-1BC8-9949-BF87-1A4FA10F069C}" dt="2022-09-26T20:43:17.408" v="85" actId="2711"/>
          <ac:spMkLst>
            <pc:docMk/>
            <pc:sldMk cId="1594212849" sldId="588"/>
            <ac:spMk id="21" creationId="{E384B5B2-1A3E-7D8A-10E1-884B7EC2E595}"/>
          </ac:spMkLst>
        </pc:spChg>
        <pc:spChg chg="mod">
          <ac:chgData name="Cannell, Michael B" userId="df291291-9ac9-42c2-a976-062f6e2ad9da" providerId="ADAL" clId="{07A05B4B-1BC8-9949-BF87-1A4FA10F069C}" dt="2022-09-26T20:43:17.408" v="85" actId="2711"/>
          <ac:spMkLst>
            <pc:docMk/>
            <pc:sldMk cId="1594212849" sldId="588"/>
            <ac:spMk id="26" creationId="{BF27ED52-9A25-D3A6-45C3-552B4940D445}"/>
          </ac:spMkLst>
        </pc:spChg>
        <pc:spChg chg="mod">
          <ac:chgData name="Cannell, Michael B" userId="df291291-9ac9-42c2-a976-062f6e2ad9da" providerId="ADAL" clId="{07A05B4B-1BC8-9949-BF87-1A4FA10F069C}" dt="2022-09-26T20:43:17.408" v="85" actId="2711"/>
          <ac:spMkLst>
            <pc:docMk/>
            <pc:sldMk cId="1594212849" sldId="588"/>
            <ac:spMk id="27" creationId="{C91808F8-EE04-FFE4-6E7F-A8D39D5BD59A}"/>
          </ac:spMkLst>
        </pc:spChg>
        <pc:spChg chg="mod">
          <ac:chgData name="Cannell, Michael B" userId="df291291-9ac9-42c2-a976-062f6e2ad9da" providerId="ADAL" clId="{07A05B4B-1BC8-9949-BF87-1A4FA10F069C}" dt="2022-09-26T20:43:17.408" v="85" actId="2711"/>
          <ac:spMkLst>
            <pc:docMk/>
            <pc:sldMk cId="1594212849" sldId="588"/>
            <ac:spMk id="28" creationId="{B8708EE1-C8A1-F4A8-55E1-2E835B5A78B9}"/>
          </ac:spMkLst>
        </pc:spChg>
        <pc:spChg chg="mod">
          <ac:chgData name="Cannell, Michael B" userId="df291291-9ac9-42c2-a976-062f6e2ad9da" providerId="ADAL" clId="{07A05B4B-1BC8-9949-BF87-1A4FA10F069C}" dt="2022-09-26T20:43:17.408" v="85" actId="2711"/>
          <ac:spMkLst>
            <pc:docMk/>
            <pc:sldMk cId="1594212849" sldId="588"/>
            <ac:spMk id="29" creationId="{2C16D63B-010B-95D6-DCA2-C9A4993A3E8A}"/>
          </ac:spMkLst>
        </pc:spChg>
        <pc:spChg chg="mod">
          <ac:chgData name="Cannell, Michael B" userId="df291291-9ac9-42c2-a976-062f6e2ad9da" providerId="ADAL" clId="{07A05B4B-1BC8-9949-BF87-1A4FA10F069C}" dt="2022-09-26T20:43:17.408" v="85" actId="2711"/>
          <ac:spMkLst>
            <pc:docMk/>
            <pc:sldMk cId="1594212849" sldId="588"/>
            <ac:spMk id="30" creationId="{D08B097A-CB4A-AA80-479D-27659684144B}"/>
          </ac:spMkLst>
        </pc:spChg>
        <pc:spChg chg="mod">
          <ac:chgData name="Cannell, Michael B" userId="df291291-9ac9-42c2-a976-062f6e2ad9da" providerId="ADAL" clId="{07A05B4B-1BC8-9949-BF87-1A4FA10F069C}" dt="2022-09-26T20:43:17.408" v="85" actId="2711"/>
          <ac:spMkLst>
            <pc:docMk/>
            <pc:sldMk cId="1594212849" sldId="588"/>
            <ac:spMk id="31" creationId="{FC319884-62C4-3E32-D32F-E597C8C4F35B}"/>
          </ac:spMkLst>
        </pc:spChg>
        <pc:spChg chg="mod">
          <ac:chgData name="Cannell, Michael B" userId="df291291-9ac9-42c2-a976-062f6e2ad9da" providerId="ADAL" clId="{07A05B4B-1BC8-9949-BF87-1A4FA10F069C}" dt="2022-09-26T20:43:17.408" v="85" actId="2711"/>
          <ac:spMkLst>
            <pc:docMk/>
            <pc:sldMk cId="1594212849" sldId="588"/>
            <ac:spMk id="32" creationId="{3AEEB17A-EA26-2B7E-8298-168694DA7C7E}"/>
          </ac:spMkLst>
        </pc:spChg>
        <pc:spChg chg="mod">
          <ac:chgData name="Cannell, Michael B" userId="df291291-9ac9-42c2-a976-062f6e2ad9da" providerId="ADAL" clId="{07A05B4B-1BC8-9949-BF87-1A4FA10F069C}" dt="2022-09-26T20:43:17.408" v="85" actId="2711"/>
          <ac:spMkLst>
            <pc:docMk/>
            <pc:sldMk cId="1594212849" sldId="588"/>
            <ac:spMk id="33" creationId="{ED5AB667-3326-1893-78C8-1DCDA38288D8}"/>
          </ac:spMkLst>
        </pc:spChg>
        <pc:spChg chg="mod">
          <ac:chgData name="Cannell, Michael B" userId="df291291-9ac9-42c2-a976-062f6e2ad9da" providerId="ADAL" clId="{07A05B4B-1BC8-9949-BF87-1A4FA10F069C}" dt="2022-09-26T20:43:17.408" v="85" actId="2711"/>
          <ac:spMkLst>
            <pc:docMk/>
            <pc:sldMk cId="1594212849" sldId="588"/>
            <ac:spMk id="34" creationId="{60AE0DF0-9E34-7525-1A42-B648501C83AC}"/>
          </ac:spMkLst>
        </pc:spChg>
        <pc:spChg chg="mod">
          <ac:chgData name="Cannell, Michael B" userId="df291291-9ac9-42c2-a976-062f6e2ad9da" providerId="ADAL" clId="{07A05B4B-1BC8-9949-BF87-1A4FA10F069C}" dt="2022-09-26T20:43:17.408" v="85" actId="2711"/>
          <ac:spMkLst>
            <pc:docMk/>
            <pc:sldMk cId="1594212849" sldId="588"/>
            <ac:spMk id="35" creationId="{B12BC8C2-1C6D-B831-0ABD-B0078B4EBE09}"/>
          </ac:spMkLst>
        </pc:spChg>
        <pc:spChg chg="mod">
          <ac:chgData name="Cannell, Michael B" userId="df291291-9ac9-42c2-a976-062f6e2ad9da" providerId="ADAL" clId="{07A05B4B-1BC8-9949-BF87-1A4FA10F069C}" dt="2022-09-26T20:43:17.408" v="85" actId="2711"/>
          <ac:spMkLst>
            <pc:docMk/>
            <pc:sldMk cId="1594212849" sldId="588"/>
            <ac:spMk id="36" creationId="{7BA05683-EA0B-9D8B-B729-70B80BEE0254}"/>
          </ac:spMkLst>
        </pc:spChg>
        <pc:spChg chg="mod">
          <ac:chgData name="Cannell, Michael B" userId="df291291-9ac9-42c2-a976-062f6e2ad9da" providerId="ADAL" clId="{07A05B4B-1BC8-9949-BF87-1A4FA10F069C}" dt="2022-09-26T20:43:17.408" v="85" actId="2711"/>
          <ac:spMkLst>
            <pc:docMk/>
            <pc:sldMk cId="1594212849" sldId="588"/>
            <ac:spMk id="37" creationId="{91C2B41C-74F7-85BB-5554-391356F50BC2}"/>
          </ac:spMkLst>
        </pc:spChg>
        <pc:spChg chg="mod">
          <ac:chgData name="Cannell, Michael B" userId="df291291-9ac9-42c2-a976-062f6e2ad9da" providerId="ADAL" clId="{07A05B4B-1BC8-9949-BF87-1A4FA10F069C}" dt="2022-09-26T20:43:17.408" v="85" actId="2711"/>
          <ac:spMkLst>
            <pc:docMk/>
            <pc:sldMk cId="1594212849" sldId="588"/>
            <ac:spMk id="38" creationId="{EE341FB7-B5A4-0ED6-C658-C26BD2FE929F}"/>
          </ac:spMkLst>
        </pc:spChg>
        <pc:spChg chg="mod">
          <ac:chgData name="Cannell, Michael B" userId="df291291-9ac9-42c2-a976-062f6e2ad9da" providerId="ADAL" clId="{07A05B4B-1BC8-9949-BF87-1A4FA10F069C}" dt="2022-09-26T20:43:17.408" v="85" actId="2711"/>
          <ac:spMkLst>
            <pc:docMk/>
            <pc:sldMk cId="1594212849" sldId="588"/>
            <ac:spMk id="39" creationId="{81CC3AB7-64D9-975B-3ED2-0D38EFE95AB7}"/>
          </ac:spMkLst>
        </pc:spChg>
        <pc:spChg chg="mod">
          <ac:chgData name="Cannell, Michael B" userId="df291291-9ac9-42c2-a976-062f6e2ad9da" providerId="ADAL" clId="{07A05B4B-1BC8-9949-BF87-1A4FA10F069C}" dt="2022-09-26T20:43:17.408" v="85" actId="2711"/>
          <ac:spMkLst>
            <pc:docMk/>
            <pc:sldMk cId="1594212849" sldId="588"/>
            <ac:spMk id="40" creationId="{F72BCF1A-3044-F2F6-C34D-8F5E9F456340}"/>
          </ac:spMkLst>
        </pc:spChg>
        <pc:spChg chg="mod">
          <ac:chgData name="Cannell, Michael B" userId="df291291-9ac9-42c2-a976-062f6e2ad9da" providerId="ADAL" clId="{07A05B4B-1BC8-9949-BF87-1A4FA10F069C}" dt="2022-09-26T20:43:17.408" v="85" actId="2711"/>
          <ac:spMkLst>
            <pc:docMk/>
            <pc:sldMk cId="1594212849" sldId="588"/>
            <ac:spMk id="41" creationId="{40C8F828-8839-9210-5ACE-75F42A69EAF9}"/>
          </ac:spMkLst>
        </pc:spChg>
        <pc:spChg chg="mod">
          <ac:chgData name="Cannell, Michael B" userId="df291291-9ac9-42c2-a976-062f6e2ad9da" providerId="ADAL" clId="{07A05B4B-1BC8-9949-BF87-1A4FA10F069C}" dt="2022-09-26T20:43:17.408" v="85" actId="2711"/>
          <ac:spMkLst>
            <pc:docMk/>
            <pc:sldMk cId="1594212849" sldId="588"/>
            <ac:spMk id="43" creationId="{98AC0AE0-D887-01C3-D7A1-BC3448CB969B}"/>
          </ac:spMkLst>
        </pc:spChg>
        <pc:spChg chg="mod">
          <ac:chgData name="Cannell, Michael B" userId="df291291-9ac9-42c2-a976-062f6e2ad9da" providerId="ADAL" clId="{07A05B4B-1BC8-9949-BF87-1A4FA10F069C}" dt="2022-09-26T20:43:17.408" v="85" actId="2711"/>
          <ac:spMkLst>
            <pc:docMk/>
            <pc:sldMk cId="1594212849" sldId="588"/>
            <ac:spMk id="44" creationId="{CCD88229-3730-0923-F2C9-E62CEA1E2DDC}"/>
          </ac:spMkLst>
        </pc:spChg>
        <pc:spChg chg="mod">
          <ac:chgData name="Cannell, Michael B" userId="df291291-9ac9-42c2-a976-062f6e2ad9da" providerId="ADAL" clId="{07A05B4B-1BC8-9949-BF87-1A4FA10F069C}" dt="2022-09-26T20:43:17.408" v="85" actId="2711"/>
          <ac:spMkLst>
            <pc:docMk/>
            <pc:sldMk cId="1594212849" sldId="588"/>
            <ac:spMk id="45" creationId="{81CFC1D7-D989-107D-7F13-193F283AD0C6}"/>
          </ac:spMkLst>
        </pc:spChg>
        <pc:spChg chg="mod">
          <ac:chgData name="Cannell, Michael B" userId="df291291-9ac9-42c2-a976-062f6e2ad9da" providerId="ADAL" clId="{07A05B4B-1BC8-9949-BF87-1A4FA10F069C}" dt="2022-09-26T20:43:17.408" v="85" actId="2711"/>
          <ac:spMkLst>
            <pc:docMk/>
            <pc:sldMk cId="1594212849" sldId="588"/>
            <ac:spMk id="46" creationId="{9A3A86B6-2674-4D22-35B8-8EEE65D2E60F}"/>
          </ac:spMkLst>
        </pc:spChg>
        <pc:spChg chg="mod">
          <ac:chgData name="Cannell, Michael B" userId="df291291-9ac9-42c2-a976-062f6e2ad9da" providerId="ADAL" clId="{07A05B4B-1BC8-9949-BF87-1A4FA10F069C}" dt="2022-09-26T20:43:17.408" v="85" actId="2711"/>
          <ac:spMkLst>
            <pc:docMk/>
            <pc:sldMk cId="1594212849" sldId="588"/>
            <ac:spMk id="47" creationId="{8D9E7369-8E18-E4A5-3F82-93CEF06BAB46}"/>
          </ac:spMkLst>
        </pc:spChg>
        <pc:spChg chg="mod">
          <ac:chgData name="Cannell, Michael B" userId="df291291-9ac9-42c2-a976-062f6e2ad9da" providerId="ADAL" clId="{07A05B4B-1BC8-9949-BF87-1A4FA10F069C}" dt="2022-09-26T20:43:17.408" v="85" actId="2711"/>
          <ac:spMkLst>
            <pc:docMk/>
            <pc:sldMk cId="1594212849" sldId="588"/>
            <ac:spMk id="48" creationId="{A189A63D-9D86-9227-80D4-94660D0C3598}"/>
          </ac:spMkLst>
        </pc:spChg>
        <pc:spChg chg="mod">
          <ac:chgData name="Cannell, Michael B" userId="df291291-9ac9-42c2-a976-062f6e2ad9da" providerId="ADAL" clId="{07A05B4B-1BC8-9949-BF87-1A4FA10F069C}" dt="2022-09-26T20:43:17.408" v="85" actId="2711"/>
          <ac:spMkLst>
            <pc:docMk/>
            <pc:sldMk cId="1594212849" sldId="588"/>
            <ac:spMk id="51" creationId="{80F2FBDA-A94C-008F-1CAA-EB4CF4B400BD}"/>
          </ac:spMkLst>
        </pc:spChg>
        <pc:spChg chg="mod">
          <ac:chgData name="Cannell, Michael B" userId="df291291-9ac9-42c2-a976-062f6e2ad9da" providerId="ADAL" clId="{07A05B4B-1BC8-9949-BF87-1A4FA10F069C}" dt="2022-09-26T20:43:17.408" v="85" actId="2711"/>
          <ac:spMkLst>
            <pc:docMk/>
            <pc:sldMk cId="1594212849" sldId="588"/>
            <ac:spMk id="52" creationId="{A7963FE0-F39E-58BF-3E2B-2A7D0CD0F84A}"/>
          </ac:spMkLst>
        </pc:spChg>
        <pc:spChg chg="mod">
          <ac:chgData name="Cannell, Michael B" userId="df291291-9ac9-42c2-a976-062f6e2ad9da" providerId="ADAL" clId="{07A05B4B-1BC8-9949-BF87-1A4FA10F069C}" dt="2022-09-26T20:43:17.408" v="85" actId="2711"/>
          <ac:spMkLst>
            <pc:docMk/>
            <pc:sldMk cId="1594212849" sldId="588"/>
            <ac:spMk id="53" creationId="{8C720B98-2720-7E09-78D9-A00086177E5C}"/>
          </ac:spMkLst>
        </pc:spChg>
        <pc:spChg chg="mod">
          <ac:chgData name="Cannell, Michael B" userId="df291291-9ac9-42c2-a976-062f6e2ad9da" providerId="ADAL" clId="{07A05B4B-1BC8-9949-BF87-1A4FA10F069C}" dt="2022-09-26T20:43:17.408" v="85" actId="2711"/>
          <ac:spMkLst>
            <pc:docMk/>
            <pc:sldMk cId="1594212849" sldId="588"/>
            <ac:spMk id="54" creationId="{96E5F69D-74E7-9F29-6D68-99891B2FF925}"/>
          </ac:spMkLst>
        </pc:spChg>
        <pc:spChg chg="mod">
          <ac:chgData name="Cannell, Michael B" userId="df291291-9ac9-42c2-a976-062f6e2ad9da" providerId="ADAL" clId="{07A05B4B-1BC8-9949-BF87-1A4FA10F069C}" dt="2022-09-26T20:43:17.408" v="85" actId="2711"/>
          <ac:spMkLst>
            <pc:docMk/>
            <pc:sldMk cId="1594212849" sldId="588"/>
            <ac:spMk id="55" creationId="{E8C6E50A-2044-AC0D-4EC6-2CC787B702F2}"/>
          </ac:spMkLst>
        </pc:spChg>
        <pc:spChg chg="mod">
          <ac:chgData name="Cannell, Michael B" userId="df291291-9ac9-42c2-a976-062f6e2ad9da" providerId="ADAL" clId="{07A05B4B-1BC8-9949-BF87-1A4FA10F069C}" dt="2022-09-26T20:43:17.408" v="85" actId="2711"/>
          <ac:spMkLst>
            <pc:docMk/>
            <pc:sldMk cId="1594212849" sldId="588"/>
            <ac:spMk id="56" creationId="{14D74131-D786-443D-8011-249168384020}"/>
          </ac:spMkLst>
        </pc:spChg>
        <pc:spChg chg="mod">
          <ac:chgData name="Cannell, Michael B" userId="df291291-9ac9-42c2-a976-062f6e2ad9da" providerId="ADAL" clId="{07A05B4B-1BC8-9949-BF87-1A4FA10F069C}" dt="2022-09-26T20:43:17.408" v="85" actId="2711"/>
          <ac:spMkLst>
            <pc:docMk/>
            <pc:sldMk cId="1594212849" sldId="588"/>
            <ac:spMk id="57" creationId="{8486E7F1-B4FA-A276-CB40-5B6B41BAC066}"/>
          </ac:spMkLst>
        </pc:spChg>
        <pc:spChg chg="mod">
          <ac:chgData name="Cannell, Michael B" userId="df291291-9ac9-42c2-a976-062f6e2ad9da" providerId="ADAL" clId="{07A05B4B-1BC8-9949-BF87-1A4FA10F069C}" dt="2022-09-26T20:43:17.408" v="85" actId="2711"/>
          <ac:spMkLst>
            <pc:docMk/>
            <pc:sldMk cId="1594212849" sldId="588"/>
            <ac:spMk id="58" creationId="{355CBAE9-45D1-ED83-12BE-85F0DAAEDA7E}"/>
          </ac:spMkLst>
        </pc:spChg>
        <pc:spChg chg="mod">
          <ac:chgData name="Cannell, Michael B" userId="df291291-9ac9-42c2-a976-062f6e2ad9da" providerId="ADAL" clId="{07A05B4B-1BC8-9949-BF87-1A4FA10F069C}" dt="2022-09-26T20:43:17.408" v="85" actId="2711"/>
          <ac:spMkLst>
            <pc:docMk/>
            <pc:sldMk cId="1594212849" sldId="588"/>
            <ac:spMk id="59" creationId="{692E852E-8388-FD0A-3F45-86C67FAE9DCB}"/>
          </ac:spMkLst>
        </pc:spChg>
        <pc:spChg chg="mod">
          <ac:chgData name="Cannell, Michael B" userId="df291291-9ac9-42c2-a976-062f6e2ad9da" providerId="ADAL" clId="{07A05B4B-1BC8-9949-BF87-1A4FA10F069C}" dt="2022-09-26T20:43:17.408" v="85" actId="2711"/>
          <ac:spMkLst>
            <pc:docMk/>
            <pc:sldMk cId="1594212849" sldId="588"/>
            <ac:spMk id="60" creationId="{08656AE9-15D2-EFDF-79DE-C9E1B4C1D69A}"/>
          </ac:spMkLst>
        </pc:spChg>
        <pc:spChg chg="mod">
          <ac:chgData name="Cannell, Michael B" userId="df291291-9ac9-42c2-a976-062f6e2ad9da" providerId="ADAL" clId="{07A05B4B-1BC8-9949-BF87-1A4FA10F069C}" dt="2022-09-26T20:43:17.408" v="85" actId="2711"/>
          <ac:spMkLst>
            <pc:docMk/>
            <pc:sldMk cId="1594212849" sldId="588"/>
            <ac:spMk id="61" creationId="{88C08AD2-2B10-1199-BE1D-67EEBC81228B}"/>
          </ac:spMkLst>
        </pc:spChg>
        <pc:spChg chg="mod">
          <ac:chgData name="Cannell, Michael B" userId="df291291-9ac9-42c2-a976-062f6e2ad9da" providerId="ADAL" clId="{07A05B4B-1BC8-9949-BF87-1A4FA10F069C}" dt="2022-09-26T20:43:17.408" v="85" actId="2711"/>
          <ac:spMkLst>
            <pc:docMk/>
            <pc:sldMk cId="1594212849" sldId="588"/>
            <ac:spMk id="62" creationId="{4CDD4CAA-7354-9E6F-8B0B-08C0E5E86E33}"/>
          </ac:spMkLst>
        </pc:spChg>
        <pc:spChg chg="mod">
          <ac:chgData name="Cannell, Michael B" userId="df291291-9ac9-42c2-a976-062f6e2ad9da" providerId="ADAL" clId="{07A05B4B-1BC8-9949-BF87-1A4FA10F069C}" dt="2022-09-26T20:43:17.408" v="85" actId="2711"/>
          <ac:spMkLst>
            <pc:docMk/>
            <pc:sldMk cId="1594212849" sldId="588"/>
            <ac:spMk id="63" creationId="{C4DE3C8E-1472-C318-B0AD-74444F214182}"/>
          </ac:spMkLst>
        </pc:spChg>
        <pc:spChg chg="mod">
          <ac:chgData name="Cannell, Michael B" userId="df291291-9ac9-42c2-a976-062f6e2ad9da" providerId="ADAL" clId="{07A05B4B-1BC8-9949-BF87-1A4FA10F069C}" dt="2022-09-26T20:43:17.408" v="85" actId="2711"/>
          <ac:spMkLst>
            <pc:docMk/>
            <pc:sldMk cId="1594212849" sldId="588"/>
            <ac:spMk id="64" creationId="{B54BF5EF-3CED-EC34-A72E-64CB069809F3}"/>
          </ac:spMkLst>
        </pc:spChg>
        <pc:spChg chg="mod">
          <ac:chgData name="Cannell, Michael B" userId="df291291-9ac9-42c2-a976-062f6e2ad9da" providerId="ADAL" clId="{07A05B4B-1BC8-9949-BF87-1A4FA10F069C}" dt="2022-09-26T20:43:17.408" v="85" actId="2711"/>
          <ac:spMkLst>
            <pc:docMk/>
            <pc:sldMk cId="1594212849" sldId="588"/>
            <ac:spMk id="65" creationId="{80A40FEB-CFB7-B152-B23A-5D6B23F5672E}"/>
          </ac:spMkLst>
        </pc:spChg>
        <pc:spChg chg="mod">
          <ac:chgData name="Cannell, Michael B" userId="df291291-9ac9-42c2-a976-062f6e2ad9da" providerId="ADAL" clId="{07A05B4B-1BC8-9949-BF87-1A4FA10F069C}" dt="2022-09-26T20:43:17.408" v="85" actId="2711"/>
          <ac:spMkLst>
            <pc:docMk/>
            <pc:sldMk cId="1594212849" sldId="588"/>
            <ac:spMk id="66" creationId="{38090D8C-08CE-564B-B90A-4B6CB580A91D}"/>
          </ac:spMkLst>
        </pc:spChg>
        <pc:spChg chg="mod">
          <ac:chgData name="Cannell, Michael B" userId="df291291-9ac9-42c2-a976-062f6e2ad9da" providerId="ADAL" clId="{07A05B4B-1BC8-9949-BF87-1A4FA10F069C}" dt="2022-09-26T20:43:17.408" v="85" actId="2711"/>
          <ac:spMkLst>
            <pc:docMk/>
            <pc:sldMk cId="1594212849" sldId="588"/>
            <ac:spMk id="67" creationId="{D0F2F976-9566-9137-CD07-86DA829A5151}"/>
          </ac:spMkLst>
        </pc:spChg>
        <pc:spChg chg="mod">
          <ac:chgData name="Cannell, Michael B" userId="df291291-9ac9-42c2-a976-062f6e2ad9da" providerId="ADAL" clId="{07A05B4B-1BC8-9949-BF87-1A4FA10F069C}" dt="2022-09-26T20:43:17.408" v="85" actId="2711"/>
          <ac:spMkLst>
            <pc:docMk/>
            <pc:sldMk cId="1594212849" sldId="588"/>
            <ac:spMk id="68" creationId="{BC143064-030A-5758-01F7-414B0A925DAA}"/>
          </ac:spMkLst>
        </pc:spChg>
        <pc:spChg chg="mod">
          <ac:chgData name="Cannell, Michael B" userId="df291291-9ac9-42c2-a976-062f6e2ad9da" providerId="ADAL" clId="{07A05B4B-1BC8-9949-BF87-1A4FA10F069C}" dt="2022-09-26T20:43:17.408" v="85" actId="2711"/>
          <ac:spMkLst>
            <pc:docMk/>
            <pc:sldMk cId="1594212849" sldId="588"/>
            <ac:spMk id="69" creationId="{084ABC70-DD5A-79FA-44C2-DEF5958164F3}"/>
          </ac:spMkLst>
        </pc:spChg>
        <pc:spChg chg="mod">
          <ac:chgData name="Cannell, Michael B" userId="df291291-9ac9-42c2-a976-062f6e2ad9da" providerId="ADAL" clId="{07A05B4B-1BC8-9949-BF87-1A4FA10F069C}" dt="2022-09-26T20:43:17.408" v="85" actId="2711"/>
          <ac:spMkLst>
            <pc:docMk/>
            <pc:sldMk cId="1594212849" sldId="588"/>
            <ac:spMk id="70" creationId="{058937A6-BEF9-9657-BCAE-C6876A94FD7E}"/>
          </ac:spMkLst>
        </pc:spChg>
        <pc:spChg chg="mod">
          <ac:chgData name="Cannell, Michael B" userId="df291291-9ac9-42c2-a976-062f6e2ad9da" providerId="ADAL" clId="{07A05B4B-1BC8-9949-BF87-1A4FA10F069C}" dt="2022-09-26T20:43:17.408" v="85" actId="2711"/>
          <ac:spMkLst>
            <pc:docMk/>
            <pc:sldMk cId="1594212849" sldId="588"/>
            <ac:spMk id="71" creationId="{712B08F5-4CDC-9102-9ABB-8B2EC595FC06}"/>
          </ac:spMkLst>
        </pc:spChg>
        <pc:spChg chg="mod">
          <ac:chgData name="Cannell, Michael B" userId="df291291-9ac9-42c2-a976-062f6e2ad9da" providerId="ADAL" clId="{07A05B4B-1BC8-9949-BF87-1A4FA10F069C}" dt="2022-09-26T20:43:17.408" v="85" actId="2711"/>
          <ac:spMkLst>
            <pc:docMk/>
            <pc:sldMk cId="1594212849" sldId="588"/>
            <ac:spMk id="72" creationId="{CDBE0743-036C-71CE-69A2-3DF3477AB2BA}"/>
          </ac:spMkLst>
        </pc:spChg>
        <pc:spChg chg="mod">
          <ac:chgData name="Cannell, Michael B" userId="df291291-9ac9-42c2-a976-062f6e2ad9da" providerId="ADAL" clId="{07A05B4B-1BC8-9949-BF87-1A4FA10F069C}" dt="2022-09-26T20:43:17.408" v="85" actId="2711"/>
          <ac:spMkLst>
            <pc:docMk/>
            <pc:sldMk cId="1594212849" sldId="588"/>
            <ac:spMk id="73" creationId="{AAF30CC0-0888-C684-B92A-4AB71453D291}"/>
          </ac:spMkLst>
        </pc:spChg>
        <pc:spChg chg="mod">
          <ac:chgData name="Cannell, Michael B" userId="df291291-9ac9-42c2-a976-062f6e2ad9da" providerId="ADAL" clId="{07A05B4B-1BC8-9949-BF87-1A4FA10F069C}" dt="2022-09-26T20:43:17.408" v="85" actId="2711"/>
          <ac:spMkLst>
            <pc:docMk/>
            <pc:sldMk cId="1594212849" sldId="588"/>
            <ac:spMk id="74" creationId="{DEAC1337-6E2F-C6B2-769B-3814829DB49F}"/>
          </ac:spMkLst>
        </pc:spChg>
        <pc:spChg chg="mod">
          <ac:chgData name="Cannell, Michael B" userId="df291291-9ac9-42c2-a976-062f6e2ad9da" providerId="ADAL" clId="{07A05B4B-1BC8-9949-BF87-1A4FA10F069C}" dt="2022-09-26T20:43:17.408" v="85" actId="2711"/>
          <ac:spMkLst>
            <pc:docMk/>
            <pc:sldMk cId="1594212849" sldId="588"/>
            <ac:spMk id="75" creationId="{8BA73DEF-A375-FAA5-F7C8-8577E6321686}"/>
          </ac:spMkLst>
        </pc:spChg>
        <pc:spChg chg="mod">
          <ac:chgData name="Cannell, Michael B" userId="df291291-9ac9-42c2-a976-062f6e2ad9da" providerId="ADAL" clId="{07A05B4B-1BC8-9949-BF87-1A4FA10F069C}" dt="2022-09-26T20:43:17.408" v="85" actId="2711"/>
          <ac:spMkLst>
            <pc:docMk/>
            <pc:sldMk cId="1594212849" sldId="588"/>
            <ac:spMk id="76" creationId="{81F491D7-77F7-16AA-762C-28253A6A08BC}"/>
          </ac:spMkLst>
        </pc:spChg>
      </pc:sldChg>
      <pc:sldChg chg="modSp mod">
        <pc:chgData name="Cannell, Michael B" userId="df291291-9ac9-42c2-a976-062f6e2ad9da" providerId="ADAL" clId="{07A05B4B-1BC8-9949-BF87-1A4FA10F069C}" dt="2022-09-26T20:43:23.753" v="86" actId="2711"/>
        <pc:sldMkLst>
          <pc:docMk/>
          <pc:sldMk cId="2823187964" sldId="589"/>
        </pc:sldMkLst>
        <pc:spChg chg="mod">
          <ac:chgData name="Cannell, Michael B" userId="df291291-9ac9-42c2-a976-062f6e2ad9da" providerId="ADAL" clId="{07A05B4B-1BC8-9949-BF87-1A4FA10F069C}" dt="2022-09-26T20:43:23.753" v="86" actId="2711"/>
          <ac:spMkLst>
            <pc:docMk/>
            <pc:sldMk cId="2823187964" sldId="589"/>
            <ac:spMk id="2" creationId="{01CBA4F6-45F4-432E-7EAB-0A66C9B64953}"/>
          </ac:spMkLst>
        </pc:spChg>
        <pc:spChg chg="mod">
          <ac:chgData name="Cannell, Michael B" userId="df291291-9ac9-42c2-a976-062f6e2ad9da" providerId="ADAL" clId="{07A05B4B-1BC8-9949-BF87-1A4FA10F069C}" dt="2022-09-26T20:43:23.753" v="86" actId="2711"/>
          <ac:spMkLst>
            <pc:docMk/>
            <pc:sldMk cId="2823187964" sldId="589"/>
            <ac:spMk id="7" creationId="{B04B5FAD-FDD9-30CC-5D1C-BEB61A2A39A8}"/>
          </ac:spMkLst>
        </pc:spChg>
        <pc:spChg chg="mod">
          <ac:chgData name="Cannell, Michael B" userId="df291291-9ac9-42c2-a976-062f6e2ad9da" providerId="ADAL" clId="{07A05B4B-1BC8-9949-BF87-1A4FA10F069C}" dt="2022-09-26T20:43:23.753" v="86" actId="2711"/>
          <ac:spMkLst>
            <pc:docMk/>
            <pc:sldMk cId="2823187964" sldId="589"/>
            <ac:spMk id="8" creationId="{F0AEC61A-366E-C316-9549-B424FE97DC81}"/>
          </ac:spMkLst>
        </pc:spChg>
        <pc:spChg chg="mod">
          <ac:chgData name="Cannell, Michael B" userId="df291291-9ac9-42c2-a976-062f6e2ad9da" providerId="ADAL" clId="{07A05B4B-1BC8-9949-BF87-1A4FA10F069C}" dt="2022-09-26T20:43:23.753" v="86" actId="2711"/>
          <ac:spMkLst>
            <pc:docMk/>
            <pc:sldMk cId="2823187964" sldId="589"/>
            <ac:spMk id="9" creationId="{517F9297-7465-7172-5EF7-63AA614E2D8B}"/>
          </ac:spMkLst>
        </pc:spChg>
        <pc:spChg chg="mod">
          <ac:chgData name="Cannell, Michael B" userId="df291291-9ac9-42c2-a976-062f6e2ad9da" providerId="ADAL" clId="{07A05B4B-1BC8-9949-BF87-1A4FA10F069C}" dt="2022-09-26T20:43:23.753" v="86" actId="2711"/>
          <ac:spMkLst>
            <pc:docMk/>
            <pc:sldMk cId="2823187964" sldId="589"/>
            <ac:spMk id="10" creationId="{D0C6B1AB-7AA9-2045-4671-D9A6C79C37D4}"/>
          </ac:spMkLst>
        </pc:spChg>
        <pc:spChg chg="mod">
          <ac:chgData name="Cannell, Michael B" userId="df291291-9ac9-42c2-a976-062f6e2ad9da" providerId="ADAL" clId="{07A05B4B-1BC8-9949-BF87-1A4FA10F069C}" dt="2022-09-26T20:43:23.753" v="86" actId="2711"/>
          <ac:spMkLst>
            <pc:docMk/>
            <pc:sldMk cId="2823187964" sldId="589"/>
            <ac:spMk id="11" creationId="{DEABC989-14C6-9547-3725-5DC237AA82AD}"/>
          </ac:spMkLst>
        </pc:spChg>
        <pc:spChg chg="mod">
          <ac:chgData name="Cannell, Michael B" userId="df291291-9ac9-42c2-a976-062f6e2ad9da" providerId="ADAL" clId="{07A05B4B-1BC8-9949-BF87-1A4FA10F069C}" dt="2022-09-26T20:43:23.753" v="86" actId="2711"/>
          <ac:spMkLst>
            <pc:docMk/>
            <pc:sldMk cId="2823187964" sldId="589"/>
            <ac:spMk id="12" creationId="{C02CA5BF-AC1B-4CF6-8442-4D7861D88235}"/>
          </ac:spMkLst>
        </pc:spChg>
        <pc:spChg chg="mod">
          <ac:chgData name="Cannell, Michael B" userId="df291291-9ac9-42c2-a976-062f6e2ad9da" providerId="ADAL" clId="{07A05B4B-1BC8-9949-BF87-1A4FA10F069C}" dt="2022-09-26T20:43:23.753" v="86" actId="2711"/>
          <ac:spMkLst>
            <pc:docMk/>
            <pc:sldMk cId="2823187964" sldId="589"/>
            <ac:spMk id="13" creationId="{AEC6ACAF-E8A7-5686-414D-C3BE22DDB7C0}"/>
          </ac:spMkLst>
        </pc:spChg>
        <pc:spChg chg="mod">
          <ac:chgData name="Cannell, Michael B" userId="df291291-9ac9-42c2-a976-062f6e2ad9da" providerId="ADAL" clId="{07A05B4B-1BC8-9949-BF87-1A4FA10F069C}" dt="2022-09-26T20:43:23.753" v="86" actId="2711"/>
          <ac:spMkLst>
            <pc:docMk/>
            <pc:sldMk cId="2823187964" sldId="589"/>
            <ac:spMk id="14" creationId="{EA7C0330-C6B4-8A45-BE0C-93359C2653DB}"/>
          </ac:spMkLst>
        </pc:spChg>
        <pc:spChg chg="mod">
          <ac:chgData name="Cannell, Michael B" userId="df291291-9ac9-42c2-a976-062f6e2ad9da" providerId="ADAL" clId="{07A05B4B-1BC8-9949-BF87-1A4FA10F069C}" dt="2022-09-26T20:43:23.753" v="86" actId="2711"/>
          <ac:spMkLst>
            <pc:docMk/>
            <pc:sldMk cId="2823187964" sldId="589"/>
            <ac:spMk id="15" creationId="{804EB03E-CA73-4345-44C6-1E7C086D48A8}"/>
          </ac:spMkLst>
        </pc:spChg>
        <pc:spChg chg="mod">
          <ac:chgData name="Cannell, Michael B" userId="df291291-9ac9-42c2-a976-062f6e2ad9da" providerId="ADAL" clId="{07A05B4B-1BC8-9949-BF87-1A4FA10F069C}" dt="2022-09-26T20:43:23.753" v="86" actId="2711"/>
          <ac:spMkLst>
            <pc:docMk/>
            <pc:sldMk cId="2823187964" sldId="589"/>
            <ac:spMk id="18" creationId="{11F25F93-EA48-5974-754C-E12002F65609}"/>
          </ac:spMkLst>
        </pc:spChg>
        <pc:spChg chg="mod">
          <ac:chgData name="Cannell, Michael B" userId="df291291-9ac9-42c2-a976-062f6e2ad9da" providerId="ADAL" clId="{07A05B4B-1BC8-9949-BF87-1A4FA10F069C}" dt="2022-09-26T20:43:23.753" v="86" actId="2711"/>
          <ac:spMkLst>
            <pc:docMk/>
            <pc:sldMk cId="2823187964" sldId="589"/>
            <ac:spMk id="21" creationId="{E384B5B2-1A3E-7D8A-10E1-884B7EC2E595}"/>
          </ac:spMkLst>
        </pc:spChg>
        <pc:spChg chg="mod">
          <ac:chgData name="Cannell, Michael B" userId="df291291-9ac9-42c2-a976-062f6e2ad9da" providerId="ADAL" clId="{07A05B4B-1BC8-9949-BF87-1A4FA10F069C}" dt="2022-09-26T20:43:23.753" v="86" actId="2711"/>
          <ac:spMkLst>
            <pc:docMk/>
            <pc:sldMk cId="2823187964" sldId="589"/>
            <ac:spMk id="26" creationId="{BF27ED52-9A25-D3A6-45C3-552B4940D445}"/>
          </ac:spMkLst>
        </pc:spChg>
        <pc:spChg chg="mod">
          <ac:chgData name="Cannell, Michael B" userId="df291291-9ac9-42c2-a976-062f6e2ad9da" providerId="ADAL" clId="{07A05B4B-1BC8-9949-BF87-1A4FA10F069C}" dt="2022-09-26T20:43:23.753" v="86" actId="2711"/>
          <ac:spMkLst>
            <pc:docMk/>
            <pc:sldMk cId="2823187964" sldId="589"/>
            <ac:spMk id="27" creationId="{C91808F8-EE04-FFE4-6E7F-A8D39D5BD59A}"/>
          </ac:spMkLst>
        </pc:spChg>
        <pc:spChg chg="mod">
          <ac:chgData name="Cannell, Michael B" userId="df291291-9ac9-42c2-a976-062f6e2ad9da" providerId="ADAL" clId="{07A05B4B-1BC8-9949-BF87-1A4FA10F069C}" dt="2022-09-26T20:43:23.753" v="86" actId="2711"/>
          <ac:spMkLst>
            <pc:docMk/>
            <pc:sldMk cId="2823187964" sldId="589"/>
            <ac:spMk id="28" creationId="{B8708EE1-C8A1-F4A8-55E1-2E835B5A78B9}"/>
          </ac:spMkLst>
        </pc:spChg>
        <pc:spChg chg="mod">
          <ac:chgData name="Cannell, Michael B" userId="df291291-9ac9-42c2-a976-062f6e2ad9da" providerId="ADAL" clId="{07A05B4B-1BC8-9949-BF87-1A4FA10F069C}" dt="2022-09-26T20:43:23.753" v="86" actId="2711"/>
          <ac:spMkLst>
            <pc:docMk/>
            <pc:sldMk cId="2823187964" sldId="589"/>
            <ac:spMk id="29" creationId="{2C16D63B-010B-95D6-DCA2-C9A4993A3E8A}"/>
          </ac:spMkLst>
        </pc:spChg>
        <pc:spChg chg="mod">
          <ac:chgData name="Cannell, Michael B" userId="df291291-9ac9-42c2-a976-062f6e2ad9da" providerId="ADAL" clId="{07A05B4B-1BC8-9949-BF87-1A4FA10F069C}" dt="2022-09-26T20:43:23.753" v="86" actId="2711"/>
          <ac:spMkLst>
            <pc:docMk/>
            <pc:sldMk cId="2823187964" sldId="589"/>
            <ac:spMk id="30" creationId="{D08B097A-CB4A-AA80-479D-27659684144B}"/>
          </ac:spMkLst>
        </pc:spChg>
        <pc:spChg chg="mod">
          <ac:chgData name="Cannell, Michael B" userId="df291291-9ac9-42c2-a976-062f6e2ad9da" providerId="ADAL" clId="{07A05B4B-1BC8-9949-BF87-1A4FA10F069C}" dt="2022-09-26T20:43:23.753" v="86" actId="2711"/>
          <ac:spMkLst>
            <pc:docMk/>
            <pc:sldMk cId="2823187964" sldId="589"/>
            <ac:spMk id="31" creationId="{FC319884-62C4-3E32-D32F-E597C8C4F35B}"/>
          </ac:spMkLst>
        </pc:spChg>
        <pc:spChg chg="mod">
          <ac:chgData name="Cannell, Michael B" userId="df291291-9ac9-42c2-a976-062f6e2ad9da" providerId="ADAL" clId="{07A05B4B-1BC8-9949-BF87-1A4FA10F069C}" dt="2022-09-26T20:43:23.753" v="86" actId="2711"/>
          <ac:spMkLst>
            <pc:docMk/>
            <pc:sldMk cId="2823187964" sldId="589"/>
            <ac:spMk id="32" creationId="{3AEEB17A-EA26-2B7E-8298-168694DA7C7E}"/>
          </ac:spMkLst>
        </pc:spChg>
        <pc:spChg chg="mod">
          <ac:chgData name="Cannell, Michael B" userId="df291291-9ac9-42c2-a976-062f6e2ad9da" providerId="ADAL" clId="{07A05B4B-1BC8-9949-BF87-1A4FA10F069C}" dt="2022-09-26T20:43:23.753" v="86" actId="2711"/>
          <ac:spMkLst>
            <pc:docMk/>
            <pc:sldMk cId="2823187964" sldId="589"/>
            <ac:spMk id="33" creationId="{ED5AB667-3326-1893-78C8-1DCDA38288D8}"/>
          </ac:spMkLst>
        </pc:spChg>
        <pc:spChg chg="mod">
          <ac:chgData name="Cannell, Michael B" userId="df291291-9ac9-42c2-a976-062f6e2ad9da" providerId="ADAL" clId="{07A05B4B-1BC8-9949-BF87-1A4FA10F069C}" dt="2022-09-26T20:43:23.753" v="86" actId="2711"/>
          <ac:spMkLst>
            <pc:docMk/>
            <pc:sldMk cId="2823187964" sldId="589"/>
            <ac:spMk id="34" creationId="{60AE0DF0-9E34-7525-1A42-B648501C83AC}"/>
          </ac:spMkLst>
        </pc:spChg>
        <pc:spChg chg="mod">
          <ac:chgData name="Cannell, Michael B" userId="df291291-9ac9-42c2-a976-062f6e2ad9da" providerId="ADAL" clId="{07A05B4B-1BC8-9949-BF87-1A4FA10F069C}" dt="2022-09-26T20:43:23.753" v="86" actId="2711"/>
          <ac:spMkLst>
            <pc:docMk/>
            <pc:sldMk cId="2823187964" sldId="589"/>
            <ac:spMk id="35" creationId="{B12BC8C2-1C6D-B831-0ABD-B0078B4EBE09}"/>
          </ac:spMkLst>
        </pc:spChg>
        <pc:spChg chg="mod">
          <ac:chgData name="Cannell, Michael B" userId="df291291-9ac9-42c2-a976-062f6e2ad9da" providerId="ADAL" clId="{07A05B4B-1BC8-9949-BF87-1A4FA10F069C}" dt="2022-09-26T20:43:23.753" v="86" actId="2711"/>
          <ac:spMkLst>
            <pc:docMk/>
            <pc:sldMk cId="2823187964" sldId="589"/>
            <ac:spMk id="36" creationId="{7BA05683-EA0B-9D8B-B729-70B80BEE0254}"/>
          </ac:spMkLst>
        </pc:spChg>
        <pc:spChg chg="mod">
          <ac:chgData name="Cannell, Michael B" userId="df291291-9ac9-42c2-a976-062f6e2ad9da" providerId="ADAL" clId="{07A05B4B-1BC8-9949-BF87-1A4FA10F069C}" dt="2022-09-26T20:43:23.753" v="86" actId="2711"/>
          <ac:spMkLst>
            <pc:docMk/>
            <pc:sldMk cId="2823187964" sldId="589"/>
            <ac:spMk id="37" creationId="{91C2B41C-74F7-85BB-5554-391356F50BC2}"/>
          </ac:spMkLst>
        </pc:spChg>
        <pc:spChg chg="mod">
          <ac:chgData name="Cannell, Michael B" userId="df291291-9ac9-42c2-a976-062f6e2ad9da" providerId="ADAL" clId="{07A05B4B-1BC8-9949-BF87-1A4FA10F069C}" dt="2022-09-26T20:43:23.753" v="86" actId="2711"/>
          <ac:spMkLst>
            <pc:docMk/>
            <pc:sldMk cId="2823187964" sldId="589"/>
            <ac:spMk id="38" creationId="{EE341FB7-B5A4-0ED6-C658-C26BD2FE929F}"/>
          </ac:spMkLst>
        </pc:spChg>
        <pc:spChg chg="mod">
          <ac:chgData name="Cannell, Michael B" userId="df291291-9ac9-42c2-a976-062f6e2ad9da" providerId="ADAL" clId="{07A05B4B-1BC8-9949-BF87-1A4FA10F069C}" dt="2022-09-26T20:43:23.753" v="86" actId="2711"/>
          <ac:spMkLst>
            <pc:docMk/>
            <pc:sldMk cId="2823187964" sldId="589"/>
            <ac:spMk id="39" creationId="{81CC3AB7-64D9-975B-3ED2-0D38EFE95AB7}"/>
          </ac:spMkLst>
        </pc:spChg>
        <pc:spChg chg="mod">
          <ac:chgData name="Cannell, Michael B" userId="df291291-9ac9-42c2-a976-062f6e2ad9da" providerId="ADAL" clId="{07A05B4B-1BC8-9949-BF87-1A4FA10F069C}" dt="2022-09-26T20:43:23.753" v="86" actId="2711"/>
          <ac:spMkLst>
            <pc:docMk/>
            <pc:sldMk cId="2823187964" sldId="589"/>
            <ac:spMk id="40" creationId="{F72BCF1A-3044-F2F6-C34D-8F5E9F456340}"/>
          </ac:spMkLst>
        </pc:spChg>
        <pc:spChg chg="mod">
          <ac:chgData name="Cannell, Michael B" userId="df291291-9ac9-42c2-a976-062f6e2ad9da" providerId="ADAL" clId="{07A05B4B-1BC8-9949-BF87-1A4FA10F069C}" dt="2022-09-26T20:43:23.753" v="86" actId="2711"/>
          <ac:spMkLst>
            <pc:docMk/>
            <pc:sldMk cId="2823187964" sldId="589"/>
            <ac:spMk id="41" creationId="{40C8F828-8839-9210-5ACE-75F42A69EAF9}"/>
          </ac:spMkLst>
        </pc:spChg>
        <pc:spChg chg="mod">
          <ac:chgData name="Cannell, Michael B" userId="df291291-9ac9-42c2-a976-062f6e2ad9da" providerId="ADAL" clId="{07A05B4B-1BC8-9949-BF87-1A4FA10F069C}" dt="2022-09-26T20:43:23.753" v="86" actId="2711"/>
          <ac:spMkLst>
            <pc:docMk/>
            <pc:sldMk cId="2823187964" sldId="589"/>
            <ac:spMk id="43" creationId="{98AC0AE0-D887-01C3-D7A1-BC3448CB969B}"/>
          </ac:spMkLst>
        </pc:spChg>
        <pc:spChg chg="mod">
          <ac:chgData name="Cannell, Michael B" userId="df291291-9ac9-42c2-a976-062f6e2ad9da" providerId="ADAL" clId="{07A05B4B-1BC8-9949-BF87-1A4FA10F069C}" dt="2022-09-26T20:43:23.753" v="86" actId="2711"/>
          <ac:spMkLst>
            <pc:docMk/>
            <pc:sldMk cId="2823187964" sldId="589"/>
            <ac:spMk id="44" creationId="{CCD88229-3730-0923-F2C9-E62CEA1E2DDC}"/>
          </ac:spMkLst>
        </pc:spChg>
        <pc:spChg chg="mod">
          <ac:chgData name="Cannell, Michael B" userId="df291291-9ac9-42c2-a976-062f6e2ad9da" providerId="ADAL" clId="{07A05B4B-1BC8-9949-BF87-1A4FA10F069C}" dt="2022-09-26T20:43:23.753" v="86" actId="2711"/>
          <ac:spMkLst>
            <pc:docMk/>
            <pc:sldMk cId="2823187964" sldId="589"/>
            <ac:spMk id="45" creationId="{81CFC1D7-D989-107D-7F13-193F283AD0C6}"/>
          </ac:spMkLst>
        </pc:spChg>
        <pc:spChg chg="mod">
          <ac:chgData name="Cannell, Michael B" userId="df291291-9ac9-42c2-a976-062f6e2ad9da" providerId="ADAL" clId="{07A05B4B-1BC8-9949-BF87-1A4FA10F069C}" dt="2022-09-26T20:43:23.753" v="86" actId="2711"/>
          <ac:spMkLst>
            <pc:docMk/>
            <pc:sldMk cId="2823187964" sldId="589"/>
            <ac:spMk id="46" creationId="{9A3A86B6-2674-4D22-35B8-8EEE65D2E60F}"/>
          </ac:spMkLst>
        </pc:spChg>
        <pc:spChg chg="mod">
          <ac:chgData name="Cannell, Michael B" userId="df291291-9ac9-42c2-a976-062f6e2ad9da" providerId="ADAL" clId="{07A05B4B-1BC8-9949-BF87-1A4FA10F069C}" dt="2022-09-26T20:43:23.753" v="86" actId="2711"/>
          <ac:spMkLst>
            <pc:docMk/>
            <pc:sldMk cId="2823187964" sldId="589"/>
            <ac:spMk id="47" creationId="{8D9E7369-8E18-E4A5-3F82-93CEF06BAB46}"/>
          </ac:spMkLst>
        </pc:spChg>
        <pc:spChg chg="mod">
          <ac:chgData name="Cannell, Michael B" userId="df291291-9ac9-42c2-a976-062f6e2ad9da" providerId="ADAL" clId="{07A05B4B-1BC8-9949-BF87-1A4FA10F069C}" dt="2022-09-26T20:43:23.753" v="86" actId="2711"/>
          <ac:spMkLst>
            <pc:docMk/>
            <pc:sldMk cId="2823187964" sldId="589"/>
            <ac:spMk id="48" creationId="{A189A63D-9D86-9227-80D4-94660D0C3598}"/>
          </ac:spMkLst>
        </pc:spChg>
        <pc:spChg chg="mod">
          <ac:chgData name="Cannell, Michael B" userId="df291291-9ac9-42c2-a976-062f6e2ad9da" providerId="ADAL" clId="{07A05B4B-1BC8-9949-BF87-1A4FA10F069C}" dt="2022-09-26T20:43:23.753" v="86" actId="2711"/>
          <ac:spMkLst>
            <pc:docMk/>
            <pc:sldMk cId="2823187964" sldId="589"/>
            <ac:spMk id="51" creationId="{80F2FBDA-A94C-008F-1CAA-EB4CF4B400BD}"/>
          </ac:spMkLst>
        </pc:spChg>
        <pc:spChg chg="mod">
          <ac:chgData name="Cannell, Michael B" userId="df291291-9ac9-42c2-a976-062f6e2ad9da" providerId="ADAL" clId="{07A05B4B-1BC8-9949-BF87-1A4FA10F069C}" dt="2022-09-26T20:43:23.753" v="86" actId="2711"/>
          <ac:spMkLst>
            <pc:docMk/>
            <pc:sldMk cId="2823187964" sldId="589"/>
            <ac:spMk id="52" creationId="{A7963FE0-F39E-58BF-3E2B-2A7D0CD0F84A}"/>
          </ac:spMkLst>
        </pc:spChg>
        <pc:spChg chg="mod">
          <ac:chgData name="Cannell, Michael B" userId="df291291-9ac9-42c2-a976-062f6e2ad9da" providerId="ADAL" clId="{07A05B4B-1BC8-9949-BF87-1A4FA10F069C}" dt="2022-09-26T20:43:23.753" v="86" actId="2711"/>
          <ac:spMkLst>
            <pc:docMk/>
            <pc:sldMk cId="2823187964" sldId="589"/>
            <ac:spMk id="53" creationId="{8C720B98-2720-7E09-78D9-A00086177E5C}"/>
          </ac:spMkLst>
        </pc:spChg>
        <pc:spChg chg="mod">
          <ac:chgData name="Cannell, Michael B" userId="df291291-9ac9-42c2-a976-062f6e2ad9da" providerId="ADAL" clId="{07A05B4B-1BC8-9949-BF87-1A4FA10F069C}" dt="2022-09-26T20:43:23.753" v="86" actId="2711"/>
          <ac:spMkLst>
            <pc:docMk/>
            <pc:sldMk cId="2823187964" sldId="589"/>
            <ac:spMk id="54" creationId="{96E5F69D-74E7-9F29-6D68-99891B2FF925}"/>
          </ac:spMkLst>
        </pc:spChg>
        <pc:spChg chg="mod">
          <ac:chgData name="Cannell, Michael B" userId="df291291-9ac9-42c2-a976-062f6e2ad9da" providerId="ADAL" clId="{07A05B4B-1BC8-9949-BF87-1A4FA10F069C}" dt="2022-09-26T20:43:23.753" v="86" actId="2711"/>
          <ac:spMkLst>
            <pc:docMk/>
            <pc:sldMk cId="2823187964" sldId="589"/>
            <ac:spMk id="55" creationId="{E8C6E50A-2044-AC0D-4EC6-2CC787B702F2}"/>
          </ac:spMkLst>
        </pc:spChg>
        <pc:spChg chg="mod">
          <ac:chgData name="Cannell, Michael B" userId="df291291-9ac9-42c2-a976-062f6e2ad9da" providerId="ADAL" clId="{07A05B4B-1BC8-9949-BF87-1A4FA10F069C}" dt="2022-09-26T20:43:23.753" v="86" actId="2711"/>
          <ac:spMkLst>
            <pc:docMk/>
            <pc:sldMk cId="2823187964" sldId="589"/>
            <ac:spMk id="56" creationId="{14D74131-D786-443D-8011-249168384020}"/>
          </ac:spMkLst>
        </pc:spChg>
        <pc:spChg chg="mod">
          <ac:chgData name="Cannell, Michael B" userId="df291291-9ac9-42c2-a976-062f6e2ad9da" providerId="ADAL" clId="{07A05B4B-1BC8-9949-BF87-1A4FA10F069C}" dt="2022-09-26T20:43:23.753" v="86" actId="2711"/>
          <ac:spMkLst>
            <pc:docMk/>
            <pc:sldMk cId="2823187964" sldId="589"/>
            <ac:spMk id="57" creationId="{8486E7F1-B4FA-A276-CB40-5B6B41BAC066}"/>
          </ac:spMkLst>
        </pc:spChg>
        <pc:spChg chg="mod">
          <ac:chgData name="Cannell, Michael B" userId="df291291-9ac9-42c2-a976-062f6e2ad9da" providerId="ADAL" clId="{07A05B4B-1BC8-9949-BF87-1A4FA10F069C}" dt="2022-09-26T20:43:23.753" v="86" actId="2711"/>
          <ac:spMkLst>
            <pc:docMk/>
            <pc:sldMk cId="2823187964" sldId="589"/>
            <ac:spMk id="58" creationId="{355CBAE9-45D1-ED83-12BE-85F0DAAEDA7E}"/>
          </ac:spMkLst>
        </pc:spChg>
        <pc:spChg chg="mod">
          <ac:chgData name="Cannell, Michael B" userId="df291291-9ac9-42c2-a976-062f6e2ad9da" providerId="ADAL" clId="{07A05B4B-1BC8-9949-BF87-1A4FA10F069C}" dt="2022-09-26T20:43:23.753" v="86" actId="2711"/>
          <ac:spMkLst>
            <pc:docMk/>
            <pc:sldMk cId="2823187964" sldId="589"/>
            <ac:spMk id="59" creationId="{692E852E-8388-FD0A-3F45-86C67FAE9DCB}"/>
          </ac:spMkLst>
        </pc:spChg>
        <pc:spChg chg="mod">
          <ac:chgData name="Cannell, Michael B" userId="df291291-9ac9-42c2-a976-062f6e2ad9da" providerId="ADAL" clId="{07A05B4B-1BC8-9949-BF87-1A4FA10F069C}" dt="2022-09-26T20:43:23.753" v="86" actId="2711"/>
          <ac:spMkLst>
            <pc:docMk/>
            <pc:sldMk cId="2823187964" sldId="589"/>
            <ac:spMk id="60" creationId="{08656AE9-15D2-EFDF-79DE-C9E1B4C1D69A}"/>
          </ac:spMkLst>
        </pc:spChg>
        <pc:spChg chg="mod">
          <ac:chgData name="Cannell, Michael B" userId="df291291-9ac9-42c2-a976-062f6e2ad9da" providerId="ADAL" clId="{07A05B4B-1BC8-9949-BF87-1A4FA10F069C}" dt="2022-09-26T20:43:23.753" v="86" actId="2711"/>
          <ac:spMkLst>
            <pc:docMk/>
            <pc:sldMk cId="2823187964" sldId="589"/>
            <ac:spMk id="61" creationId="{88C08AD2-2B10-1199-BE1D-67EEBC81228B}"/>
          </ac:spMkLst>
        </pc:spChg>
        <pc:spChg chg="mod">
          <ac:chgData name="Cannell, Michael B" userId="df291291-9ac9-42c2-a976-062f6e2ad9da" providerId="ADAL" clId="{07A05B4B-1BC8-9949-BF87-1A4FA10F069C}" dt="2022-09-26T20:43:23.753" v="86" actId="2711"/>
          <ac:spMkLst>
            <pc:docMk/>
            <pc:sldMk cId="2823187964" sldId="589"/>
            <ac:spMk id="62" creationId="{4CDD4CAA-7354-9E6F-8B0B-08C0E5E86E33}"/>
          </ac:spMkLst>
        </pc:spChg>
        <pc:spChg chg="mod">
          <ac:chgData name="Cannell, Michael B" userId="df291291-9ac9-42c2-a976-062f6e2ad9da" providerId="ADAL" clId="{07A05B4B-1BC8-9949-BF87-1A4FA10F069C}" dt="2022-09-26T20:43:23.753" v="86" actId="2711"/>
          <ac:spMkLst>
            <pc:docMk/>
            <pc:sldMk cId="2823187964" sldId="589"/>
            <ac:spMk id="63" creationId="{C4DE3C8E-1472-C318-B0AD-74444F214182}"/>
          </ac:spMkLst>
        </pc:spChg>
        <pc:spChg chg="mod">
          <ac:chgData name="Cannell, Michael B" userId="df291291-9ac9-42c2-a976-062f6e2ad9da" providerId="ADAL" clId="{07A05B4B-1BC8-9949-BF87-1A4FA10F069C}" dt="2022-09-26T20:43:23.753" v="86" actId="2711"/>
          <ac:spMkLst>
            <pc:docMk/>
            <pc:sldMk cId="2823187964" sldId="589"/>
            <ac:spMk id="64" creationId="{B54BF5EF-3CED-EC34-A72E-64CB069809F3}"/>
          </ac:spMkLst>
        </pc:spChg>
        <pc:spChg chg="mod">
          <ac:chgData name="Cannell, Michael B" userId="df291291-9ac9-42c2-a976-062f6e2ad9da" providerId="ADAL" clId="{07A05B4B-1BC8-9949-BF87-1A4FA10F069C}" dt="2022-09-26T20:43:23.753" v="86" actId="2711"/>
          <ac:spMkLst>
            <pc:docMk/>
            <pc:sldMk cId="2823187964" sldId="589"/>
            <ac:spMk id="65" creationId="{80A40FEB-CFB7-B152-B23A-5D6B23F5672E}"/>
          </ac:spMkLst>
        </pc:spChg>
        <pc:spChg chg="mod">
          <ac:chgData name="Cannell, Michael B" userId="df291291-9ac9-42c2-a976-062f6e2ad9da" providerId="ADAL" clId="{07A05B4B-1BC8-9949-BF87-1A4FA10F069C}" dt="2022-09-26T20:43:23.753" v="86" actId="2711"/>
          <ac:spMkLst>
            <pc:docMk/>
            <pc:sldMk cId="2823187964" sldId="589"/>
            <ac:spMk id="66" creationId="{38090D8C-08CE-564B-B90A-4B6CB580A91D}"/>
          </ac:spMkLst>
        </pc:spChg>
        <pc:spChg chg="mod">
          <ac:chgData name="Cannell, Michael B" userId="df291291-9ac9-42c2-a976-062f6e2ad9da" providerId="ADAL" clId="{07A05B4B-1BC8-9949-BF87-1A4FA10F069C}" dt="2022-09-26T20:43:23.753" v="86" actId="2711"/>
          <ac:spMkLst>
            <pc:docMk/>
            <pc:sldMk cId="2823187964" sldId="589"/>
            <ac:spMk id="67" creationId="{D0F2F976-9566-9137-CD07-86DA829A5151}"/>
          </ac:spMkLst>
        </pc:spChg>
        <pc:spChg chg="mod">
          <ac:chgData name="Cannell, Michael B" userId="df291291-9ac9-42c2-a976-062f6e2ad9da" providerId="ADAL" clId="{07A05B4B-1BC8-9949-BF87-1A4FA10F069C}" dt="2022-09-26T20:43:23.753" v="86" actId="2711"/>
          <ac:spMkLst>
            <pc:docMk/>
            <pc:sldMk cId="2823187964" sldId="589"/>
            <ac:spMk id="68" creationId="{BC143064-030A-5758-01F7-414B0A925DAA}"/>
          </ac:spMkLst>
        </pc:spChg>
        <pc:spChg chg="mod">
          <ac:chgData name="Cannell, Michael B" userId="df291291-9ac9-42c2-a976-062f6e2ad9da" providerId="ADAL" clId="{07A05B4B-1BC8-9949-BF87-1A4FA10F069C}" dt="2022-09-26T20:43:23.753" v="86" actId="2711"/>
          <ac:spMkLst>
            <pc:docMk/>
            <pc:sldMk cId="2823187964" sldId="589"/>
            <ac:spMk id="69" creationId="{084ABC70-DD5A-79FA-44C2-DEF5958164F3}"/>
          </ac:spMkLst>
        </pc:spChg>
        <pc:spChg chg="mod">
          <ac:chgData name="Cannell, Michael B" userId="df291291-9ac9-42c2-a976-062f6e2ad9da" providerId="ADAL" clId="{07A05B4B-1BC8-9949-BF87-1A4FA10F069C}" dt="2022-09-26T20:43:23.753" v="86" actId="2711"/>
          <ac:spMkLst>
            <pc:docMk/>
            <pc:sldMk cId="2823187964" sldId="589"/>
            <ac:spMk id="70" creationId="{058937A6-BEF9-9657-BCAE-C6876A94FD7E}"/>
          </ac:spMkLst>
        </pc:spChg>
        <pc:spChg chg="mod">
          <ac:chgData name="Cannell, Michael B" userId="df291291-9ac9-42c2-a976-062f6e2ad9da" providerId="ADAL" clId="{07A05B4B-1BC8-9949-BF87-1A4FA10F069C}" dt="2022-09-26T20:43:23.753" v="86" actId="2711"/>
          <ac:spMkLst>
            <pc:docMk/>
            <pc:sldMk cId="2823187964" sldId="589"/>
            <ac:spMk id="71" creationId="{712B08F5-4CDC-9102-9ABB-8B2EC595FC06}"/>
          </ac:spMkLst>
        </pc:spChg>
        <pc:spChg chg="mod">
          <ac:chgData name="Cannell, Michael B" userId="df291291-9ac9-42c2-a976-062f6e2ad9da" providerId="ADAL" clId="{07A05B4B-1BC8-9949-BF87-1A4FA10F069C}" dt="2022-09-26T20:43:23.753" v="86" actId="2711"/>
          <ac:spMkLst>
            <pc:docMk/>
            <pc:sldMk cId="2823187964" sldId="589"/>
            <ac:spMk id="72" creationId="{CDBE0743-036C-71CE-69A2-3DF3477AB2BA}"/>
          </ac:spMkLst>
        </pc:spChg>
        <pc:spChg chg="mod">
          <ac:chgData name="Cannell, Michael B" userId="df291291-9ac9-42c2-a976-062f6e2ad9da" providerId="ADAL" clId="{07A05B4B-1BC8-9949-BF87-1A4FA10F069C}" dt="2022-09-26T20:43:23.753" v="86" actId="2711"/>
          <ac:spMkLst>
            <pc:docMk/>
            <pc:sldMk cId="2823187964" sldId="589"/>
            <ac:spMk id="73" creationId="{AAF30CC0-0888-C684-B92A-4AB71453D291}"/>
          </ac:spMkLst>
        </pc:spChg>
        <pc:spChg chg="mod">
          <ac:chgData name="Cannell, Michael B" userId="df291291-9ac9-42c2-a976-062f6e2ad9da" providerId="ADAL" clId="{07A05B4B-1BC8-9949-BF87-1A4FA10F069C}" dt="2022-09-26T20:43:23.753" v="86" actId="2711"/>
          <ac:spMkLst>
            <pc:docMk/>
            <pc:sldMk cId="2823187964" sldId="589"/>
            <ac:spMk id="74" creationId="{DEAC1337-6E2F-C6B2-769B-3814829DB49F}"/>
          </ac:spMkLst>
        </pc:spChg>
        <pc:spChg chg="mod">
          <ac:chgData name="Cannell, Michael B" userId="df291291-9ac9-42c2-a976-062f6e2ad9da" providerId="ADAL" clId="{07A05B4B-1BC8-9949-BF87-1A4FA10F069C}" dt="2022-09-26T20:43:23.753" v="86" actId="2711"/>
          <ac:spMkLst>
            <pc:docMk/>
            <pc:sldMk cId="2823187964" sldId="589"/>
            <ac:spMk id="75" creationId="{8BA73DEF-A375-FAA5-F7C8-8577E6321686}"/>
          </ac:spMkLst>
        </pc:spChg>
        <pc:spChg chg="mod">
          <ac:chgData name="Cannell, Michael B" userId="df291291-9ac9-42c2-a976-062f6e2ad9da" providerId="ADAL" clId="{07A05B4B-1BC8-9949-BF87-1A4FA10F069C}" dt="2022-09-26T20:43:23.753" v="86" actId="2711"/>
          <ac:spMkLst>
            <pc:docMk/>
            <pc:sldMk cId="2823187964" sldId="589"/>
            <ac:spMk id="76" creationId="{81F491D7-77F7-16AA-762C-28253A6A08BC}"/>
          </ac:spMkLst>
        </pc:spChg>
      </pc:sldChg>
      <pc:sldChg chg="modSp">
        <pc:chgData name="Cannell, Michael B" userId="df291291-9ac9-42c2-a976-062f6e2ad9da" providerId="ADAL" clId="{07A05B4B-1BC8-9949-BF87-1A4FA10F069C}" dt="2022-09-26T20:43:29.018" v="87" actId="2711"/>
        <pc:sldMkLst>
          <pc:docMk/>
          <pc:sldMk cId="3177509510" sldId="590"/>
        </pc:sldMkLst>
        <pc:spChg chg="mod">
          <ac:chgData name="Cannell, Michael B" userId="df291291-9ac9-42c2-a976-062f6e2ad9da" providerId="ADAL" clId="{07A05B4B-1BC8-9949-BF87-1A4FA10F069C}" dt="2022-09-26T20:43:29.018" v="87" actId="2711"/>
          <ac:spMkLst>
            <pc:docMk/>
            <pc:sldMk cId="3177509510" sldId="590"/>
            <ac:spMk id="2" creationId="{BD713DBF-E74D-7238-58A5-6114156E40D7}"/>
          </ac:spMkLst>
        </pc:spChg>
        <pc:spChg chg="mod">
          <ac:chgData name="Cannell, Michael B" userId="df291291-9ac9-42c2-a976-062f6e2ad9da" providerId="ADAL" clId="{07A05B4B-1BC8-9949-BF87-1A4FA10F069C}" dt="2022-09-26T20:43:29.018" v="87" actId="2711"/>
          <ac:spMkLst>
            <pc:docMk/>
            <pc:sldMk cId="3177509510" sldId="590"/>
            <ac:spMk id="3" creationId="{12CAB45B-B259-B820-8351-CC6CA45CF5D8}"/>
          </ac:spMkLst>
        </pc:spChg>
      </pc:sldChg>
      <pc:sldChg chg="modSp mod">
        <pc:chgData name="Cannell, Michael B" userId="df291291-9ac9-42c2-a976-062f6e2ad9da" providerId="ADAL" clId="{07A05B4B-1BC8-9949-BF87-1A4FA10F069C}" dt="2022-09-26T20:43:34.795" v="88" actId="2711"/>
        <pc:sldMkLst>
          <pc:docMk/>
          <pc:sldMk cId="2205803243" sldId="591"/>
        </pc:sldMkLst>
        <pc:spChg chg="mod">
          <ac:chgData name="Cannell, Michael B" userId="df291291-9ac9-42c2-a976-062f6e2ad9da" providerId="ADAL" clId="{07A05B4B-1BC8-9949-BF87-1A4FA10F069C}" dt="2022-09-26T20:43:34.795" v="88" actId="2711"/>
          <ac:spMkLst>
            <pc:docMk/>
            <pc:sldMk cId="2205803243" sldId="591"/>
            <ac:spMk id="4" creationId="{E0E03634-1222-E8F9-C4DB-9A43FD9218BB}"/>
          </ac:spMkLst>
        </pc:spChg>
        <pc:spChg chg="mod">
          <ac:chgData name="Cannell, Michael B" userId="df291291-9ac9-42c2-a976-062f6e2ad9da" providerId="ADAL" clId="{07A05B4B-1BC8-9949-BF87-1A4FA10F069C}" dt="2022-09-26T20:43:34.795" v="88" actId="2711"/>
          <ac:spMkLst>
            <pc:docMk/>
            <pc:sldMk cId="2205803243" sldId="591"/>
            <ac:spMk id="6" creationId="{08ED6963-ACF2-E4F4-C190-A9A76A3FD392}"/>
          </ac:spMkLst>
        </pc:spChg>
        <pc:spChg chg="mod">
          <ac:chgData name="Cannell, Michael B" userId="df291291-9ac9-42c2-a976-062f6e2ad9da" providerId="ADAL" clId="{07A05B4B-1BC8-9949-BF87-1A4FA10F069C}" dt="2022-09-26T20:43:34.795" v="88" actId="2711"/>
          <ac:spMkLst>
            <pc:docMk/>
            <pc:sldMk cId="2205803243" sldId="591"/>
            <ac:spMk id="7" creationId="{B04B5FAD-FDD9-30CC-5D1C-BEB61A2A39A8}"/>
          </ac:spMkLst>
        </pc:spChg>
        <pc:spChg chg="mod">
          <ac:chgData name="Cannell, Michael B" userId="df291291-9ac9-42c2-a976-062f6e2ad9da" providerId="ADAL" clId="{07A05B4B-1BC8-9949-BF87-1A4FA10F069C}" dt="2022-09-26T20:43:34.795" v="88" actId="2711"/>
          <ac:spMkLst>
            <pc:docMk/>
            <pc:sldMk cId="2205803243" sldId="591"/>
            <ac:spMk id="8" creationId="{F0AEC61A-366E-C316-9549-B424FE97DC81}"/>
          </ac:spMkLst>
        </pc:spChg>
        <pc:spChg chg="mod">
          <ac:chgData name="Cannell, Michael B" userId="df291291-9ac9-42c2-a976-062f6e2ad9da" providerId="ADAL" clId="{07A05B4B-1BC8-9949-BF87-1A4FA10F069C}" dt="2022-09-26T20:43:34.795" v="88" actId="2711"/>
          <ac:spMkLst>
            <pc:docMk/>
            <pc:sldMk cId="2205803243" sldId="591"/>
            <ac:spMk id="9" creationId="{517F9297-7465-7172-5EF7-63AA614E2D8B}"/>
          </ac:spMkLst>
        </pc:spChg>
        <pc:spChg chg="mod">
          <ac:chgData name="Cannell, Michael B" userId="df291291-9ac9-42c2-a976-062f6e2ad9da" providerId="ADAL" clId="{07A05B4B-1BC8-9949-BF87-1A4FA10F069C}" dt="2022-09-26T20:43:34.795" v="88" actId="2711"/>
          <ac:spMkLst>
            <pc:docMk/>
            <pc:sldMk cId="2205803243" sldId="591"/>
            <ac:spMk id="10" creationId="{D0C6B1AB-7AA9-2045-4671-D9A6C79C37D4}"/>
          </ac:spMkLst>
        </pc:spChg>
        <pc:spChg chg="mod">
          <ac:chgData name="Cannell, Michael B" userId="df291291-9ac9-42c2-a976-062f6e2ad9da" providerId="ADAL" clId="{07A05B4B-1BC8-9949-BF87-1A4FA10F069C}" dt="2022-09-26T20:43:34.795" v="88" actId="2711"/>
          <ac:spMkLst>
            <pc:docMk/>
            <pc:sldMk cId="2205803243" sldId="591"/>
            <ac:spMk id="11" creationId="{DEABC989-14C6-9547-3725-5DC237AA82AD}"/>
          </ac:spMkLst>
        </pc:spChg>
        <pc:spChg chg="mod">
          <ac:chgData name="Cannell, Michael B" userId="df291291-9ac9-42c2-a976-062f6e2ad9da" providerId="ADAL" clId="{07A05B4B-1BC8-9949-BF87-1A4FA10F069C}" dt="2022-09-26T20:43:34.795" v="88" actId="2711"/>
          <ac:spMkLst>
            <pc:docMk/>
            <pc:sldMk cId="2205803243" sldId="591"/>
            <ac:spMk id="12" creationId="{C02CA5BF-AC1B-4CF6-8442-4D7861D88235}"/>
          </ac:spMkLst>
        </pc:spChg>
        <pc:spChg chg="mod">
          <ac:chgData name="Cannell, Michael B" userId="df291291-9ac9-42c2-a976-062f6e2ad9da" providerId="ADAL" clId="{07A05B4B-1BC8-9949-BF87-1A4FA10F069C}" dt="2022-09-26T20:43:34.795" v="88" actId="2711"/>
          <ac:spMkLst>
            <pc:docMk/>
            <pc:sldMk cId="2205803243" sldId="591"/>
            <ac:spMk id="13" creationId="{AEC6ACAF-E8A7-5686-414D-C3BE22DDB7C0}"/>
          </ac:spMkLst>
        </pc:spChg>
        <pc:spChg chg="mod">
          <ac:chgData name="Cannell, Michael B" userId="df291291-9ac9-42c2-a976-062f6e2ad9da" providerId="ADAL" clId="{07A05B4B-1BC8-9949-BF87-1A4FA10F069C}" dt="2022-09-26T20:43:34.795" v="88" actId="2711"/>
          <ac:spMkLst>
            <pc:docMk/>
            <pc:sldMk cId="2205803243" sldId="591"/>
            <ac:spMk id="14" creationId="{EA7C0330-C6B4-8A45-BE0C-93359C2653DB}"/>
          </ac:spMkLst>
        </pc:spChg>
        <pc:spChg chg="mod">
          <ac:chgData name="Cannell, Michael B" userId="df291291-9ac9-42c2-a976-062f6e2ad9da" providerId="ADAL" clId="{07A05B4B-1BC8-9949-BF87-1A4FA10F069C}" dt="2022-09-26T20:43:34.795" v="88" actId="2711"/>
          <ac:spMkLst>
            <pc:docMk/>
            <pc:sldMk cId="2205803243" sldId="591"/>
            <ac:spMk id="15" creationId="{804EB03E-CA73-4345-44C6-1E7C086D48A8}"/>
          </ac:spMkLst>
        </pc:spChg>
        <pc:spChg chg="mod">
          <ac:chgData name="Cannell, Michael B" userId="df291291-9ac9-42c2-a976-062f6e2ad9da" providerId="ADAL" clId="{07A05B4B-1BC8-9949-BF87-1A4FA10F069C}" dt="2022-09-26T20:43:34.795" v="88" actId="2711"/>
          <ac:spMkLst>
            <pc:docMk/>
            <pc:sldMk cId="2205803243" sldId="591"/>
            <ac:spMk id="16" creationId="{14F4193B-3918-73F0-2A11-A2A29D3904E9}"/>
          </ac:spMkLst>
        </pc:spChg>
        <pc:spChg chg="mod">
          <ac:chgData name="Cannell, Michael B" userId="df291291-9ac9-42c2-a976-062f6e2ad9da" providerId="ADAL" clId="{07A05B4B-1BC8-9949-BF87-1A4FA10F069C}" dt="2022-09-26T20:43:34.795" v="88" actId="2711"/>
          <ac:spMkLst>
            <pc:docMk/>
            <pc:sldMk cId="2205803243" sldId="591"/>
            <ac:spMk id="17" creationId="{B2D47199-83EF-9593-27D6-064691A6AFCF}"/>
          </ac:spMkLst>
        </pc:spChg>
        <pc:spChg chg="mod">
          <ac:chgData name="Cannell, Michael B" userId="df291291-9ac9-42c2-a976-062f6e2ad9da" providerId="ADAL" clId="{07A05B4B-1BC8-9949-BF87-1A4FA10F069C}" dt="2022-09-26T20:43:34.795" v="88" actId="2711"/>
          <ac:spMkLst>
            <pc:docMk/>
            <pc:sldMk cId="2205803243" sldId="591"/>
            <ac:spMk id="18" creationId="{11F25F93-EA48-5974-754C-E12002F65609}"/>
          </ac:spMkLst>
        </pc:spChg>
        <pc:spChg chg="mod">
          <ac:chgData name="Cannell, Michael B" userId="df291291-9ac9-42c2-a976-062f6e2ad9da" providerId="ADAL" clId="{07A05B4B-1BC8-9949-BF87-1A4FA10F069C}" dt="2022-09-26T20:43:34.795" v="88" actId="2711"/>
          <ac:spMkLst>
            <pc:docMk/>
            <pc:sldMk cId="2205803243" sldId="591"/>
            <ac:spMk id="19" creationId="{ADF91237-6A30-0E34-A97F-E1F8E6C3E1A0}"/>
          </ac:spMkLst>
        </pc:spChg>
        <pc:spChg chg="mod">
          <ac:chgData name="Cannell, Michael B" userId="df291291-9ac9-42c2-a976-062f6e2ad9da" providerId="ADAL" clId="{07A05B4B-1BC8-9949-BF87-1A4FA10F069C}" dt="2022-09-26T20:43:34.795" v="88" actId="2711"/>
          <ac:spMkLst>
            <pc:docMk/>
            <pc:sldMk cId="2205803243" sldId="591"/>
            <ac:spMk id="21" creationId="{E384B5B2-1A3E-7D8A-10E1-884B7EC2E595}"/>
          </ac:spMkLst>
        </pc:spChg>
        <pc:spChg chg="mod">
          <ac:chgData name="Cannell, Michael B" userId="df291291-9ac9-42c2-a976-062f6e2ad9da" providerId="ADAL" clId="{07A05B4B-1BC8-9949-BF87-1A4FA10F069C}" dt="2022-09-26T20:43:34.795" v="88" actId="2711"/>
          <ac:spMkLst>
            <pc:docMk/>
            <pc:sldMk cId="2205803243" sldId="591"/>
            <ac:spMk id="26" creationId="{BF27ED52-9A25-D3A6-45C3-552B4940D445}"/>
          </ac:spMkLst>
        </pc:spChg>
        <pc:spChg chg="mod">
          <ac:chgData name="Cannell, Michael B" userId="df291291-9ac9-42c2-a976-062f6e2ad9da" providerId="ADAL" clId="{07A05B4B-1BC8-9949-BF87-1A4FA10F069C}" dt="2022-09-26T20:43:34.795" v="88" actId="2711"/>
          <ac:spMkLst>
            <pc:docMk/>
            <pc:sldMk cId="2205803243" sldId="591"/>
            <ac:spMk id="27" creationId="{C91808F8-EE04-FFE4-6E7F-A8D39D5BD59A}"/>
          </ac:spMkLst>
        </pc:spChg>
        <pc:spChg chg="mod">
          <ac:chgData name="Cannell, Michael B" userId="df291291-9ac9-42c2-a976-062f6e2ad9da" providerId="ADAL" clId="{07A05B4B-1BC8-9949-BF87-1A4FA10F069C}" dt="2022-09-26T20:43:34.795" v="88" actId="2711"/>
          <ac:spMkLst>
            <pc:docMk/>
            <pc:sldMk cId="2205803243" sldId="591"/>
            <ac:spMk id="28" creationId="{B8708EE1-C8A1-F4A8-55E1-2E835B5A78B9}"/>
          </ac:spMkLst>
        </pc:spChg>
        <pc:spChg chg="mod">
          <ac:chgData name="Cannell, Michael B" userId="df291291-9ac9-42c2-a976-062f6e2ad9da" providerId="ADAL" clId="{07A05B4B-1BC8-9949-BF87-1A4FA10F069C}" dt="2022-09-26T20:43:34.795" v="88" actId="2711"/>
          <ac:spMkLst>
            <pc:docMk/>
            <pc:sldMk cId="2205803243" sldId="591"/>
            <ac:spMk id="29" creationId="{2C16D63B-010B-95D6-DCA2-C9A4993A3E8A}"/>
          </ac:spMkLst>
        </pc:spChg>
        <pc:spChg chg="mod">
          <ac:chgData name="Cannell, Michael B" userId="df291291-9ac9-42c2-a976-062f6e2ad9da" providerId="ADAL" clId="{07A05B4B-1BC8-9949-BF87-1A4FA10F069C}" dt="2022-09-26T20:43:34.795" v="88" actId="2711"/>
          <ac:spMkLst>
            <pc:docMk/>
            <pc:sldMk cId="2205803243" sldId="591"/>
            <ac:spMk id="30" creationId="{D08B097A-CB4A-AA80-479D-27659684144B}"/>
          </ac:spMkLst>
        </pc:spChg>
        <pc:spChg chg="mod">
          <ac:chgData name="Cannell, Michael B" userId="df291291-9ac9-42c2-a976-062f6e2ad9da" providerId="ADAL" clId="{07A05B4B-1BC8-9949-BF87-1A4FA10F069C}" dt="2022-09-26T20:43:34.795" v="88" actId="2711"/>
          <ac:spMkLst>
            <pc:docMk/>
            <pc:sldMk cId="2205803243" sldId="591"/>
            <ac:spMk id="31" creationId="{FC319884-62C4-3E32-D32F-E597C8C4F35B}"/>
          </ac:spMkLst>
        </pc:spChg>
        <pc:spChg chg="mod">
          <ac:chgData name="Cannell, Michael B" userId="df291291-9ac9-42c2-a976-062f6e2ad9da" providerId="ADAL" clId="{07A05B4B-1BC8-9949-BF87-1A4FA10F069C}" dt="2022-09-26T20:43:34.795" v="88" actId="2711"/>
          <ac:spMkLst>
            <pc:docMk/>
            <pc:sldMk cId="2205803243" sldId="591"/>
            <ac:spMk id="32" creationId="{3AEEB17A-EA26-2B7E-8298-168694DA7C7E}"/>
          </ac:spMkLst>
        </pc:spChg>
        <pc:spChg chg="mod">
          <ac:chgData name="Cannell, Michael B" userId="df291291-9ac9-42c2-a976-062f6e2ad9da" providerId="ADAL" clId="{07A05B4B-1BC8-9949-BF87-1A4FA10F069C}" dt="2022-09-26T20:43:34.795" v="88" actId="2711"/>
          <ac:spMkLst>
            <pc:docMk/>
            <pc:sldMk cId="2205803243" sldId="591"/>
            <ac:spMk id="33" creationId="{ED5AB667-3326-1893-78C8-1DCDA38288D8}"/>
          </ac:spMkLst>
        </pc:spChg>
        <pc:spChg chg="mod">
          <ac:chgData name="Cannell, Michael B" userId="df291291-9ac9-42c2-a976-062f6e2ad9da" providerId="ADAL" clId="{07A05B4B-1BC8-9949-BF87-1A4FA10F069C}" dt="2022-09-26T20:43:34.795" v="88" actId="2711"/>
          <ac:spMkLst>
            <pc:docMk/>
            <pc:sldMk cId="2205803243" sldId="591"/>
            <ac:spMk id="34" creationId="{60AE0DF0-9E34-7525-1A42-B648501C83AC}"/>
          </ac:spMkLst>
        </pc:spChg>
        <pc:spChg chg="mod">
          <ac:chgData name="Cannell, Michael B" userId="df291291-9ac9-42c2-a976-062f6e2ad9da" providerId="ADAL" clId="{07A05B4B-1BC8-9949-BF87-1A4FA10F069C}" dt="2022-09-26T20:43:34.795" v="88" actId="2711"/>
          <ac:spMkLst>
            <pc:docMk/>
            <pc:sldMk cId="2205803243" sldId="591"/>
            <ac:spMk id="35" creationId="{B12BC8C2-1C6D-B831-0ABD-B0078B4EBE09}"/>
          </ac:spMkLst>
        </pc:spChg>
        <pc:spChg chg="mod">
          <ac:chgData name="Cannell, Michael B" userId="df291291-9ac9-42c2-a976-062f6e2ad9da" providerId="ADAL" clId="{07A05B4B-1BC8-9949-BF87-1A4FA10F069C}" dt="2022-09-26T20:43:34.795" v="88" actId="2711"/>
          <ac:spMkLst>
            <pc:docMk/>
            <pc:sldMk cId="2205803243" sldId="591"/>
            <ac:spMk id="36" creationId="{7BA05683-EA0B-9D8B-B729-70B80BEE0254}"/>
          </ac:spMkLst>
        </pc:spChg>
        <pc:spChg chg="mod">
          <ac:chgData name="Cannell, Michael B" userId="df291291-9ac9-42c2-a976-062f6e2ad9da" providerId="ADAL" clId="{07A05B4B-1BC8-9949-BF87-1A4FA10F069C}" dt="2022-09-26T20:43:34.795" v="88" actId="2711"/>
          <ac:spMkLst>
            <pc:docMk/>
            <pc:sldMk cId="2205803243" sldId="591"/>
            <ac:spMk id="37" creationId="{91C2B41C-74F7-85BB-5554-391356F50BC2}"/>
          </ac:spMkLst>
        </pc:spChg>
        <pc:spChg chg="mod">
          <ac:chgData name="Cannell, Michael B" userId="df291291-9ac9-42c2-a976-062f6e2ad9da" providerId="ADAL" clId="{07A05B4B-1BC8-9949-BF87-1A4FA10F069C}" dt="2022-09-26T20:43:34.795" v="88" actId="2711"/>
          <ac:spMkLst>
            <pc:docMk/>
            <pc:sldMk cId="2205803243" sldId="591"/>
            <ac:spMk id="38" creationId="{EE341FB7-B5A4-0ED6-C658-C26BD2FE929F}"/>
          </ac:spMkLst>
        </pc:spChg>
        <pc:spChg chg="mod">
          <ac:chgData name="Cannell, Michael B" userId="df291291-9ac9-42c2-a976-062f6e2ad9da" providerId="ADAL" clId="{07A05B4B-1BC8-9949-BF87-1A4FA10F069C}" dt="2022-09-26T20:43:34.795" v="88" actId="2711"/>
          <ac:spMkLst>
            <pc:docMk/>
            <pc:sldMk cId="2205803243" sldId="591"/>
            <ac:spMk id="39" creationId="{81CC3AB7-64D9-975B-3ED2-0D38EFE95AB7}"/>
          </ac:spMkLst>
        </pc:spChg>
        <pc:spChg chg="mod">
          <ac:chgData name="Cannell, Michael B" userId="df291291-9ac9-42c2-a976-062f6e2ad9da" providerId="ADAL" clId="{07A05B4B-1BC8-9949-BF87-1A4FA10F069C}" dt="2022-09-26T20:43:34.795" v="88" actId="2711"/>
          <ac:spMkLst>
            <pc:docMk/>
            <pc:sldMk cId="2205803243" sldId="591"/>
            <ac:spMk id="40" creationId="{F72BCF1A-3044-F2F6-C34D-8F5E9F456340}"/>
          </ac:spMkLst>
        </pc:spChg>
        <pc:spChg chg="mod">
          <ac:chgData name="Cannell, Michael B" userId="df291291-9ac9-42c2-a976-062f6e2ad9da" providerId="ADAL" clId="{07A05B4B-1BC8-9949-BF87-1A4FA10F069C}" dt="2022-09-26T20:43:34.795" v="88" actId="2711"/>
          <ac:spMkLst>
            <pc:docMk/>
            <pc:sldMk cId="2205803243" sldId="591"/>
            <ac:spMk id="41" creationId="{40C8F828-8839-9210-5ACE-75F42A69EAF9}"/>
          </ac:spMkLst>
        </pc:spChg>
        <pc:spChg chg="mod">
          <ac:chgData name="Cannell, Michael B" userId="df291291-9ac9-42c2-a976-062f6e2ad9da" providerId="ADAL" clId="{07A05B4B-1BC8-9949-BF87-1A4FA10F069C}" dt="2022-09-26T20:43:34.795" v="88" actId="2711"/>
          <ac:spMkLst>
            <pc:docMk/>
            <pc:sldMk cId="2205803243" sldId="591"/>
            <ac:spMk id="43" creationId="{98AC0AE0-D887-01C3-D7A1-BC3448CB969B}"/>
          </ac:spMkLst>
        </pc:spChg>
        <pc:spChg chg="mod">
          <ac:chgData name="Cannell, Michael B" userId="df291291-9ac9-42c2-a976-062f6e2ad9da" providerId="ADAL" clId="{07A05B4B-1BC8-9949-BF87-1A4FA10F069C}" dt="2022-09-26T20:43:34.795" v="88" actId="2711"/>
          <ac:spMkLst>
            <pc:docMk/>
            <pc:sldMk cId="2205803243" sldId="591"/>
            <ac:spMk id="44" creationId="{CCD88229-3730-0923-F2C9-E62CEA1E2DDC}"/>
          </ac:spMkLst>
        </pc:spChg>
        <pc:spChg chg="mod">
          <ac:chgData name="Cannell, Michael B" userId="df291291-9ac9-42c2-a976-062f6e2ad9da" providerId="ADAL" clId="{07A05B4B-1BC8-9949-BF87-1A4FA10F069C}" dt="2022-09-26T20:43:34.795" v="88" actId="2711"/>
          <ac:spMkLst>
            <pc:docMk/>
            <pc:sldMk cId="2205803243" sldId="591"/>
            <ac:spMk id="45" creationId="{81CFC1D7-D989-107D-7F13-193F283AD0C6}"/>
          </ac:spMkLst>
        </pc:spChg>
        <pc:spChg chg="mod">
          <ac:chgData name="Cannell, Michael B" userId="df291291-9ac9-42c2-a976-062f6e2ad9da" providerId="ADAL" clId="{07A05B4B-1BC8-9949-BF87-1A4FA10F069C}" dt="2022-09-26T20:43:34.795" v="88" actId="2711"/>
          <ac:spMkLst>
            <pc:docMk/>
            <pc:sldMk cId="2205803243" sldId="591"/>
            <ac:spMk id="46" creationId="{9A3A86B6-2674-4D22-35B8-8EEE65D2E60F}"/>
          </ac:spMkLst>
        </pc:spChg>
        <pc:spChg chg="mod">
          <ac:chgData name="Cannell, Michael B" userId="df291291-9ac9-42c2-a976-062f6e2ad9da" providerId="ADAL" clId="{07A05B4B-1BC8-9949-BF87-1A4FA10F069C}" dt="2022-09-26T20:43:34.795" v="88" actId="2711"/>
          <ac:spMkLst>
            <pc:docMk/>
            <pc:sldMk cId="2205803243" sldId="591"/>
            <ac:spMk id="47" creationId="{8D9E7369-8E18-E4A5-3F82-93CEF06BAB46}"/>
          </ac:spMkLst>
        </pc:spChg>
        <pc:spChg chg="mod">
          <ac:chgData name="Cannell, Michael B" userId="df291291-9ac9-42c2-a976-062f6e2ad9da" providerId="ADAL" clId="{07A05B4B-1BC8-9949-BF87-1A4FA10F069C}" dt="2022-09-26T20:43:34.795" v="88" actId="2711"/>
          <ac:spMkLst>
            <pc:docMk/>
            <pc:sldMk cId="2205803243" sldId="591"/>
            <ac:spMk id="48" creationId="{A189A63D-9D86-9227-80D4-94660D0C3598}"/>
          </ac:spMkLst>
        </pc:spChg>
        <pc:spChg chg="mod">
          <ac:chgData name="Cannell, Michael B" userId="df291291-9ac9-42c2-a976-062f6e2ad9da" providerId="ADAL" clId="{07A05B4B-1BC8-9949-BF87-1A4FA10F069C}" dt="2022-09-26T20:43:34.795" v="88" actId="2711"/>
          <ac:spMkLst>
            <pc:docMk/>
            <pc:sldMk cId="2205803243" sldId="591"/>
            <ac:spMk id="51" creationId="{80F2FBDA-A94C-008F-1CAA-EB4CF4B400BD}"/>
          </ac:spMkLst>
        </pc:spChg>
        <pc:spChg chg="mod">
          <ac:chgData name="Cannell, Michael B" userId="df291291-9ac9-42c2-a976-062f6e2ad9da" providerId="ADAL" clId="{07A05B4B-1BC8-9949-BF87-1A4FA10F069C}" dt="2022-09-26T20:43:34.795" v="88" actId="2711"/>
          <ac:spMkLst>
            <pc:docMk/>
            <pc:sldMk cId="2205803243" sldId="591"/>
            <ac:spMk id="52" creationId="{A7963FE0-F39E-58BF-3E2B-2A7D0CD0F84A}"/>
          </ac:spMkLst>
        </pc:spChg>
        <pc:spChg chg="mod">
          <ac:chgData name="Cannell, Michael B" userId="df291291-9ac9-42c2-a976-062f6e2ad9da" providerId="ADAL" clId="{07A05B4B-1BC8-9949-BF87-1A4FA10F069C}" dt="2022-09-26T20:43:34.795" v="88" actId="2711"/>
          <ac:spMkLst>
            <pc:docMk/>
            <pc:sldMk cId="2205803243" sldId="591"/>
            <ac:spMk id="53" creationId="{8C720B98-2720-7E09-78D9-A00086177E5C}"/>
          </ac:spMkLst>
        </pc:spChg>
        <pc:spChg chg="mod">
          <ac:chgData name="Cannell, Michael B" userId="df291291-9ac9-42c2-a976-062f6e2ad9da" providerId="ADAL" clId="{07A05B4B-1BC8-9949-BF87-1A4FA10F069C}" dt="2022-09-26T20:43:34.795" v="88" actId="2711"/>
          <ac:spMkLst>
            <pc:docMk/>
            <pc:sldMk cId="2205803243" sldId="591"/>
            <ac:spMk id="54" creationId="{96E5F69D-74E7-9F29-6D68-99891B2FF925}"/>
          </ac:spMkLst>
        </pc:spChg>
        <pc:spChg chg="mod">
          <ac:chgData name="Cannell, Michael B" userId="df291291-9ac9-42c2-a976-062f6e2ad9da" providerId="ADAL" clId="{07A05B4B-1BC8-9949-BF87-1A4FA10F069C}" dt="2022-09-26T20:43:34.795" v="88" actId="2711"/>
          <ac:spMkLst>
            <pc:docMk/>
            <pc:sldMk cId="2205803243" sldId="591"/>
            <ac:spMk id="55" creationId="{E8C6E50A-2044-AC0D-4EC6-2CC787B702F2}"/>
          </ac:spMkLst>
        </pc:spChg>
        <pc:spChg chg="mod">
          <ac:chgData name="Cannell, Michael B" userId="df291291-9ac9-42c2-a976-062f6e2ad9da" providerId="ADAL" clId="{07A05B4B-1BC8-9949-BF87-1A4FA10F069C}" dt="2022-09-26T20:43:34.795" v="88" actId="2711"/>
          <ac:spMkLst>
            <pc:docMk/>
            <pc:sldMk cId="2205803243" sldId="591"/>
            <ac:spMk id="56" creationId="{14D74131-D786-443D-8011-249168384020}"/>
          </ac:spMkLst>
        </pc:spChg>
        <pc:spChg chg="mod">
          <ac:chgData name="Cannell, Michael B" userId="df291291-9ac9-42c2-a976-062f6e2ad9da" providerId="ADAL" clId="{07A05B4B-1BC8-9949-BF87-1A4FA10F069C}" dt="2022-09-26T20:43:34.795" v="88" actId="2711"/>
          <ac:spMkLst>
            <pc:docMk/>
            <pc:sldMk cId="2205803243" sldId="591"/>
            <ac:spMk id="57" creationId="{8486E7F1-B4FA-A276-CB40-5B6B41BAC066}"/>
          </ac:spMkLst>
        </pc:spChg>
        <pc:spChg chg="mod">
          <ac:chgData name="Cannell, Michael B" userId="df291291-9ac9-42c2-a976-062f6e2ad9da" providerId="ADAL" clId="{07A05B4B-1BC8-9949-BF87-1A4FA10F069C}" dt="2022-09-26T20:43:34.795" v="88" actId="2711"/>
          <ac:spMkLst>
            <pc:docMk/>
            <pc:sldMk cId="2205803243" sldId="591"/>
            <ac:spMk id="58" creationId="{355CBAE9-45D1-ED83-12BE-85F0DAAEDA7E}"/>
          </ac:spMkLst>
        </pc:spChg>
        <pc:spChg chg="mod">
          <ac:chgData name="Cannell, Michael B" userId="df291291-9ac9-42c2-a976-062f6e2ad9da" providerId="ADAL" clId="{07A05B4B-1BC8-9949-BF87-1A4FA10F069C}" dt="2022-09-26T20:43:34.795" v="88" actId="2711"/>
          <ac:spMkLst>
            <pc:docMk/>
            <pc:sldMk cId="2205803243" sldId="591"/>
            <ac:spMk id="59" creationId="{692E852E-8388-FD0A-3F45-86C67FAE9DCB}"/>
          </ac:spMkLst>
        </pc:spChg>
        <pc:spChg chg="mod">
          <ac:chgData name="Cannell, Michael B" userId="df291291-9ac9-42c2-a976-062f6e2ad9da" providerId="ADAL" clId="{07A05B4B-1BC8-9949-BF87-1A4FA10F069C}" dt="2022-09-26T20:43:34.795" v="88" actId="2711"/>
          <ac:spMkLst>
            <pc:docMk/>
            <pc:sldMk cId="2205803243" sldId="591"/>
            <ac:spMk id="60" creationId="{08656AE9-15D2-EFDF-79DE-C9E1B4C1D69A}"/>
          </ac:spMkLst>
        </pc:spChg>
        <pc:spChg chg="mod">
          <ac:chgData name="Cannell, Michael B" userId="df291291-9ac9-42c2-a976-062f6e2ad9da" providerId="ADAL" clId="{07A05B4B-1BC8-9949-BF87-1A4FA10F069C}" dt="2022-09-26T20:43:34.795" v="88" actId="2711"/>
          <ac:spMkLst>
            <pc:docMk/>
            <pc:sldMk cId="2205803243" sldId="591"/>
            <ac:spMk id="61" creationId="{88C08AD2-2B10-1199-BE1D-67EEBC81228B}"/>
          </ac:spMkLst>
        </pc:spChg>
        <pc:spChg chg="mod">
          <ac:chgData name="Cannell, Michael B" userId="df291291-9ac9-42c2-a976-062f6e2ad9da" providerId="ADAL" clId="{07A05B4B-1BC8-9949-BF87-1A4FA10F069C}" dt="2022-09-26T20:43:34.795" v="88" actId="2711"/>
          <ac:spMkLst>
            <pc:docMk/>
            <pc:sldMk cId="2205803243" sldId="591"/>
            <ac:spMk id="62" creationId="{4CDD4CAA-7354-9E6F-8B0B-08C0E5E86E33}"/>
          </ac:spMkLst>
        </pc:spChg>
        <pc:spChg chg="mod">
          <ac:chgData name="Cannell, Michael B" userId="df291291-9ac9-42c2-a976-062f6e2ad9da" providerId="ADAL" clId="{07A05B4B-1BC8-9949-BF87-1A4FA10F069C}" dt="2022-09-26T20:43:34.795" v="88" actId="2711"/>
          <ac:spMkLst>
            <pc:docMk/>
            <pc:sldMk cId="2205803243" sldId="591"/>
            <ac:spMk id="63" creationId="{C4DE3C8E-1472-C318-B0AD-74444F214182}"/>
          </ac:spMkLst>
        </pc:spChg>
        <pc:spChg chg="mod">
          <ac:chgData name="Cannell, Michael B" userId="df291291-9ac9-42c2-a976-062f6e2ad9da" providerId="ADAL" clId="{07A05B4B-1BC8-9949-BF87-1A4FA10F069C}" dt="2022-09-26T20:43:34.795" v="88" actId="2711"/>
          <ac:spMkLst>
            <pc:docMk/>
            <pc:sldMk cId="2205803243" sldId="591"/>
            <ac:spMk id="64" creationId="{B54BF5EF-3CED-EC34-A72E-64CB069809F3}"/>
          </ac:spMkLst>
        </pc:spChg>
        <pc:spChg chg="mod">
          <ac:chgData name="Cannell, Michael B" userId="df291291-9ac9-42c2-a976-062f6e2ad9da" providerId="ADAL" clId="{07A05B4B-1BC8-9949-BF87-1A4FA10F069C}" dt="2022-09-26T20:43:34.795" v="88" actId="2711"/>
          <ac:spMkLst>
            <pc:docMk/>
            <pc:sldMk cId="2205803243" sldId="591"/>
            <ac:spMk id="65" creationId="{80A40FEB-CFB7-B152-B23A-5D6B23F5672E}"/>
          </ac:spMkLst>
        </pc:spChg>
        <pc:spChg chg="mod">
          <ac:chgData name="Cannell, Michael B" userId="df291291-9ac9-42c2-a976-062f6e2ad9da" providerId="ADAL" clId="{07A05B4B-1BC8-9949-BF87-1A4FA10F069C}" dt="2022-09-26T20:43:34.795" v="88" actId="2711"/>
          <ac:spMkLst>
            <pc:docMk/>
            <pc:sldMk cId="2205803243" sldId="591"/>
            <ac:spMk id="66" creationId="{38090D8C-08CE-564B-B90A-4B6CB580A91D}"/>
          </ac:spMkLst>
        </pc:spChg>
        <pc:spChg chg="mod">
          <ac:chgData name="Cannell, Michael B" userId="df291291-9ac9-42c2-a976-062f6e2ad9da" providerId="ADAL" clId="{07A05B4B-1BC8-9949-BF87-1A4FA10F069C}" dt="2022-09-26T20:43:34.795" v="88" actId="2711"/>
          <ac:spMkLst>
            <pc:docMk/>
            <pc:sldMk cId="2205803243" sldId="591"/>
            <ac:spMk id="67" creationId="{D0F2F976-9566-9137-CD07-86DA829A5151}"/>
          </ac:spMkLst>
        </pc:spChg>
        <pc:spChg chg="mod">
          <ac:chgData name="Cannell, Michael B" userId="df291291-9ac9-42c2-a976-062f6e2ad9da" providerId="ADAL" clId="{07A05B4B-1BC8-9949-BF87-1A4FA10F069C}" dt="2022-09-26T20:43:34.795" v="88" actId="2711"/>
          <ac:spMkLst>
            <pc:docMk/>
            <pc:sldMk cId="2205803243" sldId="591"/>
            <ac:spMk id="68" creationId="{BC143064-030A-5758-01F7-414B0A925DAA}"/>
          </ac:spMkLst>
        </pc:spChg>
        <pc:spChg chg="mod">
          <ac:chgData name="Cannell, Michael B" userId="df291291-9ac9-42c2-a976-062f6e2ad9da" providerId="ADAL" clId="{07A05B4B-1BC8-9949-BF87-1A4FA10F069C}" dt="2022-09-26T20:43:34.795" v="88" actId="2711"/>
          <ac:spMkLst>
            <pc:docMk/>
            <pc:sldMk cId="2205803243" sldId="591"/>
            <ac:spMk id="69" creationId="{084ABC70-DD5A-79FA-44C2-DEF5958164F3}"/>
          </ac:spMkLst>
        </pc:spChg>
        <pc:spChg chg="mod">
          <ac:chgData name="Cannell, Michael B" userId="df291291-9ac9-42c2-a976-062f6e2ad9da" providerId="ADAL" clId="{07A05B4B-1BC8-9949-BF87-1A4FA10F069C}" dt="2022-09-26T20:43:34.795" v="88" actId="2711"/>
          <ac:spMkLst>
            <pc:docMk/>
            <pc:sldMk cId="2205803243" sldId="591"/>
            <ac:spMk id="70" creationId="{058937A6-BEF9-9657-BCAE-C6876A94FD7E}"/>
          </ac:spMkLst>
        </pc:spChg>
        <pc:spChg chg="mod">
          <ac:chgData name="Cannell, Michael B" userId="df291291-9ac9-42c2-a976-062f6e2ad9da" providerId="ADAL" clId="{07A05B4B-1BC8-9949-BF87-1A4FA10F069C}" dt="2022-09-26T20:43:34.795" v="88" actId="2711"/>
          <ac:spMkLst>
            <pc:docMk/>
            <pc:sldMk cId="2205803243" sldId="591"/>
            <ac:spMk id="71" creationId="{712B08F5-4CDC-9102-9ABB-8B2EC595FC06}"/>
          </ac:spMkLst>
        </pc:spChg>
        <pc:spChg chg="mod">
          <ac:chgData name="Cannell, Michael B" userId="df291291-9ac9-42c2-a976-062f6e2ad9da" providerId="ADAL" clId="{07A05B4B-1BC8-9949-BF87-1A4FA10F069C}" dt="2022-09-26T20:43:34.795" v="88" actId="2711"/>
          <ac:spMkLst>
            <pc:docMk/>
            <pc:sldMk cId="2205803243" sldId="591"/>
            <ac:spMk id="72" creationId="{CDBE0743-036C-71CE-69A2-3DF3477AB2BA}"/>
          </ac:spMkLst>
        </pc:spChg>
        <pc:spChg chg="mod">
          <ac:chgData name="Cannell, Michael B" userId="df291291-9ac9-42c2-a976-062f6e2ad9da" providerId="ADAL" clId="{07A05B4B-1BC8-9949-BF87-1A4FA10F069C}" dt="2022-09-26T20:43:34.795" v="88" actId="2711"/>
          <ac:spMkLst>
            <pc:docMk/>
            <pc:sldMk cId="2205803243" sldId="591"/>
            <ac:spMk id="73" creationId="{AAF30CC0-0888-C684-B92A-4AB71453D291}"/>
          </ac:spMkLst>
        </pc:spChg>
        <pc:spChg chg="mod">
          <ac:chgData name="Cannell, Michael B" userId="df291291-9ac9-42c2-a976-062f6e2ad9da" providerId="ADAL" clId="{07A05B4B-1BC8-9949-BF87-1A4FA10F069C}" dt="2022-09-26T20:43:34.795" v="88" actId="2711"/>
          <ac:spMkLst>
            <pc:docMk/>
            <pc:sldMk cId="2205803243" sldId="591"/>
            <ac:spMk id="74" creationId="{DEAC1337-6E2F-C6B2-769B-3814829DB49F}"/>
          </ac:spMkLst>
        </pc:spChg>
        <pc:spChg chg="mod">
          <ac:chgData name="Cannell, Michael B" userId="df291291-9ac9-42c2-a976-062f6e2ad9da" providerId="ADAL" clId="{07A05B4B-1BC8-9949-BF87-1A4FA10F069C}" dt="2022-09-26T20:43:34.795" v="88" actId="2711"/>
          <ac:spMkLst>
            <pc:docMk/>
            <pc:sldMk cId="2205803243" sldId="591"/>
            <ac:spMk id="75" creationId="{8BA73DEF-A375-FAA5-F7C8-8577E6321686}"/>
          </ac:spMkLst>
        </pc:spChg>
        <pc:spChg chg="mod">
          <ac:chgData name="Cannell, Michael B" userId="df291291-9ac9-42c2-a976-062f6e2ad9da" providerId="ADAL" clId="{07A05B4B-1BC8-9949-BF87-1A4FA10F069C}" dt="2022-09-26T20:43:34.795" v="88" actId="2711"/>
          <ac:spMkLst>
            <pc:docMk/>
            <pc:sldMk cId="2205803243" sldId="591"/>
            <ac:spMk id="76" creationId="{81F491D7-77F7-16AA-762C-28253A6A08BC}"/>
          </ac:spMkLst>
        </pc:spChg>
      </pc:sldChg>
      <pc:sldChg chg="modSp mod">
        <pc:chgData name="Cannell, Michael B" userId="df291291-9ac9-42c2-a976-062f6e2ad9da" providerId="ADAL" clId="{07A05B4B-1BC8-9949-BF87-1A4FA10F069C}" dt="2022-09-26T20:43:43.542" v="89" actId="2711"/>
        <pc:sldMkLst>
          <pc:docMk/>
          <pc:sldMk cId="545105592" sldId="592"/>
        </pc:sldMkLst>
        <pc:spChg chg="mod">
          <ac:chgData name="Cannell, Michael B" userId="df291291-9ac9-42c2-a976-062f6e2ad9da" providerId="ADAL" clId="{07A05B4B-1BC8-9949-BF87-1A4FA10F069C}" dt="2022-09-26T20:43:43.542" v="89" actId="2711"/>
          <ac:spMkLst>
            <pc:docMk/>
            <pc:sldMk cId="545105592" sldId="592"/>
            <ac:spMk id="2" creationId="{44CDCAAB-AE79-3769-EF8F-E53C0F2F2DF2}"/>
          </ac:spMkLst>
        </pc:spChg>
        <pc:spChg chg="mod">
          <ac:chgData name="Cannell, Michael B" userId="df291291-9ac9-42c2-a976-062f6e2ad9da" providerId="ADAL" clId="{07A05B4B-1BC8-9949-BF87-1A4FA10F069C}" dt="2022-09-26T20:43:43.542" v="89" actId="2711"/>
          <ac:spMkLst>
            <pc:docMk/>
            <pc:sldMk cId="545105592" sldId="592"/>
            <ac:spMk id="7" creationId="{B04B5FAD-FDD9-30CC-5D1C-BEB61A2A39A8}"/>
          </ac:spMkLst>
        </pc:spChg>
        <pc:spChg chg="mod">
          <ac:chgData name="Cannell, Michael B" userId="df291291-9ac9-42c2-a976-062f6e2ad9da" providerId="ADAL" clId="{07A05B4B-1BC8-9949-BF87-1A4FA10F069C}" dt="2022-09-26T20:43:43.542" v="89" actId="2711"/>
          <ac:spMkLst>
            <pc:docMk/>
            <pc:sldMk cId="545105592" sldId="592"/>
            <ac:spMk id="8" creationId="{F0AEC61A-366E-C316-9549-B424FE97DC81}"/>
          </ac:spMkLst>
        </pc:spChg>
        <pc:spChg chg="mod">
          <ac:chgData name="Cannell, Michael B" userId="df291291-9ac9-42c2-a976-062f6e2ad9da" providerId="ADAL" clId="{07A05B4B-1BC8-9949-BF87-1A4FA10F069C}" dt="2022-09-26T20:43:43.542" v="89" actId="2711"/>
          <ac:spMkLst>
            <pc:docMk/>
            <pc:sldMk cId="545105592" sldId="592"/>
            <ac:spMk id="9" creationId="{517F9297-7465-7172-5EF7-63AA614E2D8B}"/>
          </ac:spMkLst>
        </pc:spChg>
        <pc:spChg chg="mod">
          <ac:chgData name="Cannell, Michael B" userId="df291291-9ac9-42c2-a976-062f6e2ad9da" providerId="ADAL" clId="{07A05B4B-1BC8-9949-BF87-1A4FA10F069C}" dt="2022-09-26T20:43:43.542" v="89" actId="2711"/>
          <ac:spMkLst>
            <pc:docMk/>
            <pc:sldMk cId="545105592" sldId="592"/>
            <ac:spMk id="10" creationId="{D0C6B1AB-7AA9-2045-4671-D9A6C79C37D4}"/>
          </ac:spMkLst>
        </pc:spChg>
        <pc:spChg chg="mod">
          <ac:chgData name="Cannell, Michael B" userId="df291291-9ac9-42c2-a976-062f6e2ad9da" providerId="ADAL" clId="{07A05B4B-1BC8-9949-BF87-1A4FA10F069C}" dt="2022-09-26T20:43:43.542" v="89" actId="2711"/>
          <ac:spMkLst>
            <pc:docMk/>
            <pc:sldMk cId="545105592" sldId="592"/>
            <ac:spMk id="11" creationId="{DEABC989-14C6-9547-3725-5DC237AA82AD}"/>
          </ac:spMkLst>
        </pc:spChg>
        <pc:spChg chg="mod">
          <ac:chgData name="Cannell, Michael B" userId="df291291-9ac9-42c2-a976-062f6e2ad9da" providerId="ADAL" clId="{07A05B4B-1BC8-9949-BF87-1A4FA10F069C}" dt="2022-09-26T20:43:43.542" v="89" actId="2711"/>
          <ac:spMkLst>
            <pc:docMk/>
            <pc:sldMk cId="545105592" sldId="592"/>
            <ac:spMk id="12" creationId="{C02CA5BF-AC1B-4CF6-8442-4D7861D88235}"/>
          </ac:spMkLst>
        </pc:spChg>
        <pc:spChg chg="mod">
          <ac:chgData name="Cannell, Michael B" userId="df291291-9ac9-42c2-a976-062f6e2ad9da" providerId="ADAL" clId="{07A05B4B-1BC8-9949-BF87-1A4FA10F069C}" dt="2022-09-26T20:43:43.542" v="89" actId="2711"/>
          <ac:spMkLst>
            <pc:docMk/>
            <pc:sldMk cId="545105592" sldId="592"/>
            <ac:spMk id="13" creationId="{AEC6ACAF-E8A7-5686-414D-C3BE22DDB7C0}"/>
          </ac:spMkLst>
        </pc:spChg>
        <pc:spChg chg="mod">
          <ac:chgData name="Cannell, Michael B" userId="df291291-9ac9-42c2-a976-062f6e2ad9da" providerId="ADAL" clId="{07A05B4B-1BC8-9949-BF87-1A4FA10F069C}" dt="2022-09-26T20:43:43.542" v="89" actId="2711"/>
          <ac:spMkLst>
            <pc:docMk/>
            <pc:sldMk cId="545105592" sldId="592"/>
            <ac:spMk id="14" creationId="{EA7C0330-C6B4-8A45-BE0C-93359C2653DB}"/>
          </ac:spMkLst>
        </pc:spChg>
        <pc:spChg chg="mod">
          <ac:chgData name="Cannell, Michael B" userId="df291291-9ac9-42c2-a976-062f6e2ad9da" providerId="ADAL" clId="{07A05B4B-1BC8-9949-BF87-1A4FA10F069C}" dt="2022-09-26T20:43:43.542" v="89" actId="2711"/>
          <ac:spMkLst>
            <pc:docMk/>
            <pc:sldMk cId="545105592" sldId="592"/>
            <ac:spMk id="15" creationId="{804EB03E-CA73-4345-44C6-1E7C086D48A8}"/>
          </ac:spMkLst>
        </pc:spChg>
        <pc:spChg chg="mod">
          <ac:chgData name="Cannell, Michael B" userId="df291291-9ac9-42c2-a976-062f6e2ad9da" providerId="ADAL" clId="{07A05B4B-1BC8-9949-BF87-1A4FA10F069C}" dt="2022-09-26T20:43:43.542" v="89" actId="2711"/>
          <ac:spMkLst>
            <pc:docMk/>
            <pc:sldMk cId="545105592" sldId="592"/>
            <ac:spMk id="18" creationId="{11F25F93-EA48-5974-754C-E12002F65609}"/>
          </ac:spMkLst>
        </pc:spChg>
        <pc:spChg chg="mod">
          <ac:chgData name="Cannell, Michael B" userId="df291291-9ac9-42c2-a976-062f6e2ad9da" providerId="ADAL" clId="{07A05B4B-1BC8-9949-BF87-1A4FA10F069C}" dt="2022-09-26T20:43:43.542" v="89" actId="2711"/>
          <ac:spMkLst>
            <pc:docMk/>
            <pc:sldMk cId="545105592" sldId="592"/>
            <ac:spMk id="21" creationId="{E384B5B2-1A3E-7D8A-10E1-884B7EC2E595}"/>
          </ac:spMkLst>
        </pc:spChg>
        <pc:spChg chg="mod">
          <ac:chgData name="Cannell, Michael B" userId="df291291-9ac9-42c2-a976-062f6e2ad9da" providerId="ADAL" clId="{07A05B4B-1BC8-9949-BF87-1A4FA10F069C}" dt="2022-09-26T20:43:43.542" v="89" actId="2711"/>
          <ac:spMkLst>
            <pc:docMk/>
            <pc:sldMk cId="545105592" sldId="592"/>
            <ac:spMk id="26" creationId="{BF27ED52-9A25-D3A6-45C3-552B4940D445}"/>
          </ac:spMkLst>
        </pc:spChg>
        <pc:spChg chg="mod">
          <ac:chgData name="Cannell, Michael B" userId="df291291-9ac9-42c2-a976-062f6e2ad9da" providerId="ADAL" clId="{07A05B4B-1BC8-9949-BF87-1A4FA10F069C}" dt="2022-09-26T20:43:43.542" v="89" actId="2711"/>
          <ac:spMkLst>
            <pc:docMk/>
            <pc:sldMk cId="545105592" sldId="592"/>
            <ac:spMk id="27" creationId="{C91808F8-EE04-FFE4-6E7F-A8D39D5BD59A}"/>
          </ac:spMkLst>
        </pc:spChg>
        <pc:spChg chg="mod">
          <ac:chgData name="Cannell, Michael B" userId="df291291-9ac9-42c2-a976-062f6e2ad9da" providerId="ADAL" clId="{07A05B4B-1BC8-9949-BF87-1A4FA10F069C}" dt="2022-09-26T20:43:43.542" v="89" actId="2711"/>
          <ac:spMkLst>
            <pc:docMk/>
            <pc:sldMk cId="545105592" sldId="592"/>
            <ac:spMk id="28" creationId="{B8708EE1-C8A1-F4A8-55E1-2E835B5A78B9}"/>
          </ac:spMkLst>
        </pc:spChg>
        <pc:spChg chg="mod">
          <ac:chgData name="Cannell, Michael B" userId="df291291-9ac9-42c2-a976-062f6e2ad9da" providerId="ADAL" clId="{07A05B4B-1BC8-9949-BF87-1A4FA10F069C}" dt="2022-09-26T20:43:43.542" v="89" actId="2711"/>
          <ac:spMkLst>
            <pc:docMk/>
            <pc:sldMk cId="545105592" sldId="592"/>
            <ac:spMk id="29" creationId="{2C16D63B-010B-95D6-DCA2-C9A4993A3E8A}"/>
          </ac:spMkLst>
        </pc:spChg>
        <pc:spChg chg="mod">
          <ac:chgData name="Cannell, Michael B" userId="df291291-9ac9-42c2-a976-062f6e2ad9da" providerId="ADAL" clId="{07A05B4B-1BC8-9949-BF87-1A4FA10F069C}" dt="2022-09-26T20:43:43.542" v="89" actId="2711"/>
          <ac:spMkLst>
            <pc:docMk/>
            <pc:sldMk cId="545105592" sldId="592"/>
            <ac:spMk id="30" creationId="{D08B097A-CB4A-AA80-479D-27659684144B}"/>
          </ac:spMkLst>
        </pc:spChg>
        <pc:spChg chg="mod">
          <ac:chgData name="Cannell, Michael B" userId="df291291-9ac9-42c2-a976-062f6e2ad9da" providerId="ADAL" clId="{07A05B4B-1BC8-9949-BF87-1A4FA10F069C}" dt="2022-09-26T20:43:43.542" v="89" actId="2711"/>
          <ac:spMkLst>
            <pc:docMk/>
            <pc:sldMk cId="545105592" sldId="592"/>
            <ac:spMk id="31" creationId="{FC319884-62C4-3E32-D32F-E597C8C4F35B}"/>
          </ac:spMkLst>
        </pc:spChg>
        <pc:spChg chg="mod">
          <ac:chgData name="Cannell, Michael B" userId="df291291-9ac9-42c2-a976-062f6e2ad9da" providerId="ADAL" clId="{07A05B4B-1BC8-9949-BF87-1A4FA10F069C}" dt="2022-09-26T20:43:43.542" v="89" actId="2711"/>
          <ac:spMkLst>
            <pc:docMk/>
            <pc:sldMk cId="545105592" sldId="592"/>
            <ac:spMk id="32" creationId="{3AEEB17A-EA26-2B7E-8298-168694DA7C7E}"/>
          </ac:spMkLst>
        </pc:spChg>
        <pc:spChg chg="mod">
          <ac:chgData name="Cannell, Michael B" userId="df291291-9ac9-42c2-a976-062f6e2ad9da" providerId="ADAL" clId="{07A05B4B-1BC8-9949-BF87-1A4FA10F069C}" dt="2022-09-26T20:43:43.542" v="89" actId="2711"/>
          <ac:spMkLst>
            <pc:docMk/>
            <pc:sldMk cId="545105592" sldId="592"/>
            <ac:spMk id="33" creationId="{ED5AB667-3326-1893-78C8-1DCDA38288D8}"/>
          </ac:spMkLst>
        </pc:spChg>
        <pc:spChg chg="mod">
          <ac:chgData name="Cannell, Michael B" userId="df291291-9ac9-42c2-a976-062f6e2ad9da" providerId="ADAL" clId="{07A05B4B-1BC8-9949-BF87-1A4FA10F069C}" dt="2022-09-26T20:43:43.542" v="89" actId="2711"/>
          <ac:spMkLst>
            <pc:docMk/>
            <pc:sldMk cId="545105592" sldId="592"/>
            <ac:spMk id="34" creationId="{60AE0DF0-9E34-7525-1A42-B648501C83AC}"/>
          </ac:spMkLst>
        </pc:spChg>
        <pc:spChg chg="mod">
          <ac:chgData name="Cannell, Michael B" userId="df291291-9ac9-42c2-a976-062f6e2ad9da" providerId="ADAL" clId="{07A05B4B-1BC8-9949-BF87-1A4FA10F069C}" dt="2022-09-26T20:43:43.542" v="89" actId="2711"/>
          <ac:spMkLst>
            <pc:docMk/>
            <pc:sldMk cId="545105592" sldId="592"/>
            <ac:spMk id="35" creationId="{B12BC8C2-1C6D-B831-0ABD-B0078B4EBE09}"/>
          </ac:spMkLst>
        </pc:spChg>
        <pc:spChg chg="mod">
          <ac:chgData name="Cannell, Michael B" userId="df291291-9ac9-42c2-a976-062f6e2ad9da" providerId="ADAL" clId="{07A05B4B-1BC8-9949-BF87-1A4FA10F069C}" dt="2022-09-26T20:43:43.542" v="89" actId="2711"/>
          <ac:spMkLst>
            <pc:docMk/>
            <pc:sldMk cId="545105592" sldId="592"/>
            <ac:spMk id="36" creationId="{7BA05683-EA0B-9D8B-B729-70B80BEE0254}"/>
          </ac:spMkLst>
        </pc:spChg>
        <pc:spChg chg="mod">
          <ac:chgData name="Cannell, Michael B" userId="df291291-9ac9-42c2-a976-062f6e2ad9da" providerId="ADAL" clId="{07A05B4B-1BC8-9949-BF87-1A4FA10F069C}" dt="2022-09-26T20:43:43.542" v="89" actId="2711"/>
          <ac:spMkLst>
            <pc:docMk/>
            <pc:sldMk cId="545105592" sldId="592"/>
            <ac:spMk id="37" creationId="{91C2B41C-74F7-85BB-5554-391356F50BC2}"/>
          </ac:spMkLst>
        </pc:spChg>
        <pc:spChg chg="mod">
          <ac:chgData name="Cannell, Michael B" userId="df291291-9ac9-42c2-a976-062f6e2ad9da" providerId="ADAL" clId="{07A05B4B-1BC8-9949-BF87-1A4FA10F069C}" dt="2022-09-26T20:43:43.542" v="89" actId="2711"/>
          <ac:spMkLst>
            <pc:docMk/>
            <pc:sldMk cId="545105592" sldId="592"/>
            <ac:spMk id="38" creationId="{EE341FB7-B5A4-0ED6-C658-C26BD2FE929F}"/>
          </ac:spMkLst>
        </pc:spChg>
        <pc:spChg chg="mod">
          <ac:chgData name="Cannell, Michael B" userId="df291291-9ac9-42c2-a976-062f6e2ad9da" providerId="ADAL" clId="{07A05B4B-1BC8-9949-BF87-1A4FA10F069C}" dt="2022-09-26T20:43:43.542" v="89" actId="2711"/>
          <ac:spMkLst>
            <pc:docMk/>
            <pc:sldMk cId="545105592" sldId="592"/>
            <ac:spMk id="39" creationId="{81CC3AB7-64D9-975B-3ED2-0D38EFE95AB7}"/>
          </ac:spMkLst>
        </pc:spChg>
        <pc:spChg chg="mod">
          <ac:chgData name="Cannell, Michael B" userId="df291291-9ac9-42c2-a976-062f6e2ad9da" providerId="ADAL" clId="{07A05B4B-1BC8-9949-BF87-1A4FA10F069C}" dt="2022-09-26T20:43:43.542" v="89" actId="2711"/>
          <ac:spMkLst>
            <pc:docMk/>
            <pc:sldMk cId="545105592" sldId="592"/>
            <ac:spMk id="40" creationId="{F72BCF1A-3044-F2F6-C34D-8F5E9F456340}"/>
          </ac:spMkLst>
        </pc:spChg>
        <pc:spChg chg="mod">
          <ac:chgData name="Cannell, Michael B" userId="df291291-9ac9-42c2-a976-062f6e2ad9da" providerId="ADAL" clId="{07A05B4B-1BC8-9949-BF87-1A4FA10F069C}" dt="2022-09-26T20:43:43.542" v="89" actId="2711"/>
          <ac:spMkLst>
            <pc:docMk/>
            <pc:sldMk cId="545105592" sldId="592"/>
            <ac:spMk id="41" creationId="{40C8F828-8839-9210-5ACE-75F42A69EAF9}"/>
          </ac:spMkLst>
        </pc:spChg>
        <pc:spChg chg="mod">
          <ac:chgData name="Cannell, Michael B" userId="df291291-9ac9-42c2-a976-062f6e2ad9da" providerId="ADAL" clId="{07A05B4B-1BC8-9949-BF87-1A4FA10F069C}" dt="2022-09-26T20:43:43.542" v="89" actId="2711"/>
          <ac:spMkLst>
            <pc:docMk/>
            <pc:sldMk cId="545105592" sldId="592"/>
            <ac:spMk id="43" creationId="{98AC0AE0-D887-01C3-D7A1-BC3448CB969B}"/>
          </ac:spMkLst>
        </pc:spChg>
        <pc:spChg chg="mod">
          <ac:chgData name="Cannell, Michael B" userId="df291291-9ac9-42c2-a976-062f6e2ad9da" providerId="ADAL" clId="{07A05B4B-1BC8-9949-BF87-1A4FA10F069C}" dt="2022-09-26T20:43:43.542" v="89" actId="2711"/>
          <ac:spMkLst>
            <pc:docMk/>
            <pc:sldMk cId="545105592" sldId="592"/>
            <ac:spMk id="44" creationId="{CCD88229-3730-0923-F2C9-E62CEA1E2DDC}"/>
          </ac:spMkLst>
        </pc:spChg>
        <pc:spChg chg="mod">
          <ac:chgData name="Cannell, Michael B" userId="df291291-9ac9-42c2-a976-062f6e2ad9da" providerId="ADAL" clId="{07A05B4B-1BC8-9949-BF87-1A4FA10F069C}" dt="2022-09-26T20:43:43.542" v="89" actId="2711"/>
          <ac:spMkLst>
            <pc:docMk/>
            <pc:sldMk cId="545105592" sldId="592"/>
            <ac:spMk id="45" creationId="{81CFC1D7-D989-107D-7F13-193F283AD0C6}"/>
          </ac:spMkLst>
        </pc:spChg>
        <pc:spChg chg="mod">
          <ac:chgData name="Cannell, Michael B" userId="df291291-9ac9-42c2-a976-062f6e2ad9da" providerId="ADAL" clId="{07A05B4B-1BC8-9949-BF87-1A4FA10F069C}" dt="2022-09-26T20:43:43.542" v="89" actId="2711"/>
          <ac:spMkLst>
            <pc:docMk/>
            <pc:sldMk cId="545105592" sldId="592"/>
            <ac:spMk id="46" creationId="{9A3A86B6-2674-4D22-35B8-8EEE65D2E60F}"/>
          </ac:spMkLst>
        </pc:spChg>
        <pc:spChg chg="mod">
          <ac:chgData name="Cannell, Michael B" userId="df291291-9ac9-42c2-a976-062f6e2ad9da" providerId="ADAL" clId="{07A05B4B-1BC8-9949-BF87-1A4FA10F069C}" dt="2022-09-26T20:43:43.542" v="89" actId="2711"/>
          <ac:spMkLst>
            <pc:docMk/>
            <pc:sldMk cId="545105592" sldId="592"/>
            <ac:spMk id="47" creationId="{8D9E7369-8E18-E4A5-3F82-93CEF06BAB46}"/>
          </ac:spMkLst>
        </pc:spChg>
        <pc:spChg chg="mod">
          <ac:chgData name="Cannell, Michael B" userId="df291291-9ac9-42c2-a976-062f6e2ad9da" providerId="ADAL" clId="{07A05B4B-1BC8-9949-BF87-1A4FA10F069C}" dt="2022-09-26T20:43:43.542" v="89" actId="2711"/>
          <ac:spMkLst>
            <pc:docMk/>
            <pc:sldMk cId="545105592" sldId="592"/>
            <ac:spMk id="48" creationId="{A189A63D-9D86-9227-80D4-94660D0C3598}"/>
          </ac:spMkLst>
        </pc:spChg>
        <pc:spChg chg="mod">
          <ac:chgData name="Cannell, Michael B" userId="df291291-9ac9-42c2-a976-062f6e2ad9da" providerId="ADAL" clId="{07A05B4B-1BC8-9949-BF87-1A4FA10F069C}" dt="2022-09-26T20:43:43.542" v="89" actId="2711"/>
          <ac:spMkLst>
            <pc:docMk/>
            <pc:sldMk cId="545105592" sldId="592"/>
            <ac:spMk id="51" creationId="{80F2FBDA-A94C-008F-1CAA-EB4CF4B400BD}"/>
          </ac:spMkLst>
        </pc:spChg>
        <pc:spChg chg="mod">
          <ac:chgData name="Cannell, Michael B" userId="df291291-9ac9-42c2-a976-062f6e2ad9da" providerId="ADAL" clId="{07A05B4B-1BC8-9949-BF87-1A4FA10F069C}" dt="2022-09-26T20:43:43.542" v="89" actId="2711"/>
          <ac:spMkLst>
            <pc:docMk/>
            <pc:sldMk cId="545105592" sldId="592"/>
            <ac:spMk id="52" creationId="{A7963FE0-F39E-58BF-3E2B-2A7D0CD0F84A}"/>
          </ac:spMkLst>
        </pc:spChg>
        <pc:spChg chg="mod">
          <ac:chgData name="Cannell, Michael B" userId="df291291-9ac9-42c2-a976-062f6e2ad9da" providerId="ADAL" clId="{07A05B4B-1BC8-9949-BF87-1A4FA10F069C}" dt="2022-09-26T20:43:43.542" v="89" actId="2711"/>
          <ac:spMkLst>
            <pc:docMk/>
            <pc:sldMk cId="545105592" sldId="592"/>
            <ac:spMk id="53" creationId="{8C720B98-2720-7E09-78D9-A00086177E5C}"/>
          </ac:spMkLst>
        </pc:spChg>
        <pc:spChg chg="mod">
          <ac:chgData name="Cannell, Michael B" userId="df291291-9ac9-42c2-a976-062f6e2ad9da" providerId="ADAL" clId="{07A05B4B-1BC8-9949-BF87-1A4FA10F069C}" dt="2022-09-26T20:43:43.542" v="89" actId="2711"/>
          <ac:spMkLst>
            <pc:docMk/>
            <pc:sldMk cId="545105592" sldId="592"/>
            <ac:spMk id="54" creationId="{96E5F69D-74E7-9F29-6D68-99891B2FF925}"/>
          </ac:spMkLst>
        </pc:spChg>
        <pc:spChg chg="mod">
          <ac:chgData name="Cannell, Michael B" userId="df291291-9ac9-42c2-a976-062f6e2ad9da" providerId="ADAL" clId="{07A05B4B-1BC8-9949-BF87-1A4FA10F069C}" dt="2022-09-26T20:43:43.542" v="89" actId="2711"/>
          <ac:spMkLst>
            <pc:docMk/>
            <pc:sldMk cId="545105592" sldId="592"/>
            <ac:spMk id="55" creationId="{E8C6E50A-2044-AC0D-4EC6-2CC787B702F2}"/>
          </ac:spMkLst>
        </pc:spChg>
        <pc:spChg chg="mod">
          <ac:chgData name="Cannell, Michael B" userId="df291291-9ac9-42c2-a976-062f6e2ad9da" providerId="ADAL" clId="{07A05B4B-1BC8-9949-BF87-1A4FA10F069C}" dt="2022-09-26T20:43:43.542" v="89" actId="2711"/>
          <ac:spMkLst>
            <pc:docMk/>
            <pc:sldMk cId="545105592" sldId="592"/>
            <ac:spMk id="56" creationId="{14D74131-D786-443D-8011-249168384020}"/>
          </ac:spMkLst>
        </pc:spChg>
        <pc:spChg chg="mod">
          <ac:chgData name="Cannell, Michael B" userId="df291291-9ac9-42c2-a976-062f6e2ad9da" providerId="ADAL" clId="{07A05B4B-1BC8-9949-BF87-1A4FA10F069C}" dt="2022-09-26T20:43:43.542" v="89" actId="2711"/>
          <ac:spMkLst>
            <pc:docMk/>
            <pc:sldMk cId="545105592" sldId="592"/>
            <ac:spMk id="57" creationId="{8486E7F1-B4FA-A276-CB40-5B6B41BAC066}"/>
          </ac:spMkLst>
        </pc:spChg>
        <pc:spChg chg="mod">
          <ac:chgData name="Cannell, Michael B" userId="df291291-9ac9-42c2-a976-062f6e2ad9da" providerId="ADAL" clId="{07A05B4B-1BC8-9949-BF87-1A4FA10F069C}" dt="2022-09-26T20:43:43.542" v="89" actId="2711"/>
          <ac:spMkLst>
            <pc:docMk/>
            <pc:sldMk cId="545105592" sldId="592"/>
            <ac:spMk id="58" creationId="{355CBAE9-45D1-ED83-12BE-85F0DAAEDA7E}"/>
          </ac:spMkLst>
        </pc:spChg>
        <pc:spChg chg="mod">
          <ac:chgData name="Cannell, Michael B" userId="df291291-9ac9-42c2-a976-062f6e2ad9da" providerId="ADAL" clId="{07A05B4B-1BC8-9949-BF87-1A4FA10F069C}" dt="2022-09-26T20:43:43.542" v="89" actId="2711"/>
          <ac:spMkLst>
            <pc:docMk/>
            <pc:sldMk cId="545105592" sldId="592"/>
            <ac:spMk id="59" creationId="{692E852E-8388-FD0A-3F45-86C67FAE9DCB}"/>
          </ac:spMkLst>
        </pc:spChg>
        <pc:spChg chg="mod">
          <ac:chgData name="Cannell, Michael B" userId="df291291-9ac9-42c2-a976-062f6e2ad9da" providerId="ADAL" clId="{07A05B4B-1BC8-9949-BF87-1A4FA10F069C}" dt="2022-09-26T20:43:43.542" v="89" actId="2711"/>
          <ac:spMkLst>
            <pc:docMk/>
            <pc:sldMk cId="545105592" sldId="592"/>
            <ac:spMk id="60" creationId="{08656AE9-15D2-EFDF-79DE-C9E1B4C1D69A}"/>
          </ac:spMkLst>
        </pc:spChg>
        <pc:spChg chg="mod">
          <ac:chgData name="Cannell, Michael B" userId="df291291-9ac9-42c2-a976-062f6e2ad9da" providerId="ADAL" clId="{07A05B4B-1BC8-9949-BF87-1A4FA10F069C}" dt="2022-09-26T20:43:43.542" v="89" actId="2711"/>
          <ac:spMkLst>
            <pc:docMk/>
            <pc:sldMk cId="545105592" sldId="592"/>
            <ac:spMk id="61" creationId="{88C08AD2-2B10-1199-BE1D-67EEBC81228B}"/>
          </ac:spMkLst>
        </pc:spChg>
        <pc:spChg chg="mod">
          <ac:chgData name="Cannell, Michael B" userId="df291291-9ac9-42c2-a976-062f6e2ad9da" providerId="ADAL" clId="{07A05B4B-1BC8-9949-BF87-1A4FA10F069C}" dt="2022-09-26T20:43:43.542" v="89" actId="2711"/>
          <ac:spMkLst>
            <pc:docMk/>
            <pc:sldMk cId="545105592" sldId="592"/>
            <ac:spMk id="62" creationId="{4CDD4CAA-7354-9E6F-8B0B-08C0E5E86E33}"/>
          </ac:spMkLst>
        </pc:spChg>
        <pc:spChg chg="mod">
          <ac:chgData name="Cannell, Michael B" userId="df291291-9ac9-42c2-a976-062f6e2ad9da" providerId="ADAL" clId="{07A05B4B-1BC8-9949-BF87-1A4FA10F069C}" dt="2022-09-26T20:43:43.542" v="89" actId="2711"/>
          <ac:spMkLst>
            <pc:docMk/>
            <pc:sldMk cId="545105592" sldId="592"/>
            <ac:spMk id="63" creationId="{C4DE3C8E-1472-C318-B0AD-74444F214182}"/>
          </ac:spMkLst>
        </pc:spChg>
        <pc:spChg chg="mod">
          <ac:chgData name="Cannell, Michael B" userId="df291291-9ac9-42c2-a976-062f6e2ad9da" providerId="ADAL" clId="{07A05B4B-1BC8-9949-BF87-1A4FA10F069C}" dt="2022-09-26T20:43:43.542" v="89" actId="2711"/>
          <ac:spMkLst>
            <pc:docMk/>
            <pc:sldMk cId="545105592" sldId="592"/>
            <ac:spMk id="64" creationId="{B54BF5EF-3CED-EC34-A72E-64CB069809F3}"/>
          </ac:spMkLst>
        </pc:spChg>
        <pc:spChg chg="mod">
          <ac:chgData name="Cannell, Michael B" userId="df291291-9ac9-42c2-a976-062f6e2ad9da" providerId="ADAL" clId="{07A05B4B-1BC8-9949-BF87-1A4FA10F069C}" dt="2022-09-26T20:43:43.542" v="89" actId="2711"/>
          <ac:spMkLst>
            <pc:docMk/>
            <pc:sldMk cId="545105592" sldId="592"/>
            <ac:spMk id="65" creationId="{80A40FEB-CFB7-B152-B23A-5D6B23F5672E}"/>
          </ac:spMkLst>
        </pc:spChg>
        <pc:spChg chg="mod">
          <ac:chgData name="Cannell, Michael B" userId="df291291-9ac9-42c2-a976-062f6e2ad9da" providerId="ADAL" clId="{07A05B4B-1BC8-9949-BF87-1A4FA10F069C}" dt="2022-09-26T20:43:43.542" v="89" actId="2711"/>
          <ac:spMkLst>
            <pc:docMk/>
            <pc:sldMk cId="545105592" sldId="592"/>
            <ac:spMk id="66" creationId="{38090D8C-08CE-564B-B90A-4B6CB580A91D}"/>
          </ac:spMkLst>
        </pc:spChg>
        <pc:spChg chg="mod">
          <ac:chgData name="Cannell, Michael B" userId="df291291-9ac9-42c2-a976-062f6e2ad9da" providerId="ADAL" clId="{07A05B4B-1BC8-9949-BF87-1A4FA10F069C}" dt="2022-09-26T20:43:43.542" v="89" actId="2711"/>
          <ac:spMkLst>
            <pc:docMk/>
            <pc:sldMk cId="545105592" sldId="592"/>
            <ac:spMk id="67" creationId="{D0F2F976-9566-9137-CD07-86DA829A5151}"/>
          </ac:spMkLst>
        </pc:spChg>
        <pc:spChg chg="mod">
          <ac:chgData name="Cannell, Michael B" userId="df291291-9ac9-42c2-a976-062f6e2ad9da" providerId="ADAL" clId="{07A05B4B-1BC8-9949-BF87-1A4FA10F069C}" dt="2022-09-26T20:43:43.542" v="89" actId="2711"/>
          <ac:spMkLst>
            <pc:docMk/>
            <pc:sldMk cId="545105592" sldId="592"/>
            <ac:spMk id="68" creationId="{BC143064-030A-5758-01F7-414B0A925DAA}"/>
          </ac:spMkLst>
        </pc:spChg>
        <pc:spChg chg="mod">
          <ac:chgData name="Cannell, Michael B" userId="df291291-9ac9-42c2-a976-062f6e2ad9da" providerId="ADAL" clId="{07A05B4B-1BC8-9949-BF87-1A4FA10F069C}" dt="2022-09-26T20:43:43.542" v="89" actId="2711"/>
          <ac:spMkLst>
            <pc:docMk/>
            <pc:sldMk cId="545105592" sldId="592"/>
            <ac:spMk id="69" creationId="{084ABC70-DD5A-79FA-44C2-DEF5958164F3}"/>
          </ac:spMkLst>
        </pc:spChg>
        <pc:spChg chg="mod">
          <ac:chgData name="Cannell, Michael B" userId="df291291-9ac9-42c2-a976-062f6e2ad9da" providerId="ADAL" clId="{07A05B4B-1BC8-9949-BF87-1A4FA10F069C}" dt="2022-09-26T20:43:43.542" v="89" actId="2711"/>
          <ac:spMkLst>
            <pc:docMk/>
            <pc:sldMk cId="545105592" sldId="592"/>
            <ac:spMk id="70" creationId="{058937A6-BEF9-9657-BCAE-C6876A94FD7E}"/>
          </ac:spMkLst>
        </pc:spChg>
        <pc:spChg chg="mod">
          <ac:chgData name="Cannell, Michael B" userId="df291291-9ac9-42c2-a976-062f6e2ad9da" providerId="ADAL" clId="{07A05B4B-1BC8-9949-BF87-1A4FA10F069C}" dt="2022-09-26T20:43:43.542" v="89" actId="2711"/>
          <ac:spMkLst>
            <pc:docMk/>
            <pc:sldMk cId="545105592" sldId="592"/>
            <ac:spMk id="71" creationId="{712B08F5-4CDC-9102-9ABB-8B2EC595FC06}"/>
          </ac:spMkLst>
        </pc:spChg>
        <pc:spChg chg="mod">
          <ac:chgData name="Cannell, Michael B" userId="df291291-9ac9-42c2-a976-062f6e2ad9da" providerId="ADAL" clId="{07A05B4B-1BC8-9949-BF87-1A4FA10F069C}" dt="2022-09-26T20:43:43.542" v="89" actId="2711"/>
          <ac:spMkLst>
            <pc:docMk/>
            <pc:sldMk cId="545105592" sldId="592"/>
            <ac:spMk id="72" creationId="{CDBE0743-036C-71CE-69A2-3DF3477AB2BA}"/>
          </ac:spMkLst>
        </pc:spChg>
        <pc:spChg chg="mod">
          <ac:chgData name="Cannell, Michael B" userId="df291291-9ac9-42c2-a976-062f6e2ad9da" providerId="ADAL" clId="{07A05B4B-1BC8-9949-BF87-1A4FA10F069C}" dt="2022-09-26T20:43:43.542" v="89" actId="2711"/>
          <ac:spMkLst>
            <pc:docMk/>
            <pc:sldMk cId="545105592" sldId="592"/>
            <ac:spMk id="73" creationId="{AAF30CC0-0888-C684-B92A-4AB71453D291}"/>
          </ac:spMkLst>
        </pc:spChg>
        <pc:spChg chg="mod">
          <ac:chgData name="Cannell, Michael B" userId="df291291-9ac9-42c2-a976-062f6e2ad9da" providerId="ADAL" clId="{07A05B4B-1BC8-9949-BF87-1A4FA10F069C}" dt="2022-09-26T20:43:43.542" v="89" actId="2711"/>
          <ac:spMkLst>
            <pc:docMk/>
            <pc:sldMk cId="545105592" sldId="592"/>
            <ac:spMk id="74" creationId="{DEAC1337-6E2F-C6B2-769B-3814829DB49F}"/>
          </ac:spMkLst>
        </pc:spChg>
        <pc:spChg chg="mod">
          <ac:chgData name="Cannell, Michael B" userId="df291291-9ac9-42c2-a976-062f6e2ad9da" providerId="ADAL" clId="{07A05B4B-1BC8-9949-BF87-1A4FA10F069C}" dt="2022-09-26T20:43:43.542" v="89" actId="2711"/>
          <ac:spMkLst>
            <pc:docMk/>
            <pc:sldMk cId="545105592" sldId="592"/>
            <ac:spMk id="75" creationId="{8BA73DEF-A375-FAA5-F7C8-8577E6321686}"/>
          </ac:spMkLst>
        </pc:spChg>
        <pc:spChg chg="mod">
          <ac:chgData name="Cannell, Michael B" userId="df291291-9ac9-42c2-a976-062f6e2ad9da" providerId="ADAL" clId="{07A05B4B-1BC8-9949-BF87-1A4FA10F069C}" dt="2022-09-26T20:43:43.542" v="89" actId="2711"/>
          <ac:spMkLst>
            <pc:docMk/>
            <pc:sldMk cId="545105592" sldId="592"/>
            <ac:spMk id="76" creationId="{81F491D7-77F7-16AA-762C-28253A6A08BC}"/>
          </ac:spMkLst>
        </pc:spChg>
      </pc:sldChg>
      <pc:sldChg chg="modSp mod">
        <pc:chgData name="Cannell, Michael B" userId="df291291-9ac9-42c2-a976-062f6e2ad9da" providerId="ADAL" clId="{07A05B4B-1BC8-9949-BF87-1A4FA10F069C}" dt="2022-09-26T20:44:09.300" v="94" actId="404"/>
        <pc:sldMkLst>
          <pc:docMk/>
          <pc:sldMk cId="1643297023" sldId="593"/>
        </pc:sldMkLst>
        <pc:spChg chg="mod">
          <ac:chgData name="Cannell, Michael B" userId="df291291-9ac9-42c2-a976-062f6e2ad9da" providerId="ADAL" clId="{07A05B4B-1BC8-9949-BF87-1A4FA10F069C}" dt="2022-09-26T20:44:06.557" v="93" actId="2711"/>
          <ac:spMkLst>
            <pc:docMk/>
            <pc:sldMk cId="1643297023" sldId="593"/>
            <ac:spMk id="4" creationId="{35EE7C64-C533-F5F1-6B48-8168B0BBC727}"/>
          </ac:spMkLst>
        </pc:spChg>
        <pc:spChg chg="mod">
          <ac:chgData name="Cannell, Michael B" userId="df291291-9ac9-42c2-a976-062f6e2ad9da" providerId="ADAL" clId="{07A05B4B-1BC8-9949-BF87-1A4FA10F069C}" dt="2022-09-26T20:44:06.557" v="93" actId="2711"/>
          <ac:spMkLst>
            <pc:docMk/>
            <pc:sldMk cId="1643297023" sldId="593"/>
            <ac:spMk id="7" creationId="{B04B5FAD-FDD9-30CC-5D1C-BEB61A2A39A8}"/>
          </ac:spMkLst>
        </pc:spChg>
        <pc:spChg chg="mod">
          <ac:chgData name="Cannell, Michael B" userId="df291291-9ac9-42c2-a976-062f6e2ad9da" providerId="ADAL" clId="{07A05B4B-1BC8-9949-BF87-1A4FA10F069C}" dt="2022-09-26T20:44:06.557" v="93" actId="2711"/>
          <ac:spMkLst>
            <pc:docMk/>
            <pc:sldMk cId="1643297023" sldId="593"/>
            <ac:spMk id="8" creationId="{F0AEC61A-366E-C316-9549-B424FE97DC81}"/>
          </ac:spMkLst>
        </pc:spChg>
        <pc:spChg chg="mod">
          <ac:chgData name="Cannell, Michael B" userId="df291291-9ac9-42c2-a976-062f6e2ad9da" providerId="ADAL" clId="{07A05B4B-1BC8-9949-BF87-1A4FA10F069C}" dt="2022-09-26T20:44:06.557" v="93" actId="2711"/>
          <ac:spMkLst>
            <pc:docMk/>
            <pc:sldMk cId="1643297023" sldId="593"/>
            <ac:spMk id="9" creationId="{517F9297-7465-7172-5EF7-63AA614E2D8B}"/>
          </ac:spMkLst>
        </pc:spChg>
        <pc:spChg chg="mod">
          <ac:chgData name="Cannell, Michael B" userId="df291291-9ac9-42c2-a976-062f6e2ad9da" providerId="ADAL" clId="{07A05B4B-1BC8-9949-BF87-1A4FA10F069C}" dt="2022-09-26T20:44:06.557" v="93" actId="2711"/>
          <ac:spMkLst>
            <pc:docMk/>
            <pc:sldMk cId="1643297023" sldId="593"/>
            <ac:spMk id="10" creationId="{D0C6B1AB-7AA9-2045-4671-D9A6C79C37D4}"/>
          </ac:spMkLst>
        </pc:spChg>
        <pc:spChg chg="mod">
          <ac:chgData name="Cannell, Michael B" userId="df291291-9ac9-42c2-a976-062f6e2ad9da" providerId="ADAL" clId="{07A05B4B-1BC8-9949-BF87-1A4FA10F069C}" dt="2022-09-26T20:44:06.557" v="93" actId="2711"/>
          <ac:spMkLst>
            <pc:docMk/>
            <pc:sldMk cId="1643297023" sldId="593"/>
            <ac:spMk id="11" creationId="{DEABC989-14C6-9547-3725-5DC237AA82AD}"/>
          </ac:spMkLst>
        </pc:spChg>
        <pc:spChg chg="mod">
          <ac:chgData name="Cannell, Michael B" userId="df291291-9ac9-42c2-a976-062f6e2ad9da" providerId="ADAL" clId="{07A05B4B-1BC8-9949-BF87-1A4FA10F069C}" dt="2022-09-26T20:44:06.557" v="93" actId="2711"/>
          <ac:spMkLst>
            <pc:docMk/>
            <pc:sldMk cId="1643297023" sldId="593"/>
            <ac:spMk id="12" creationId="{C02CA5BF-AC1B-4CF6-8442-4D7861D88235}"/>
          </ac:spMkLst>
        </pc:spChg>
        <pc:spChg chg="mod">
          <ac:chgData name="Cannell, Michael B" userId="df291291-9ac9-42c2-a976-062f6e2ad9da" providerId="ADAL" clId="{07A05B4B-1BC8-9949-BF87-1A4FA10F069C}" dt="2022-09-26T20:44:06.557" v="93" actId="2711"/>
          <ac:spMkLst>
            <pc:docMk/>
            <pc:sldMk cId="1643297023" sldId="593"/>
            <ac:spMk id="13" creationId="{AEC6ACAF-E8A7-5686-414D-C3BE22DDB7C0}"/>
          </ac:spMkLst>
        </pc:spChg>
        <pc:spChg chg="mod">
          <ac:chgData name="Cannell, Michael B" userId="df291291-9ac9-42c2-a976-062f6e2ad9da" providerId="ADAL" clId="{07A05B4B-1BC8-9949-BF87-1A4FA10F069C}" dt="2022-09-26T20:44:06.557" v="93" actId="2711"/>
          <ac:spMkLst>
            <pc:docMk/>
            <pc:sldMk cId="1643297023" sldId="593"/>
            <ac:spMk id="14" creationId="{EA7C0330-C6B4-8A45-BE0C-93359C2653DB}"/>
          </ac:spMkLst>
        </pc:spChg>
        <pc:spChg chg="mod">
          <ac:chgData name="Cannell, Michael B" userId="df291291-9ac9-42c2-a976-062f6e2ad9da" providerId="ADAL" clId="{07A05B4B-1BC8-9949-BF87-1A4FA10F069C}" dt="2022-09-26T20:44:06.557" v="93" actId="2711"/>
          <ac:spMkLst>
            <pc:docMk/>
            <pc:sldMk cId="1643297023" sldId="593"/>
            <ac:spMk id="15" creationId="{804EB03E-CA73-4345-44C6-1E7C086D48A8}"/>
          </ac:spMkLst>
        </pc:spChg>
        <pc:spChg chg="mod">
          <ac:chgData name="Cannell, Michael B" userId="df291291-9ac9-42c2-a976-062f6e2ad9da" providerId="ADAL" clId="{07A05B4B-1BC8-9949-BF87-1A4FA10F069C}" dt="2022-09-26T20:44:06.557" v="93" actId="2711"/>
          <ac:spMkLst>
            <pc:docMk/>
            <pc:sldMk cId="1643297023" sldId="593"/>
            <ac:spMk id="21" creationId="{E384B5B2-1A3E-7D8A-10E1-884B7EC2E595}"/>
          </ac:spMkLst>
        </pc:spChg>
        <pc:spChg chg="mod">
          <ac:chgData name="Cannell, Michael B" userId="df291291-9ac9-42c2-a976-062f6e2ad9da" providerId="ADAL" clId="{07A05B4B-1BC8-9949-BF87-1A4FA10F069C}" dt="2022-09-26T20:44:06.557" v="93" actId="2711"/>
          <ac:spMkLst>
            <pc:docMk/>
            <pc:sldMk cId="1643297023" sldId="593"/>
            <ac:spMk id="26" creationId="{BF27ED52-9A25-D3A6-45C3-552B4940D445}"/>
          </ac:spMkLst>
        </pc:spChg>
        <pc:spChg chg="mod">
          <ac:chgData name="Cannell, Michael B" userId="df291291-9ac9-42c2-a976-062f6e2ad9da" providerId="ADAL" clId="{07A05B4B-1BC8-9949-BF87-1A4FA10F069C}" dt="2022-09-26T20:44:06.557" v="93" actId="2711"/>
          <ac:spMkLst>
            <pc:docMk/>
            <pc:sldMk cId="1643297023" sldId="593"/>
            <ac:spMk id="27" creationId="{C91808F8-EE04-FFE4-6E7F-A8D39D5BD59A}"/>
          </ac:spMkLst>
        </pc:spChg>
        <pc:spChg chg="mod">
          <ac:chgData name="Cannell, Michael B" userId="df291291-9ac9-42c2-a976-062f6e2ad9da" providerId="ADAL" clId="{07A05B4B-1BC8-9949-BF87-1A4FA10F069C}" dt="2022-09-26T20:44:06.557" v="93" actId="2711"/>
          <ac:spMkLst>
            <pc:docMk/>
            <pc:sldMk cId="1643297023" sldId="593"/>
            <ac:spMk id="28" creationId="{B8708EE1-C8A1-F4A8-55E1-2E835B5A78B9}"/>
          </ac:spMkLst>
        </pc:spChg>
        <pc:spChg chg="mod">
          <ac:chgData name="Cannell, Michael B" userId="df291291-9ac9-42c2-a976-062f6e2ad9da" providerId="ADAL" clId="{07A05B4B-1BC8-9949-BF87-1A4FA10F069C}" dt="2022-09-26T20:44:06.557" v="93" actId="2711"/>
          <ac:spMkLst>
            <pc:docMk/>
            <pc:sldMk cId="1643297023" sldId="593"/>
            <ac:spMk id="29" creationId="{2C16D63B-010B-95D6-DCA2-C9A4993A3E8A}"/>
          </ac:spMkLst>
        </pc:spChg>
        <pc:spChg chg="mod">
          <ac:chgData name="Cannell, Michael B" userId="df291291-9ac9-42c2-a976-062f6e2ad9da" providerId="ADAL" clId="{07A05B4B-1BC8-9949-BF87-1A4FA10F069C}" dt="2022-09-26T20:44:06.557" v="93" actId="2711"/>
          <ac:spMkLst>
            <pc:docMk/>
            <pc:sldMk cId="1643297023" sldId="593"/>
            <ac:spMk id="30" creationId="{D08B097A-CB4A-AA80-479D-27659684144B}"/>
          </ac:spMkLst>
        </pc:spChg>
        <pc:spChg chg="mod">
          <ac:chgData name="Cannell, Michael B" userId="df291291-9ac9-42c2-a976-062f6e2ad9da" providerId="ADAL" clId="{07A05B4B-1BC8-9949-BF87-1A4FA10F069C}" dt="2022-09-26T20:44:06.557" v="93" actId="2711"/>
          <ac:spMkLst>
            <pc:docMk/>
            <pc:sldMk cId="1643297023" sldId="593"/>
            <ac:spMk id="31" creationId="{FC319884-62C4-3E32-D32F-E597C8C4F35B}"/>
          </ac:spMkLst>
        </pc:spChg>
        <pc:spChg chg="mod">
          <ac:chgData name="Cannell, Michael B" userId="df291291-9ac9-42c2-a976-062f6e2ad9da" providerId="ADAL" clId="{07A05B4B-1BC8-9949-BF87-1A4FA10F069C}" dt="2022-09-26T20:44:06.557" v="93" actId="2711"/>
          <ac:spMkLst>
            <pc:docMk/>
            <pc:sldMk cId="1643297023" sldId="593"/>
            <ac:spMk id="32" creationId="{3AEEB17A-EA26-2B7E-8298-168694DA7C7E}"/>
          </ac:spMkLst>
        </pc:spChg>
        <pc:spChg chg="mod">
          <ac:chgData name="Cannell, Michael B" userId="df291291-9ac9-42c2-a976-062f6e2ad9da" providerId="ADAL" clId="{07A05B4B-1BC8-9949-BF87-1A4FA10F069C}" dt="2022-09-26T20:44:06.557" v="93" actId="2711"/>
          <ac:spMkLst>
            <pc:docMk/>
            <pc:sldMk cId="1643297023" sldId="593"/>
            <ac:spMk id="33" creationId="{ED5AB667-3326-1893-78C8-1DCDA38288D8}"/>
          </ac:spMkLst>
        </pc:spChg>
        <pc:spChg chg="mod">
          <ac:chgData name="Cannell, Michael B" userId="df291291-9ac9-42c2-a976-062f6e2ad9da" providerId="ADAL" clId="{07A05B4B-1BC8-9949-BF87-1A4FA10F069C}" dt="2022-09-26T20:44:06.557" v="93" actId="2711"/>
          <ac:spMkLst>
            <pc:docMk/>
            <pc:sldMk cId="1643297023" sldId="593"/>
            <ac:spMk id="34" creationId="{60AE0DF0-9E34-7525-1A42-B648501C83AC}"/>
          </ac:spMkLst>
        </pc:spChg>
        <pc:spChg chg="mod">
          <ac:chgData name="Cannell, Michael B" userId="df291291-9ac9-42c2-a976-062f6e2ad9da" providerId="ADAL" clId="{07A05B4B-1BC8-9949-BF87-1A4FA10F069C}" dt="2022-09-26T20:44:06.557" v="93" actId="2711"/>
          <ac:spMkLst>
            <pc:docMk/>
            <pc:sldMk cId="1643297023" sldId="593"/>
            <ac:spMk id="35" creationId="{B12BC8C2-1C6D-B831-0ABD-B0078B4EBE09}"/>
          </ac:spMkLst>
        </pc:spChg>
        <pc:spChg chg="mod">
          <ac:chgData name="Cannell, Michael B" userId="df291291-9ac9-42c2-a976-062f6e2ad9da" providerId="ADAL" clId="{07A05B4B-1BC8-9949-BF87-1A4FA10F069C}" dt="2022-09-26T20:44:06.557" v="93" actId="2711"/>
          <ac:spMkLst>
            <pc:docMk/>
            <pc:sldMk cId="1643297023" sldId="593"/>
            <ac:spMk id="36" creationId="{7BA05683-EA0B-9D8B-B729-70B80BEE0254}"/>
          </ac:spMkLst>
        </pc:spChg>
        <pc:spChg chg="mod">
          <ac:chgData name="Cannell, Michael B" userId="df291291-9ac9-42c2-a976-062f6e2ad9da" providerId="ADAL" clId="{07A05B4B-1BC8-9949-BF87-1A4FA10F069C}" dt="2022-09-26T20:44:06.557" v="93" actId="2711"/>
          <ac:spMkLst>
            <pc:docMk/>
            <pc:sldMk cId="1643297023" sldId="593"/>
            <ac:spMk id="37" creationId="{91C2B41C-74F7-85BB-5554-391356F50BC2}"/>
          </ac:spMkLst>
        </pc:spChg>
        <pc:spChg chg="mod">
          <ac:chgData name="Cannell, Michael B" userId="df291291-9ac9-42c2-a976-062f6e2ad9da" providerId="ADAL" clId="{07A05B4B-1BC8-9949-BF87-1A4FA10F069C}" dt="2022-09-26T20:44:06.557" v="93" actId="2711"/>
          <ac:spMkLst>
            <pc:docMk/>
            <pc:sldMk cId="1643297023" sldId="593"/>
            <ac:spMk id="38" creationId="{EE341FB7-B5A4-0ED6-C658-C26BD2FE929F}"/>
          </ac:spMkLst>
        </pc:spChg>
        <pc:spChg chg="mod">
          <ac:chgData name="Cannell, Michael B" userId="df291291-9ac9-42c2-a976-062f6e2ad9da" providerId="ADAL" clId="{07A05B4B-1BC8-9949-BF87-1A4FA10F069C}" dt="2022-09-26T20:44:06.557" v="93" actId="2711"/>
          <ac:spMkLst>
            <pc:docMk/>
            <pc:sldMk cId="1643297023" sldId="593"/>
            <ac:spMk id="39" creationId="{81CC3AB7-64D9-975B-3ED2-0D38EFE95AB7}"/>
          </ac:spMkLst>
        </pc:spChg>
        <pc:spChg chg="mod">
          <ac:chgData name="Cannell, Michael B" userId="df291291-9ac9-42c2-a976-062f6e2ad9da" providerId="ADAL" clId="{07A05B4B-1BC8-9949-BF87-1A4FA10F069C}" dt="2022-09-26T20:44:06.557" v="93" actId="2711"/>
          <ac:spMkLst>
            <pc:docMk/>
            <pc:sldMk cId="1643297023" sldId="593"/>
            <ac:spMk id="40" creationId="{F72BCF1A-3044-F2F6-C34D-8F5E9F456340}"/>
          </ac:spMkLst>
        </pc:spChg>
        <pc:spChg chg="mod">
          <ac:chgData name="Cannell, Michael B" userId="df291291-9ac9-42c2-a976-062f6e2ad9da" providerId="ADAL" clId="{07A05B4B-1BC8-9949-BF87-1A4FA10F069C}" dt="2022-09-26T20:44:06.557" v="93" actId="2711"/>
          <ac:spMkLst>
            <pc:docMk/>
            <pc:sldMk cId="1643297023" sldId="593"/>
            <ac:spMk id="41" creationId="{40C8F828-8839-9210-5ACE-75F42A69EAF9}"/>
          </ac:spMkLst>
        </pc:spChg>
        <pc:spChg chg="mod">
          <ac:chgData name="Cannell, Michael B" userId="df291291-9ac9-42c2-a976-062f6e2ad9da" providerId="ADAL" clId="{07A05B4B-1BC8-9949-BF87-1A4FA10F069C}" dt="2022-09-26T20:44:06.557" v="93" actId="2711"/>
          <ac:spMkLst>
            <pc:docMk/>
            <pc:sldMk cId="1643297023" sldId="593"/>
            <ac:spMk id="43" creationId="{98AC0AE0-D887-01C3-D7A1-BC3448CB969B}"/>
          </ac:spMkLst>
        </pc:spChg>
        <pc:spChg chg="mod">
          <ac:chgData name="Cannell, Michael B" userId="df291291-9ac9-42c2-a976-062f6e2ad9da" providerId="ADAL" clId="{07A05B4B-1BC8-9949-BF87-1A4FA10F069C}" dt="2022-09-26T20:44:06.557" v="93" actId="2711"/>
          <ac:spMkLst>
            <pc:docMk/>
            <pc:sldMk cId="1643297023" sldId="593"/>
            <ac:spMk id="44" creationId="{CCD88229-3730-0923-F2C9-E62CEA1E2DDC}"/>
          </ac:spMkLst>
        </pc:spChg>
        <pc:spChg chg="mod">
          <ac:chgData name="Cannell, Michael B" userId="df291291-9ac9-42c2-a976-062f6e2ad9da" providerId="ADAL" clId="{07A05B4B-1BC8-9949-BF87-1A4FA10F069C}" dt="2022-09-26T20:44:06.557" v="93" actId="2711"/>
          <ac:spMkLst>
            <pc:docMk/>
            <pc:sldMk cId="1643297023" sldId="593"/>
            <ac:spMk id="45" creationId="{81CFC1D7-D989-107D-7F13-193F283AD0C6}"/>
          </ac:spMkLst>
        </pc:spChg>
        <pc:spChg chg="mod">
          <ac:chgData name="Cannell, Michael B" userId="df291291-9ac9-42c2-a976-062f6e2ad9da" providerId="ADAL" clId="{07A05B4B-1BC8-9949-BF87-1A4FA10F069C}" dt="2022-09-26T20:44:06.557" v="93" actId="2711"/>
          <ac:spMkLst>
            <pc:docMk/>
            <pc:sldMk cId="1643297023" sldId="593"/>
            <ac:spMk id="46" creationId="{9A3A86B6-2674-4D22-35B8-8EEE65D2E60F}"/>
          </ac:spMkLst>
        </pc:spChg>
        <pc:spChg chg="mod">
          <ac:chgData name="Cannell, Michael B" userId="df291291-9ac9-42c2-a976-062f6e2ad9da" providerId="ADAL" clId="{07A05B4B-1BC8-9949-BF87-1A4FA10F069C}" dt="2022-09-26T20:44:06.557" v="93" actId="2711"/>
          <ac:spMkLst>
            <pc:docMk/>
            <pc:sldMk cId="1643297023" sldId="593"/>
            <ac:spMk id="47" creationId="{8D9E7369-8E18-E4A5-3F82-93CEF06BAB46}"/>
          </ac:spMkLst>
        </pc:spChg>
        <pc:spChg chg="mod">
          <ac:chgData name="Cannell, Michael B" userId="df291291-9ac9-42c2-a976-062f6e2ad9da" providerId="ADAL" clId="{07A05B4B-1BC8-9949-BF87-1A4FA10F069C}" dt="2022-09-26T20:44:06.557" v="93" actId="2711"/>
          <ac:spMkLst>
            <pc:docMk/>
            <pc:sldMk cId="1643297023" sldId="593"/>
            <ac:spMk id="48" creationId="{A189A63D-9D86-9227-80D4-94660D0C3598}"/>
          </ac:spMkLst>
        </pc:spChg>
        <pc:spChg chg="mod">
          <ac:chgData name="Cannell, Michael B" userId="df291291-9ac9-42c2-a976-062f6e2ad9da" providerId="ADAL" clId="{07A05B4B-1BC8-9949-BF87-1A4FA10F069C}" dt="2022-09-26T20:44:06.557" v="93" actId="2711"/>
          <ac:spMkLst>
            <pc:docMk/>
            <pc:sldMk cId="1643297023" sldId="593"/>
            <ac:spMk id="51" creationId="{80F2FBDA-A94C-008F-1CAA-EB4CF4B400BD}"/>
          </ac:spMkLst>
        </pc:spChg>
        <pc:spChg chg="mod">
          <ac:chgData name="Cannell, Michael B" userId="df291291-9ac9-42c2-a976-062f6e2ad9da" providerId="ADAL" clId="{07A05B4B-1BC8-9949-BF87-1A4FA10F069C}" dt="2022-09-26T20:44:06.557" v="93" actId="2711"/>
          <ac:spMkLst>
            <pc:docMk/>
            <pc:sldMk cId="1643297023" sldId="593"/>
            <ac:spMk id="52" creationId="{A7963FE0-F39E-58BF-3E2B-2A7D0CD0F84A}"/>
          </ac:spMkLst>
        </pc:spChg>
        <pc:spChg chg="mod">
          <ac:chgData name="Cannell, Michael B" userId="df291291-9ac9-42c2-a976-062f6e2ad9da" providerId="ADAL" clId="{07A05B4B-1BC8-9949-BF87-1A4FA10F069C}" dt="2022-09-26T20:44:06.557" v="93" actId="2711"/>
          <ac:spMkLst>
            <pc:docMk/>
            <pc:sldMk cId="1643297023" sldId="593"/>
            <ac:spMk id="53" creationId="{8C720B98-2720-7E09-78D9-A00086177E5C}"/>
          </ac:spMkLst>
        </pc:spChg>
        <pc:spChg chg="mod">
          <ac:chgData name="Cannell, Michael B" userId="df291291-9ac9-42c2-a976-062f6e2ad9da" providerId="ADAL" clId="{07A05B4B-1BC8-9949-BF87-1A4FA10F069C}" dt="2022-09-26T20:44:09.300" v="94" actId="404"/>
          <ac:spMkLst>
            <pc:docMk/>
            <pc:sldMk cId="1643297023" sldId="593"/>
            <ac:spMk id="54" creationId="{96E5F69D-74E7-9F29-6D68-99891B2FF925}"/>
          </ac:spMkLst>
        </pc:spChg>
        <pc:spChg chg="mod">
          <ac:chgData name="Cannell, Michael B" userId="df291291-9ac9-42c2-a976-062f6e2ad9da" providerId="ADAL" clId="{07A05B4B-1BC8-9949-BF87-1A4FA10F069C}" dt="2022-09-26T20:44:06.557" v="93" actId="2711"/>
          <ac:spMkLst>
            <pc:docMk/>
            <pc:sldMk cId="1643297023" sldId="593"/>
            <ac:spMk id="55" creationId="{E8C6E50A-2044-AC0D-4EC6-2CC787B702F2}"/>
          </ac:spMkLst>
        </pc:spChg>
        <pc:spChg chg="mod">
          <ac:chgData name="Cannell, Michael B" userId="df291291-9ac9-42c2-a976-062f6e2ad9da" providerId="ADAL" clId="{07A05B4B-1BC8-9949-BF87-1A4FA10F069C}" dt="2022-09-26T20:44:06.557" v="93" actId="2711"/>
          <ac:spMkLst>
            <pc:docMk/>
            <pc:sldMk cId="1643297023" sldId="593"/>
            <ac:spMk id="56" creationId="{14D74131-D786-443D-8011-249168384020}"/>
          </ac:spMkLst>
        </pc:spChg>
        <pc:spChg chg="mod">
          <ac:chgData name="Cannell, Michael B" userId="df291291-9ac9-42c2-a976-062f6e2ad9da" providerId="ADAL" clId="{07A05B4B-1BC8-9949-BF87-1A4FA10F069C}" dt="2022-09-26T20:44:06.557" v="93" actId="2711"/>
          <ac:spMkLst>
            <pc:docMk/>
            <pc:sldMk cId="1643297023" sldId="593"/>
            <ac:spMk id="57" creationId="{8486E7F1-B4FA-A276-CB40-5B6B41BAC066}"/>
          </ac:spMkLst>
        </pc:spChg>
        <pc:spChg chg="mod">
          <ac:chgData name="Cannell, Michael B" userId="df291291-9ac9-42c2-a976-062f6e2ad9da" providerId="ADAL" clId="{07A05B4B-1BC8-9949-BF87-1A4FA10F069C}" dt="2022-09-26T20:44:06.557" v="93" actId="2711"/>
          <ac:spMkLst>
            <pc:docMk/>
            <pc:sldMk cId="1643297023" sldId="593"/>
            <ac:spMk id="58" creationId="{355CBAE9-45D1-ED83-12BE-85F0DAAEDA7E}"/>
          </ac:spMkLst>
        </pc:spChg>
        <pc:spChg chg="mod">
          <ac:chgData name="Cannell, Michael B" userId="df291291-9ac9-42c2-a976-062f6e2ad9da" providerId="ADAL" clId="{07A05B4B-1BC8-9949-BF87-1A4FA10F069C}" dt="2022-09-26T20:44:06.557" v="93" actId="2711"/>
          <ac:spMkLst>
            <pc:docMk/>
            <pc:sldMk cId="1643297023" sldId="593"/>
            <ac:spMk id="59" creationId="{692E852E-8388-FD0A-3F45-86C67FAE9DCB}"/>
          </ac:spMkLst>
        </pc:spChg>
        <pc:spChg chg="mod">
          <ac:chgData name="Cannell, Michael B" userId="df291291-9ac9-42c2-a976-062f6e2ad9da" providerId="ADAL" clId="{07A05B4B-1BC8-9949-BF87-1A4FA10F069C}" dt="2022-09-26T20:44:06.557" v="93" actId="2711"/>
          <ac:spMkLst>
            <pc:docMk/>
            <pc:sldMk cId="1643297023" sldId="593"/>
            <ac:spMk id="60" creationId="{08656AE9-15D2-EFDF-79DE-C9E1B4C1D69A}"/>
          </ac:spMkLst>
        </pc:spChg>
        <pc:spChg chg="mod">
          <ac:chgData name="Cannell, Michael B" userId="df291291-9ac9-42c2-a976-062f6e2ad9da" providerId="ADAL" clId="{07A05B4B-1BC8-9949-BF87-1A4FA10F069C}" dt="2022-09-26T20:44:06.557" v="93" actId="2711"/>
          <ac:spMkLst>
            <pc:docMk/>
            <pc:sldMk cId="1643297023" sldId="593"/>
            <ac:spMk id="61" creationId="{88C08AD2-2B10-1199-BE1D-67EEBC81228B}"/>
          </ac:spMkLst>
        </pc:spChg>
        <pc:spChg chg="mod">
          <ac:chgData name="Cannell, Michael B" userId="df291291-9ac9-42c2-a976-062f6e2ad9da" providerId="ADAL" clId="{07A05B4B-1BC8-9949-BF87-1A4FA10F069C}" dt="2022-09-26T20:44:06.557" v="93" actId="2711"/>
          <ac:spMkLst>
            <pc:docMk/>
            <pc:sldMk cId="1643297023" sldId="593"/>
            <ac:spMk id="62" creationId="{4CDD4CAA-7354-9E6F-8B0B-08C0E5E86E33}"/>
          </ac:spMkLst>
        </pc:spChg>
        <pc:spChg chg="mod">
          <ac:chgData name="Cannell, Michael B" userId="df291291-9ac9-42c2-a976-062f6e2ad9da" providerId="ADAL" clId="{07A05B4B-1BC8-9949-BF87-1A4FA10F069C}" dt="2022-09-26T20:44:06.557" v="93" actId="2711"/>
          <ac:spMkLst>
            <pc:docMk/>
            <pc:sldMk cId="1643297023" sldId="593"/>
            <ac:spMk id="63" creationId="{C4DE3C8E-1472-C318-B0AD-74444F214182}"/>
          </ac:spMkLst>
        </pc:spChg>
        <pc:spChg chg="mod">
          <ac:chgData name="Cannell, Michael B" userId="df291291-9ac9-42c2-a976-062f6e2ad9da" providerId="ADAL" clId="{07A05B4B-1BC8-9949-BF87-1A4FA10F069C}" dt="2022-09-26T20:44:06.557" v="93" actId="2711"/>
          <ac:spMkLst>
            <pc:docMk/>
            <pc:sldMk cId="1643297023" sldId="593"/>
            <ac:spMk id="64" creationId="{B54BF5EF-3CED-EC34-A72E-64CB069809F3}"/>
          </ac:spMkLst>
        </pc:spChg>
        <pc:spChg chg="mod">
          <ac:chgData name="Cannell, Michael B" userId="df291291-9ac9-42c2-a976-062f6e2ad9da" providerId="ADAL" clId="{07A05B4B-1BC8-9949-BF87-1A4FA10F069C}" dt="2022-09-26T20:44:06.557" v="93" actId="2711"/>
          <ac:spMkLst>
            <pc:docMk/>
            <pc:sldMk cId="1643297023" sldId="593"/>
            <ac:spMk id="65" creationId="{80A40FEB-CFB7-B152-B23A-5D6B23F5672E}"/>
          </ac:spMkLst>
        </pc:spChg>
        <pc:spChg chg="mod">
          <ac:chgData name="Cannell, Michael B" userId="df291291-9ac9-42c2-a976-062f6e2ad9da" providerId="ADAL" clId="{07A05B4B-1BC8-9949-BF87-1A4FA10F069C}" dt="2022-09-26T20:44:06.557" v="93" actId="2711"/>
          <ac:spMkLst>
            <pc:docMk/>
            <pc:sldMk cId="1643297023" sldId="593"/>
            <ac:spMk id="66" creationId="{38090D8C-08CE-564B-B90A-4B6CB580A91D}"/>
          </ac:spMkLst>
        </pc:spChg>
        <pc:spChg chg="mod">
          <ac:chgData name="Cannell, Michael B" userId="df291291-9ac9-42c2-a976-062f6e2ad9da" providerId="ADAL" clId="{07A05B4B-1BC8-9949-BF87-1A4FA10F069C}" dt="2022-09-26T20:44:06.557" v="93" actId="2711"/>
          <ac:spMkLst>
            <pc:docMk/>
            <pc:sldMk cId="1643297023" sldId="593"/>
            <ac:spMk id="67" creationId="{D0F2F976-9566-9137-CD07-86DA829A5151}"/>
          </ac:spMkLst>
        </pc:spChg>
        <pc:spChg chg="mod">
          <ac:chgData name="Cannell, Michael B" userId="df291291-9ac9-42c2-a976-062f6e2ad9da" providerId="ADAL" clId="{07A05B4B-1BC8-9949-BF87-1A4FA10F069C}" dt="2022-09-26T20:44:06.557" v="93" actId="2711"/>
          <ac:spMkLst>
            <pc:docMk/>
            <pc:sldMk cId="1643297023" sldId="593"/>
            <ac:spMk id="68" creationId="{BC143064-030A-5758-01F7-414B0A925DAA}"/>
          </ac:spMkLst>
        </pc:spChg>
        <pc:spChg chg="mod">
          <ac:chgData name="Cannell, Michael B" userId="df291291-9ac9-42c2-a976-062f6e2ad9da" providerId="ADAL" clId="{07A05B4B-1BC8-9949-BF87-1A4FA10F069C}" dt="2022-09-26T20:44:06.557" v="93" actId="2711"/>
          <ac:spMkLst>
            <pc:docMk/>
            <pc:sldMk cId="1643297023" sldId="593"/>
            <ac:spMk id="69" creationId="{084ABC70-DD5A-79FA-44C2-DEF5958164F3}"/>
          </ac:spMkLst>
        </pc:spChg>
        <pc:spChg chg="mod">
          <ac:chgData name="Cannell, Michael B" userId="df291291-9ac9-42c2-a976-062f6e2ad9da" providerId="ADAL" clId="{07A05B4B-1BC8-9949-BF87-1A4FA10F069C}" dt="2022-09-26T20:44:06.557" v="93" actId="2711"/>
          <ac:spMkLst>
            <pc:docMk/>
            <pc:sldMk cId="1643297023" sldId="593"/>
            <ac:spMk id="70" creationId="{058937A6-BEF9-9657-BCAE-C6876A94FD7E}"/>
          </ac:spMkLst>
        </pc:spChg>
        <pc:spChg chg="mod">
          <ac:chgData name="Cannell, Michael B" userId="df291291-9ac9-42c2-a976-062f6e2ad9da" providerId="ADAL" clId="{07A05B4B-1BC8-9949-BF87-1A4FA10F069C}" dt="2022-09-26T20:44:06.557" v="93" actId="2711"/>
          <ac:spMkLst>
            <pc:docMk/>
            <pc:sldMk cId="1643297023" sldId="593"/>
            <ac:spMk id="71" creationId="{712B08F5-4CDC-9102-9ABB-8B2EC595FC06}"/>
          </ac:spMkLst>
        </pc:spChg>
        <pc:spChg chg="mod">
          <ac:chgData name="Cannell, Michael B" userId="df291291-9ac9-42c2-a976-062f6e2ad9da" providerId="ADAL" clId="{07A05B4B-1BC8-9949-BF87-1A4FA10F069C}" dt="2022-09-26T20:44:06.557" v="93" actId="2711"/>
          <ac:spMkLst>
            <pc:docMk/>
            <pc:sldMk cId="1643297023" sldId="593"/>
            <ac:spMk id="72" creationId="{CDBE0743-036C-71CE-69A2-3DF3477AB2BA}"/>
          </ac:spMkLst>
        </pc:spChg>
        <pc:spChg chg="mod">
          <ac:chgData name="Cannell, Michael B" userId="df291291-9ac9-42c2-a976-062f6e2ad9da" providerId="ADAL" clId="{07A05B4B-1BC8-9949-BF87-1A4FA10F069C}" dt="2022-09-26T20:44:06.557" v="93" actId="2711"/>
          <ac:spMkLst>
            <pc:docMk/>
            <pc:sldMk cId="1643297023" sldId="593"/>
            <ac:spMk id="73" creationId="{AAF30CC0-0888-C684-B92A-4AB71453D291}"/>
          </ac:spMkLst>
        </pc:spChg>
        <pc:spChg chg="mod">
          <ac:chgData name="Cannell, Michael B" userId="df291291-9ac9-42c2-a976-062f6e2ad9da" providerId="ADAL" clId="{07A05B4B-1BC8-9949-BF87-1A4FA10F069C}" dt="2022-09-26T20:44:06.557" v="93" actId="2711"/>
          <ac:spMkLst>
            <pc:docMk/>
            <pc:sldMk cId="1643297023" sldId="593"/>
            <ac:spMk id="74" creationId="{DEAC1337-6E2F-C6B2-769B-3814829DB49F}"/>
          </ac:spMkLst>
        </pc:spChg>
        <pc:spChg chg="mod">
          <ac:chgData name="Cannell, Michael B" userId="df291291-9ac9-42c2-a976-062f6e2ad9da" providerId="ADAL" clId="{07A05B4B-1BC8-9949-BF87-1A4FA10F069C}" dt="2022-09-26T20:44:06.557" v="93" actId="2711"/>
          <ac:spMkLst>
            <pc:docMk/>
            <pc:sldMk cId="1643297023" sldId="593"/>
            <ac:spMk id="75" creationId="{8BA73DEF-A375-FAA5-F7C8-8577E6321686}"/>
          </ac:spMkLst>
        </pc:spChg>
        <pc:spChg chg="mod">
          <ac:chgData name="Cannell, Michael B" userId="df291291-9ac9-42c2-a976-062f6e2ad9da" providerId="ADAL" clId="{07A05B4B-1BC8-9949-BF87-1A4FA10F069C}" dt="2022-09-26T20:44:06.557" v="93" actId="2711"/>
          <ac:spMkLst>
            <pc:docMk/>
            <pc:sldMk cId="1643297023" sldId="593"/>
            <ac:spMk id="76" creationId="{81F491D7-77F7-16AA-762C-28253A6A08BC}"/>
          </ac:spMkLst>
        </pc:spChg>
      </pc:sldChg>
      <pc:sldChg chg="modSp mod">
        <pc:chgData name="Cannell, Michael B" userId="df291291-9ac9-42c2-a976-062f6e2ad9da" providerId="ADAL" clId="{07A05B4B-1BC8-9949-BF87-1A4FA10F069C}" dt="2022-09-26T20:44:33.245" v="105" actId="1035"/>
        <pc:sldMkLst>
          <pc:docMk/>
          <pc:sldMk cId="4061498018" sldId="594"/>
        </pc:sldMkLst>
        <pc:spChg chg="mod">
          <ac:chgData name="Cannell, Michael B" userId="df291291-9ac9-42c2-a976-062f6e2ad9da" providerId="ADAL" clId="{07A05B4B-1BC8-9949-BF87-1A4FA10F069C}" dt="2022-09-26T20:44:18.459" v="95" actId="2711"/>
          <ac:spMkLst>
            <pc:docMk/>
            <pc:sldMk cId="4061498018" sldId="594"/>
            <ac:spMk id="4" creationId="{E0E03634-1222-E8F9-C4DB-9A43FD9218BB}"/>
          </ac:spMkLst>
        </pc:spChg>
        <pc:spChg chg="mod">
          <ac:chgData name="Cannell, Michael B" userId="df291291-9ac9-42c2-a976-062f6e2ad9da" providerId="ADAL" clId="{07A05B4B-1BC8-9949-BF87-1A4FA10F069C}" dt="2022-09-26T20:44:18.459" v="95" actId="2711"/>
          <ac:spMkLst>
            <pc:docMk/>
            <pc:sldMk cId="4061498018" sldId="594"/>
            <ac:spMk id="6" creationId="{08ED6963-ACF2-E4F4-C190-A9A76A3FD392}"/>
          </ac:spMkLst>
        </pc:spChg>
        <pc:spChg chg="mod">
          <ac:chgData name="Cannell, Michael B" userId="df291291-9ac9-42c2-a976-062f6e2ad9da" providerId="ADAL" clId="{07A05B4B-1BC8-9949-BF87-1A4FA10F069C}" dt="2022-09-26T20:44:33.245" v="105" actId="1035"/>
          <ac:spMkLst>
            <pc:docMk/>
            <pc:sldMk cId="4061498018" sldId="594"/>
            <ac:spMk id="16" creationId="{14F4193B-3918-73F0-2A11-A2A29D3904E9}"/>
          </ac:spMkLst>
        </pc:spChg>
        <pc:spChg chg="mod">
          <ac:chgData name="Cannell, Michael B" userId="df291291-9ac9-42c2-a976-062f6e2ad9da" providerId="ADAL" clId="{07A05B4B-1BC8-9949-BF87-1A4FA10F069C}" dt="2022-09-26T20:44:28.756" v="96" actId="1076"/>
          <ac:spMkLst>
            <pc:docMk/>
            <pc:sldMk cId="4061498018" sldId="594"/>
            <ac:spMk id="17" creationId="{B2D47199-83EF-9593-27D6-064691A6AFCF}"/>
          </ac:spMkLst>
        </pc:spChg>
        <pc:spChg chg="mod">
          <ac:chgData name="Cannell, Michael B" userId="df291291-9ac9-42c2-a976-062f6e2ad9da" providerId="ADAL" clId="{07A05B4B-1BC8-9949-BF87-1A4FA10F069C}" dt="2022-09-26T20:44:18.459" v="95" actId="2711"/>
          <ac:spMkLst>
            <pc:docMk/>
            <pc:sldMk cId="4061498018" sldId="594"/>
            <ac:spMk id="18" creationId="{11F25F93-EA48-5974-754C-E12002F65609}"/>
          </ac:spMkLst>
        </pc:spChg>
        <pc:spChg chg="mod">
          <ac:chgData name="Cannell, Michael B" userId="df291291-9ac9-42c2-a976-062f6e2ad9da" providerId="ADAL" clId="{07A05B4B-1BC8-9949-BF87-1A4FA10F069C}" dt="2022-09-26T20:44:18.459" v="95" actId="2711"/>
          <ac:spMkLst>
            <pc:docMk/>
            <pc:sldMk cId="4061498018" sldId="594"/>
            <ac:spMk id="19" creationId="{ADF91237-6A30-0E34-A97F-E1F8E6C3E1A0}"/>
          </ac:spMkLst>
        </pc:spChg>
        <pc:spChg chg="mod">
          <ac:chgData name="Cannell, Michael B" userId="df291291-9ac9-42c2-a976-062f6e2ad9da" providerId="ADAL" clId="{07A05B4B-1BC8-9949-BF87-1A4FA10F069C}" dt="2022-09-26T20:44:18.459" v="95" actId="2711"/>
          <ac:spMkLst>
            <pc:docMk/>
            <pc:sldMk cId="4061498018" sldId="594"/>
            <ac:spMk id="20" creationId="{2250B366-C2A1-976B-84C8-96F01D6CD497}"/>
          </ac:spMkLst>
        </pc:spChg>
        <pc:spChg chg="mod">
          <ac:chgData name="Cannell, Michael B" userId="df291291-9ac9-42c2-a976-062f6e2ad9da" providerId="ADAL" clId="{07A05B4B-1BC8-9949-BF87-1A4FA10F069C}" dt="2022-09-26T20:44:18.459" v="95" actId="2711"/>
          <ac:spMkLst>
            <pc:docMk/>
            <pc:sldMk cId="4061498018" sldId="594"/>
            <ac:spMk id="23" creationId="{DC097983-1F00-F318-2D27-29D19AC18C46}"/>
          </ac:spMkLst>
        </pc:spChg>
        <pc:spChg chg="mod">
          <ac:chgData name="Cannell, Michael B" userId="df291291-9ac9-42c2-a976-062f6e2ad9da" providerId="ADAL" clId="{07A05B4B-1BC8-9949-BF87-1A4FA10F069C}" dt="2022-09-26T20:44:18.459" v="95" actId="2711"/>
          <ac:spMkLst>
            <pc:docMk/>
            <pc:sldMk cId="4061498018" sldId="594"/>
            <ac:spMk id="24" creationId="{2BF10144-E64E-667A-F7A4-8322224A5588}"/>
          </ac:spMkLst>
        </pc:spChg>
        <pc:spChg chg="mod">
          <ac:chgData name="Cannell, Michael B" userId="df291291-9ac9-42c2-a976-062f6e2ad9da" providerId="ADAL" clId="{07A05B4B-1BC8-9949-BF87-1A4FA10F069C}" dt="2022-09-26T20:44:18.459" v="95" actId="2711"/>
          <ac:spMkLst>
            <pc:docMk/>
            <pc:sldMk cId="4061498018" sldId="594"/>
            <ac:spMk id="25" creationId="{FE8B4373-0520-899C-4893-76333CD65A62}"/>
          </ac:spMkLst>
        </pc:spChg>
        <pc:spChg chg="mod">
          <ac:chgData name="Cannell, Michael B" userId="df291291-9ac9-42c2-a976-062f6e2ad9da" providerId="ADAL" clId="{07A05B4B-1BC8-9949-BF87-1A4FA10F069C}" dt="2022-09-26T20:44:18.459" v="95" actId="2711"/>
          <ac:spMkLst>
            <pc:docMk/>
            <pc:sldMk cId="4061498018" sldId="594"/>
            <ac:spMk id="49" creationId="{785FBBCF-692B-9B77-1DC6-CFDF11D2791C}"/>
          </ac:spMkLst>
        </pc:spChg>
        <pc:spChg chg="mod">
          <ac:chgData name="Cannell, Michael B" userId="df291291-9ac9-42c2-a976-062f6e2ad9da" providerId="ADAL" clId="{07A05B4B-1BC8-9949-BF87-1A4FA10F069C}" dt="2022-09-26T20:44:18.459" v="95" actId="2711"/>
          <ac:spMkLst>
            <pc:docMk/>
            <pc:sldMk cId="4061498018" sldId="594"/>
            <ac:spMk id="50" creationId="{7737FAF2-4699-1E95-CBD6-C427741D1E83}"/>
          </ac:spMkLst>
        </pc:spChg>
        <pc:spChg chg="mod">
          <ac:chgData name="Cannell, Michael B" userId="df291291-9ac9-42c2-a976-062f6e2ad9da" providerId="ADAL" clId="{07A05B4B-1BC8-9949-BF87-1A4FA10F069C}" dt="2022-09-26T20:44:18.459" v="95" actId="2711"/>
          <ac:spMkLst>
            <pc:docMk/>
            <pc:sldMk cId="4061498018" sldId="594"/>
            <ac:spMk id="77" creationId="{C88824E1-01B8-99C0-435A-909FA4D75717}"/>
          </ac:spMkLst>
        </pc:spChg>
        <pc:spChg chg="mod">
          <ac:chgData name="Cannell, Michael B" userId="df291291-9ac9-42c2-a976-062f6e2ad9da" providerId="ADAL" clId="{07A05B4B-1BC8-9949-BF87-1A4FA10F069C}" dt="2022-09-26T20:44:18.459" v="95" actId="2711"/>
          <ac:spMkLst>
            <pc:docMk/>
            <pc:sldMk cId="4061498018" sldId="594"/>
            <ac:spMk id="78" creationId="{86518227-1D1D-389D-23CE-03392D082258}"/>
          </ac:spMkLst>
        </pc:spChg>
        <pc:spChg chg="mod">
          <ac:chgData name="Cannell, Michael B" userId="df291291-9ac9-42c2-a976-062f6e2ad9da" providerId="ADAL" clId="{07A05B4B-1BC8-9949-BF87-1A4FA10F069C}" dt="2022-09-26T20:44:18.459" v="95" actId="2711"/>
          <ac:spMkLst>
            <pc:docMk/>
            <pc:sldMk cId="4061498018" sldId="594"/>
            <ac:spMk id="79" creationId="{9B8AD381-1871-FA82-CAC0-BDE765CB6E9A}"/>
          </ac:spMkLst>
        </pc:spChg>
        <pc:spChg chg="mod">
          <ac:chgData name="Cannell, Michael B" userId="df291291-9ac9-42c2-a976-062f6e2ad9da" providerId="ADAL" clId="{07A05B4B-1BC8-9949-BF87-1A4FA10F069C}" dt="2022-09-26T20:44:18.459" v="95" actId="2711"/>
          <ac:spMkLst>
            <pc:docMk/>
            <pc:sldMk cId="4061498018" sldId="594"/>
            <ac:spMk id="80" creationId="{ABB82139-6211-2E6A-BF96-316BD29398B2}"/>
          </ac:spMkLst>
        </pc:spChg>
        <pc:spChg chg="mod">
          <ac:chgData name="Cannell, Michael B" userId="df291291-9ac9-42c2-a976-062f6e2ad9da" providerId="ADAL" clId="{07A05B4B-1BC8-9949-BF87-1A4FA10F069C}" dt="2022-09-26T20:44:18.459" v="95" actId="2711"/>
          <ac:spMkLst>
            <pc:docMk/>
            <pc:sldMk cId="4061498018" sldId="594"/>
            <ac:spMk id="81" creationId="{336DB44D-26FE-37F0-C7E9-6CD5F8A51D3E}"/>
          </ac:spMkLst>
        </pc:spChg>
        <pc:spChg chg="mod">
          <ac:chgData name="Cannell, Michael B" userId="df291291-9ac9-42c2-a976-062f6e2ad9da" providerId="ADAL" clId="{07A05B4B-1BC8-9949-BF87-1A4FA10F069C}" dt="2022-09-26T20:44:18.459" v="95" actId="2711"/>
          <ac:spMkLst>
            <pc:docMk/>
            <pc:sldMk cId="4061498018" sldId="594"/>
            <ac:spMk id="82" creationId="{5969B85D-A148-C833-0AD3-41BB52CAE14D}"/>
          </ac:spMkLst>
        </pc:spChg>
        <pc:spChg chg="mod">
          <ac:chgData name="Cannell, Michael B" userId="df291291-9ac9-42c2-a976-062f6e2ad9da" providerId="ADAL" clId="{07A05B4B-1BC8-9949-BF87-1A4FA10F069C}" dt="2022-09-26T20:44:18.459" v="95" actId="2711"/>
          <ac:spMkLst>
            <pc:docMk/>
            <pc:sldMk cId="4061498018" sldId="594"/>
            <ac:spMk id="83" creationId="{9F23023B-9EB7-28C2-21C3-0BE791936015}"/>
          </ac:spMkLst>
        </pc:spChg>
        <pc:spChg chg="mod">
          <ac:chgData name="Cannell, Michael B" userId="df291291-9ac9-42c2-a976-062f6e2ad9da" providerId="ADAL" clId="{07A05B4B-1BC8-9949-BF87-1A4FA10F069C}" dt="2022-09-26T20:44:18.459" v="95" actId="2711"/>
          <ac:spMkLst>
            <pc:docMk/>
            <pc:sldMk cId="4061498018" sldId="594"/>
            <ac:spMk id="84" creationId="{B902062B-3BD8-4066-0BF7-BD92E2E2AA8D}"/>
          </ac:spMkLst>
        </pc:spChg>
        <pc:spChg chg="mod">
          <ac:chgData name="Cannell, Michael B" userId="df291291-9ac9-42c2-a976-062f6e2ad9da" providerId="ADAL" clId="{07A05B4B-1BC8-9949-BF87-1A4FA10F069C}" dt="2022-09-26T20:44:18.459" v="95" actId="2711"/>
          <ac:spMkLst>
            <pc:docMk/>
            <pc:sldMk cId="4061498018" sldId="594"/>
            <ac:spMk id="85" creationId="{6FB88C3F-ED0A-0807-30D4-B797AD0D6920}"/>
          </ac:spMkLst>
        </pc:spChg>
        <pc:spChg chg="mod">
          <ac:chgData name="Cannell, Michael B" userId="df291291-9ac9-42c2-a976-062f6e2ad9da" providerId="ADAL" clId="{07A05B4B-1BC8-9949-BF87-1A4FA10F069C}" dt="2022-09-26T20:44:18.459" v="95" actId="2711"/>
          <ac:spMkLst>
            <pc:docMk/>
            <pc:sldMk cId="4061498018" sldId="594"/>
            <ac:spMk id="86" creationId="{605CDC74-5A18-7FCC-884B-AD7D78634F79}"/>
          </ac:spMkLst>
        </pc:spChg>
        <pc:spChg chg="mod">
          <ac:chgData name="Cannell, Michael B" userId="df291291-9ac9-42c2-a976-062f6e2ad9da" providerId="ADAL" clId="{07A05B4B-1BC8-9949-BF87-1A4FA10F069C}" dt="2022-09-26T20:44:18.459" v="95" actId="2711"/>
          <ac:spMkLst>
            <pc:docMk/>
            <pc:sldMk cId="4061498018" sldId="594"/>
            <ac:spMk id="87" creationId="{D881964C-5B46-9275-7E25-6BD0A56D1311}"/>
          </ac:spMkLst>
        </pc:spChg>
        <pc:spChg chg="mod">
          <ac:chgData name="Cannell, Michael B" userId="df291291-9ac9-42c2-a976-062f6e2ad9da" providerId="ADAL" clId="{07A05B4B-1BC8-9949-BF87-1A4FA10F069C}" dt="2022-09-26T20:44:18.459" v="95" actId="2711"/>
          <ac:spMkLst>
            <pc:docMk/>
            <pc:sldMk cId="4061498018" sldId="594"/>
            <ac:spMk id="88" creationId="{652F6737-B50F-AC2D-B5FA-AE814965A7F7}"/>
          </ac:spMkLst>
        </pc:spChg>
        <pc:spChg chg="mod">
          <ac:chgData name="Cannell, Michael B" userId="df291291-9ac9-42c2-a976-062f6e2ad9da" providerId="ADAL" clId="{07A05B4B-1BC8-9949-BF87-1A4FA10F069C}" dt="2022-09-26T20:44:18.459" v="95" actId="2711"/>
          <ac:spMkLst>
            <pc:docMk/>
            <pc:sldMk cId="4061498018" sldId="594"/>
            <ac:spMk id="89" creationId="{FEC8E04E-D9BD-B9CF-C4EC-099C48F21B3D}"/>
          </ac:spMkLst>
        </pc:spChg>
        <pc:spChg chg="mod">
          <ac:chgData name="Cannell, Michael B" userId="df291291-9ac9-42c2-a976-062f6e2ad9da" providerId="ADAL" clId="{07A05B4B-1BC8-9949-BF87-1A4FA10F069C}" dt="2022-09-26T20:44:18.459" v="95" actId="2711"/>
          <ac:spMkLst>
            <pc:docMk/>
            <pc:sldMk cId="4061498018" sldId="594"/>
            <ac:spMk id="90" creationId="{B78D084A-FB2B-00A1-8769-C3BF854DE05C}"/>
          </ac:spMkLst>
        </pc:spChg>
        <pc:spChg chg="mod">
          <ac:chgData name="Cannell, Michael B" userId="df291291-9ac9-42c2-a976-062f6e2ad9da" providerId="ADAL" clId="{07A05B4B-1BC8-9949-BF87-1A4FA10F069C}" dt="2022-09-26T20:44:18.459" v="95" actId="2711"/>
          <ac:spMkLst>
            <pc:docMk/>
            <pc:sldMk cId="4061498018" sldId="594"/>
            <ac:spMk id="91" creationId="{F401AAFD-3D41-7E8C-BA00-1D845319B89F}"/>
          </ac:spMkLst>
        </pc:spChg>
        <pc:spChg chg="mod">
          <ac:chgData name="Cannell, Michael B" userId="df291291-9ac9-42c2-a976-062f6e2ad9da" providerId="ADAL" clId="{07A05B4B-1BC8-9949-BF87-1A4FA10F069C}" dt="2022-09-26T20:44:18.459" v="95" actId="2711"/>
          <ac:spMkLst>
            <pc:docMk/>
            <pc:sldMk cId="4061498018" sldId="594"/>
            <ac:spMk id="92" creationId="{994971C3-1659-4108-9494-DB53F13C0A75}"/>
          </ac:spMkLst>
        </pc:spChg>
        <pc:spChg chg="mod">
          <ac:chgData name="Cannell, Michael B" userId="df291291-9ac9-42c2-a976-062f6e2ad9da" providerId="ADAL" clId="{07A05B4B-1BC8-9949-BF87-1A4FA10F069C}" dt="2022-09-26T20:44:18.459" v="95" actId="2711"/>
          <ac:spMkLst>
            <pc:docMk/>
            <pc:sldMk cId="4061498018" sldId="594"/>
            <ac:spMk id="93" creationId="{0181491D-C2FF-8E5D-99CB-170785E05259}"/>
          </ac:spMkLst>
        </pc:spChg>
        <pc:spChg chg="mod">
          <ac:chgData name="Cannell, Michael B" userId="df291291-9ac9-42c2-a976-062f6e2ad9da" providerId="ADAL" clId="{07A05B4B-1BC8-9949-BF87-1A4FA10F069C}" dt="2022-09-26T20:44:18.459" v="95" actId="2711"/>
          <ac:spMkLst>
            <pc:docMk/>
            <pc:sldMk cId="4061498018" sldId="594"/>
            <ac:spMk id="94" creationId="{A641097F-DFC8-D82B-C4D7-BA928F1C5241}"/>
          </ac:spMkLst>
        </pc:spChg>
        <pc:spChg chg="mod">
          <ac:chgData name="Cannell, Michael B" userId="df291291-9ac9-42c2-a976-062f6e2ad9da" providerId="ADAL" clId="{07A05B4B-1BC8-9949-BF87-1A4FA10F069C}" dt="2022-09-26T20:44:18.459" v="95" actId="2711"/>
          <ac:spMkLst>
            <pc:docMk/>
            <pc:sldMk cId="4061498018" sldId="594"/>
            <ac:spMk id="95" creationId="{E4B6E723-3C96-02DC-A475-76FB46DDDCD3}"/>
          </ac:spMkLst>
        </pc:spChg>
        <pc:spChg chg="mod">
          <ac:chgData name="Cannell, Michael B" userId="df291291-9ac9-42c2-a976-062f6e2ad9da" providerId="ADAL" clId="{07A05B4B-1BC8-9949-BF87-1A4FA10F069C}" dt="2022-09-26T20:44:18.459" v="95" actId="2711"/>
          <ac:spMkLst>
            <pc:docMk/>
            <pc:sldMk cId="4061498018" sldId="594"/>
            <ac:spMk id="96" creationId="{6E9109E3-8804-3F57-600F-D6E1219AB000}"/>
          </ac:spMkLst>
        </pc:spChg>
        <pc:spChg chg="mod">
          <ac:chgData name="Cannell, Michael B" userId="df291291-9ac9-42c2-a976-062f6e2ad9da" providerId="ADAL" clId="{07A05B4B-1BC8-9949-BF87-1A4FA10F069C}" dt="2022-09-26T20:44:18.459" v="95" actId="2711"/>
          <ac:spMkLst>
            <pc:docMk/>
            <pc:sldMk cId="4061498018" sldId="594"/>
            <ac:spMk id="97" creationId="{5BB87ED9-2EEE-85F3-B976-677BB4718C2D}"/>
          </ac:spMkLst>
        </pc:spChg>
        <pc:spChg chg="mod">
          <ac:chgData name="Cannell, Michael B" userId="df291291-9ac9-42c2-a976-062f6e2ad9da" providerId="ADAL" clId="{07A05B4B-1BC8-9949-BF87-1A4FA10F069C}" dt="2022-09-26T20:44:18.459" v="95" actId="2711"/>
          <ac:spMkLst>
            <pc:docMk/>
            <pc:sldMk cId="4061498018" sldId="594"/>
            <ac:spMk id="98" creationId="{F0AA5C5B-DADF-2353-425B-F477ECEAD1B0}"/>
          </ac:spMkLst>
        </pc:spChg>
        <pc:spChg chg="mod">
          <ac:chgData name="Cannell, Michael B" userId="df291291-9ac9-42c2-a976-062f6e2ad9da" providerId="ADAL" clId="{07A05B4B-1BC8-9949-BF87-1A4FA10F069C}" dt="2022-09-26T20:44:18.459" v="95" actId="2711"/>
          <ac:spMkLst>
            <pc:docMk/>
            <pc:sldMk cId="4061498018" sldId="594"/>
            <ac:spMk id="99" creationId="{4D3E1305-A1ED-5D91-DCA5-2FEF887E4A0A}"/>
          </ac:spMkLst>
        </pc:spChg>
        <pc:spChg chg="mod">
          <ac:chgData name="Cannell, Michael B" userId="df291291-9ac9-42c2-a976-062f6e2ad9da" providerId="ADAL" clId="{07A05B4B-1BC8-9949-BF87-1A4FA10F069C}" dt="2022-09-26T20:44:18.459" v="95" actId="2711"/>
          <ac:spMkLst>
            <pc:docMk/>
            <pc:sldMk cId="4061498018" sldId="594"/>
            <ac:spMk id="100" creationId="{4EC617E0-5486-5FB4-D0C9-EAF17A988825}"/>
          </ac:spMkLst>
        </pc:spChg>
        <pc:spChg chg="mod">
          <ac:chgData name="Cannell, Michael B" userId="df291291-9ac9-42c2-a976-062f6e2ad9da" providerId="ADAL" clId="{07A05B4B-1BC8-9949-BF87-1A4FA10F069C}" dt="2022-09-26T20:44:18.459" v="95" actId="2711"/>
          <ac:spMkLst>
            <pc:docMk/>
            <pc:sldMk cId="4061498018" sldId="594"/>
            <ac:spMk id="101" creationId="{6E36C3D6-4504-9663-FC93-7C9ED6E8241F}"/>
          </ac:spMkLst>
        </pc:spChg>
        <pc:spChg chg="mod">
          <ac:chgData name="Cannell, Michael B" userId="df291291-9ac9-42c2-a976-062f6e2ad9da" providerId="ADAL" clId="{07A05B4B-1BC8-9949-BF87-1A4FA10F069C}" dt="2022-09-26T20:44:18.459" v="95" actId="2711"/>
          <ac:spMkLst>
            <pc:docMk/>
            <pc:sldMk cId="4061498018" sldId="594"/>
            <ac:spMk id="102" creationId="{75363496-E381-C95A-75C2-193D8A539E54}"/>
          </ac:spMkLst>
        </pc:spChg>
        <pc:spChg chg="mod">
          <ac:chgData name="Cannell, Michael B" userId="df291291-9ac9-42c2-a976-062f6e2ad9da" providerId="ADAL" clId="{07A05B4B-1BC8-9949-BF87-1A4FA10F069C}" dt="2022-09-26T20:44:18.459" v="95" actId="2711"/>
          <ac:spMkLst>
            <pc:docMk/>
            <pc:sldMk cId="4061498018" sldId="594"/>
            <ac:spMk id="103" creationId="{98043777-C8DC-567F-EE93-84DC93AF9076}"/>
          </ac:spMkLst>
        </pc:spChg>
        <pc:spChg chg="mod">
          <ac:chgData name="Cannell, Michael B" userId="df291291-9ac9-42c2-a976-062f6e2ad9da" providerId="ADAL" clId="{07A05B4B-1BC8-9949-BF87-1A4FA10F069C}" dt="2022-09-26T20:44:18.459" v="95" actId="2711"/>
          <ac:spMkLst>
            <pc:docMk/>
            <pc:sldMk cId="4061498018" sldId="594"/>
            <ac:spMk id="104" creationId="{557DD7D0-10B4-4B7A-8F0E-B752A3AA3780}"/>
          </ac:spMkLst>
        </pc:spChg>
        <pc:spChg chg="mod">
          <ac:chgData name="Cannell, Michael B" userId="df291291-9ac9-42c2-a976-062f6e2ad9da" providerId="ADAL" clId="{07A05B4B-1BC8-9949-BF87-1A4FA10F069C}" dt="2022-09-26T20:44:18.459" v="95" actId="2711"/>
          <ac:spMkLst>
            <pc:docMk/>
            <pc:sldMk cId="4061498018" sldId="594"/>
            <ac:spMk id="105" creationId="{8F8060FA-505A-EE7F-9C52-5A9633A3A52F}"/>
          </ac:spMkLst>
        </pc:spChg>
        <pc:spChg chg="mod">
          <ac:chgData name="Cannell, Michael B" userId="df291291-9ac9-42c2-a976-062f6e2ad9da" providerId="ADAL" clId="{07A05B4B-1BC8-9949-BF87-1A4FA10F069C}" dt="2022-09-26T20:44:18.459" v="95" actId="2711"/>
          <ac:spMkLst>
            <pc:docMk/>
            <pc:sldMk cId="4061498018" sldId="594"/>
            <ac:spMk id="106" creationId="{6E054C09-ECB7-A4B6-7307-A40C83C2B352}"/>
          </ac:spMkLst>
        </pc:spChg>
        <pc:spChg chg="mod">
          <ac:chgData name="Cannell, Michael B" userId="df291291-9ac9-42c2-a976-062f6e2ad9da" providerId="ADAL" clId="{07A05B4B-1BC8-9949-BF87-1A4FA10F069C}" dt="2022-09-26T20:44:18.459" v="95" actId="2711"/>
          <ac:spMkLst>
            <pc:docMk/>
            <pc:sldMk cId="4061498018" sldId="594"/>
            <ac:spMk id="107" creationId="{18B3B655-D710-7AD7-BAE4-D72BC12FACE8}"/>
          </ac:spMkLst>
        </pc:spChg>
        <pc:spChg chg="mod">
          <ac:chgData name="Cannell, Michael B" userId="df291291-9ac9-42c2-a976-062f6e2ad9da" providerId="ADAL" clId="{07A05B4B-1BC8-9949-BF87-1A4FA10F069C}" dt="2022-09-26T20:44:18.459" v="95" actId="2711"/>
          <ac:spMkLst>
            <pc:docMk/>
            <pc:sldMk cId="4061498018" sldId="594"/>
            <ac:spMk id="108" creationId="{F5B49A37-7A73-57A8-F0EC-CCFC3AD67140}"/>
          </ac:spMkLst>
        </pc:spChg>
        <pc:spChg chg="mod">
          <ac:chgData name="Cannell, Michael B" userId="df291291-9ac9-42c2-a976-062f6e2ad9da" providerId="ADAL" clId="{07A05B4B-1BC8-9949-BF87-1A4FA10F069C}" dt="2022-09-26T20:44:18.459" v="95" actId="2711"/>
          <ac:spMkLst>
            <pc:docMk/>
            <pc:sldMk cId="4061498018" sldId="594"/>
            <ac:spMk id="109" creationId="{7BAD8DBB-D8FC-04C8-BE9E-6730A0E50328}"/>
          </ac:spMkLst>
        </pc:spChg>
        <pc:spChg chg="mod">
          <ac:chgData name="Cannell, Michael B" userId="df291291-9ac9-42c2-a976-062f6e2ad9da" providerId="ADAL" clId="{07A05B4B-1BC8-9949-BF87-1A4FA10F069C}" dt="2022-09-26T20:44:18.459" v="95" actId="2711"/>
          <ac:spMkLst>
            <pc:docMk/>
            <pc:sldMk cId="4061498018" sldId="594"/>
            <ac:spMk id="110" creationId="{B49E4969-439D-52CF-353F-1BF6895D7317}"/>
          </ac:spMkLst>
        </pc:spChg>
        <pc:spChg chg="mod">
          <ac:chgData name="Cannell, Michael B" userId="df291291-9ac9-42c2-a976-062f6e2ad9da" providerId="ADAL" clId="{07A05B4B-1BC8-9949-BF87-1A4FA10F069C}" dt="2022-09-26T20:44:18.459" v="95" actId="2711"/>
          <ac:spMkLst>
            <pc:docMk/>
            <pc:sldMk cId="4061498018" sldId="594"/>
            <ac:spMk id="111" creationId="{911687AD-0672-5245-67A6-B12CB30CAC6B}"/>
          </ac:spMkLst>
        </pc:spChg>
        <pc:spChg chg="mod">
          <ac:chgData name="Cannell, Michael B" userId="df291291-9ac9-42c2-a976-062f6e2ad9da" providerId="ADAL" clId="{07A05B4B-1BC8-9949-BF87-1A4FA10F069C}" dt="2022-09-26T20:44:18.459" v="95" actId="2711"/>
          <ac:spMkLst>
            <pc:docMk/>
            <pc:sldMk cId="4061498018" sldId="594"/>
            <ac:spMk id="112" creationId="{46ED277F-9B92-4F65-F8F5-C6C5556F288B}"/>
          </ac:spMkLst>
        </pc:spChg>
        <pc:spChg chg="mod">
          <ac:chgData name="Cannell, Michael B" userId="df291291-9ac9-42c2-a976-062f6e2ad9da" providerId="ADAL" clId="{07A05B4B-1BC8-9949-BF87-1A4FA10F069C}" dt="2022-09-26T20:44:18.459" v="95" actId="2711"/>
          <ac:spMkLst>
            <pc:docMk/>
            <pc:sldMk cId="4061498018" sldId="594"/>
            <ac:spMk id="113" creationId="{4025E60C-6735-51C8-3FBF-545692ADCCF6}"/>
          </ac:spMkLst>
        </pc:spChg>
        <pc:spChg chg="mod">
          <ac:chgData name="Cannell, Michael B" userId="df291291-9ac9-42c2-a976-062f6e2ad9da" providerId="ADAL" clId="{07A05B4B-1BC8-9949-BF87-1A4FA10F069C}" dt="2022-09-26T20:44:18.459" v="95" actId="2711"/>
          <ac:spMkLst>
            <pc:docMk/>
            <pc:sldMk cId="4061498018" sldId="594"/>
            <ac:spMk id="114" creationId="{CD08758D-6DD9-A9FF-EFEF-8F1AD79EA216}"/>
          </ac:spMkLst>
        </pc:spChg>
        <pc:spChg chg="mod">
          <ac:chgData name="Cannell, Michael B" userId="df291291-9ac9-42c2-a976-062f6e2ad9da" providerId="ADAL" clId="{07A05B4B-1BC8-9949-BF87-1A4FA10F069C}" dt="2022-09-26T20:44:18.459" v="95" actId="2711"/>
          <ac:spMkLst>
            <pc:docMk/>
            <pc:sldMk cId="4061498018" sldId="594"/>
            <ac:spMk id="115" creationId="{157B3F20-8405-7FB9-8DF4-B39D99009726}"/>
          </ac:spMkLst>
        </pc:spChg>
        <pc:spChg chg="mod">
          <ac:chgData name="Cannell, Michael B" userId="df291291-9ac9-42c2-a976-062f6e2ad9da" providerId="ADAL" clId="{07A05B4B-1BC8-9949-BF87-1A4FA10F069C}" dt="2022-09-26T20:44:18.459" v="95" actId="2711"/>
          <ac:spMkLst>
            <pc:docMk/>
            <pc:sldMk cId="4061498018" sldId="594"/>
            <ac:spMk id="116" creationId="{0495B2E7-9C3D-1E88-BD2F-4813439F9124}"/>
          </ac:spMkLst>
        </pc:spChg>
        <pc:spChg chg="mod">
          <ac:chgData name="Cannell, Michael B" userId="df291291-9ac9-42c2-a976-062f6e2ad9da" providerId="ADAL" clId="{07A05B4B-1BC8-9949-BF87-1A4FA10F069C}" dt="2022-09-26T20:44:18.459" v="95" actId="2711"/>
          <ac:spMkLst>
            <pc:docMk/>
            <pc:sldMk cId="4061498018" sldId="594"/>
            <ac:spMk id="117" creationId="{28DCFC27-1F2A-9ADF-3451-66ACCB3ED21A}"/>
          </ac:spMkLst>
        </pc:spChg>
        <pc:spChg chg="mod">
          <ac:chgData name="Cannell, Michael B" userId="df291291-9ac9-42c2-a976-062f6e2ad9da" providerId="ADAL" clId="{07A05B4B-1BC8-9949-BF87-1A4FA10F069C}" dt="2022-09-26T20:44:18.459" v="95" actId="2711"/>
          <ac:spMkLst>
            <pc:docMk/>
            <pc:sldMk cId="4061498018" sldId="594"/>
            <ac:spMk id="118" creationId="{D9E1AE72-8749-167B-D02F-B9F4227D61EC}"/>
          </ac:spMkLst>
        </pc:spChg>
        <pc:spChg chg="mod">
          <ac:chgData name="Cannell, Michael B" userId="df291291-9ac9-42c2-a976-062f6e2ad9da" providerId="ADAL" clId="{07A05B4B-1BC8-9949-BF87-1A4FA10F069C}" dt="2022-09-26T20:44:18.459" v="95" actId="2711"/>
          <ac:spMkLst>
            <pc:docMk/>
            <pc:sldMk cId="4061498018" sldId="594"/>
            <ac:spMk id="119" creationId="{4BD37558-8CDD-9820-A3C5-B58B4DB9EFF2}"/>
          </ac:spMkLst>
        </pc:spChg>
        <pc:spChg chg="mod">
          <ac:chgData name="Cannell, Michael B" userId="df291291-9ac9-42c2-a976-062f6e2ad9da" providerId="ADAL" clId="{07A05B4B-1BC8-9949-BF87-1A4FA10F069C}" dt="2022-09-26T20:44:18.459" v="95" actId="2711"/>
          <ac:spMkLst>
            <pc:docMk/>
            <pc:sldMk cId="4061498018" sldId="594"/>
            <ac:spMk id="120" creationId="{A8A1E37A-8DCB-25F9-35FD-64B4FFC65596}"/>
          </ac:spMkLst>
        </pc:spChg>
        <pc:spChg chg="mod">
          <ac:chgData name="Cannell, Michael B" userId="df291291-9ac9-42c2-a976-062f6e2ad9da" providerId="ADAL" clId="{07A05B4B-1BC8-9949-BF87-1A4FA10F069C}" dt="2022-09-26T20:44:18.459" v="95" actId="2711"/>
          <ac:spMkLst>
            <pc:docMk/>
            <pc:sldMk cId="4061498018" sldId="594"/>
            <ac:spMk id="121" creationId="{9F7C23ED-F8F9-2E4B-B3E6-B0F32AE00AD8}"/>
          </ac:spMkLst>
        </pc:spChg>
        <pc:spChg chg="mod">
          <ac:chgData name="Cannell, Michael B" userId="df291291-9ac9-42c2-a976-062f6e2ad9da" providerId="ADAL" clId="{07A05B4B-1BC8-9949-BF87-1A4FA10F069C}" dt="2022-09-26T20:44:18.459" v="95" actId="2711"/>
          <ac:spMkLst>
            <pc:docMk/>
            <pc:sldMk cId="4061498018" sldId="594"/>
            <ac:spMk id="122" creationId="{095816B7-D00B-5BFB-8980-36D5E7F07DF2}"/>
          </ac:spMkLst>
        </pc:spChg>
        <pc:spChg chg="mod">
          <ac:chgData name="Cannell, Michael B" userId="df291291-9ac9-42c2-a976-062f6e2ad9da" providerId="ADAL" clId="{07A05B4B-1BC8-9949-BF87-1A4FA10F069C}" dt="2022-09-26T20:44:18.459" v="95" actId="2711"/>
          <ac:spMkLst>
            <pc:docMk/>
            <pc:sldMk cId="4061498018" sldId="594"/>
            <ac:spMk id="123" creationId="{433BA59C-10C2-A00E-2596-3FCC5D742839}"/>
          </ac:spMkLst>
        </pc:spChg>
        <pc:spChg chg="mod">
          <ac:chgData name="Cannell, Michael B" userId="df291291-9ac9-42c2-a976-062f6e2ad9da" providerId="ADAL" clId="{07A05B4B-1BC8-9949-BF87-1A4FA10F069C}" dt="2022-09-26T20:44:18.459" v="95" actId="2711"/>
          <ac:spMkLst>
            <pc:docMk/>
            <pc:sldMk cId="4061498018" sldId="594"/>
            <ac:spMk id="124" creationId="{0018CBAE-30CE-6491-5ACD-4CAE83C76C87}"/>
          </ac:spMkLst>
        </pc:spChg>
        <pc:spChg chg="mod">
          <ac:chgData name="Cannell, Michael B" userId="df291291-9ac9-42c2-a976-062f6e2ad9da" providerId="ADAL" clId="{07A05B4B-1BC8-9949-BF87-1A4FA10F069C}" dt="2022-09-26T20:44:18.459" v="95" actId="2711"/>
          <ac:spMkLst>
            <pc:docMk/>
            <pc:sldMk cId="4061498018" sldId="594"/>
            <ac:spMk id="125" creationId="{47952C2C-01D6-2DAC-2FE8-88AA0EA0E754}"/>
          </ac:spMkLst>
        </pc:spChg>
        <pc:spChg chg="mod">
          <ac:chgData name="Cannell, Michael B" userId="df291291-9ac9-42c2-a976-062f6e2ad9da" providerId="ADAL" clId="{07A05B4B-1BC8-9949-BF87-1A4FA10F069C}" dt="2022-09-26T20:44:18.459" v="95" actId="2711"/>
          <ac:spMkLst>
            <pc:docMk/>
            <pc:sldMk cId="4061498018" sldId="594"/>
            <ac:spMk id="126" creationId="{168BA733-CF57-A7A2-AEB2-7460C87B7E69}"/>
          </ac:spMkLst>
        </pc:spChg>
        <pc:spChg chg="mod">
          <ac:chgData name="Cannell, Michael B" userId="df291291-9ac9-42c2-a976-062f6e2ad9da" providerId="ADAL" clId="{07A05B4B-1BC8-9949-BF87-1A4FA10F069C}" dt="2022-09-26T20:44:18.459" v="95" actId="2711"/>
          <ac:spMkLst>
            <pc:docMk/>
            <pc:sldMk cId="4061498018" sldId="594"/>
            <ac:spMk id="127" creationId="{D5EE4CBF-73CF-D4B7-0B94-116DE4DF64F2}"/>
          </ac:spMkLst>
        </pc:spChg>
        <pc:spChg chg="mod">
          <ac:chgData name="Cannell, Michael B" userId="df291291-9ac9-42c2-a976-062f6e2ad9da" providerId="ADAL" clId="{07A05B4B-1BC8-9949-BF87-1A4FA10F069C}" dt="2022-09-26T20:44:18.459" v="95" actId="2711"/>
          <ac:spMkLst>
            <pc:docMk/>
            <pc:sldMk cId="4061498018" sldId="594"/>
            <ac:spMk id="132" creationId="{535B1DDF-93F1-BC27-643A-9827B6E7AEAF}"/>
          </ac:spMkLst>
        </pc:spChg>
      </pc:sldChg>
      <pc:sldChg chg="modSp mod">
        <pc:chgData name="Cannell, Michael B" userId="df291291-9ac9-42c2-a976-062f6e2ad9da" providerId="ADAL" clId="{07A05B4B-1BC8-9949-BF87-1A4FA10F069C}" dt="2022-09-26T20:44:42.694" v="106" actId="2711"/>
        <pc:sldMkLst>
          <pc:docMk/>
          <pc:sldMk cId="2215105297" sldId="595"/>
        </pc:sldMkLst>
        <pc:spChg chg="mod">
          <ac:chgData name="Cannell, Michael B" userId="df291291-9ac9-42c2-a976-062f6e2ad9da" providerId="ADAL" clId="{07A05B4B-1BC8-9949-BF87-1A4FA10F069C}" dt="2022-09-26T20:44:42.694" v="106" actId="2711"/>
          <ac:spMkLst>
            <pc:docMk/>
            <pc:sldMk cId="2215105297" sldId="595"/>
            <ac:spMk id="4" creationId="{E0E03634-1222-E8F9-C4DB-9A43FD9218BB}"/>
          </ac:spMkLst>
        </pc:spChg>
        <pc:spChg chg="mod">
          <ac:chgData name="Cannell, Michael B" userId="df291291-9ac9-42c2-a976-062f6e2ad9da" providerId="ADAL" clId="{07A05B4B-1BC8-9949-BF87-1A4FA10F069C}" dt="2022-09-26T20:44:42.694" v="106" actId="2711"/>
          <ac:spMkLst>
            <pc:docMk/>
            <pc:sldMk cId="2215105297" sldId="595"/>
            <ac:spMk id="5" creationId="{C280BBD3-651B-CCE1-939A-DC4F28E78CF0}"/>
          </ac:spMkLst>
        </pc:spChg>
        <pc:spChg chg="mod">
          <ac:chgData name="Cannell, Michael B" userId="df291291-9ac9-42c2-a976-062f6e2ad9da" providerId="ADAL" clId="{07A05B4B-1BC8-9949-BF87-1A4FA10F069C}" dt="2022-09-26T20:44:42.694" v="106" actId="2711"/>
          <ac:spMkLst>
            <pc:docMk/>
            <pc:sldMk cId="2215105297" sldId="595"/>
            <ac:spMk id="20" creationId="{2250B366-C2A1-976B-84C8-96F01D6CD497}"/>
          </ac:spMkLst>
        </pc:spChg>
        <pc:spChg chg="mod">
          <ac:chgData name="Cannell, Michael B" userId="df291291-9ac9-42c2-a976-062f6e2ad9da" providerId="ADAL" clId="{07A05B4B-1BC8-9949-BF87-1A4FA10F069C}" dt="2022-09-26T20:44:42.694" v="106" actId="2711"/>
          <ac:spMkLst>
            <pc:docMk/>
            <pc:sldMk cId="2215105297" sldId="595"/>
            <ac:spMk id="23" creationId="{DC097983-1F00-F318-2D27-29D19AC18C46}"/>
          </ac:spMkLst>
        </pc:spChg>
        <pc:spChg chg="mod">
          <ac:chgData name="Cannell, Michael B" userId="df291291-9ac9-42c2-a976-062f6e2ad9da" providerId="ADAL" clId="{07A05B4B-1BC8-9949-BF87-1A4FA10F069C}" dt="2022-09-26T20:44:42.694" v="106" actId="2711"/>
          <ac:spMkLst>
            <pc:docMk/>
            <pc:sldMk cId="2215105297" sldId="595"/>
            <ac:spMk id="24" creationId="{2BF10144-E64E-667A-F7A4-8322224A5588}"/>
          </ac:spMkLst>
        </pc:spChg>
        <pc:spChg chg="mod">
          <ac:chgData name="Cannell, Michael B" userId="df291291-9ac9-42c2-a976-062f6e2ad9da" providerId="ADAL" clId="{07A05B4B-1BC8-9949-BF87-1A4FA10F069C}" dt="2022-09-26T20:44:42.694" v="106" actId="2711"/>
          <ac:spMkLst>
            <pc:docMk/>
            <pc:sldMk cId="2215105297" sldId="595"/>
            <ac:spMk id="25" creationId="{FE8B4373-0520-899C-4893-76333CD65A62}"/>
          </ac:spMkLst>
        </pc:spChg>
        <pc:spChg chg="mod">
          <ac:chgData name="Cannell, Michael B" userId="df291291-9ac9-42c2-a976-062f6e2ad9da" providerId="ADAL" clId="{07A05B4B-1BC8-9949-BF87-1A4FA10F069C}" dt="2022-09-26T20:44:42.694" v="106" actId="2711"/>
          <ac:spMkLst>
            <pc:docMk/>
            <pc:sldMk cId="2215105297" sldId="595"/>
            <ac:spMk id="49" creationId="{785FBBCF-692B-9B77-1DC6-CFDF11D2791C}"/>
          </ac:spMkLst>
        </pc:spChg>
        <pc:spChg chg="mod">
          <ac:chgData name="Cannell, Michael B" userId="df291291-9ac9-42c2-a976-062f6e2ad9da" providerId="ADAL" clId="{07A05B4B-1BC8-9949-BF87-1A4FA10F069C}" dt="2022-09-26T20:44:42.694" v="106" actId="2711"/>
          <ac:spMkLst>
            <pc:docMk/>
            <pc:sldMk cId="2215105297" sldId="595"/>
            <ac:spMk id="50" creationId="{7737FAF2-4699-1E95-CBD6-C427741D1E83}"/>
          </ac:spMkLst>
        </pc:spChg>
        <pc:spChg chg="mod">
          <ac:chgData name="Cannell, Michael B" userId="df291291-9ac9-42c2-a976-062f6e2ad9da" providerId="ADAL" clId="{07A05B4B-1BC8-9949-BF87-1A4FA10F069C}" dt="2022-09-26T20:44:42.694" v="106" actId="2711"/>
          <ac:spMkLst>
            <pc:docMk/>
            <pc:sldMk cId="2215105297" sldId="595"/>
            <ac:spMk id="77" creationId="{C88824E1-01B8-99C0-435A-909FA4D75717}"/>
          </ac:spMkLst>
        </pc:spChg>
        <pc:spChg chg="mod">
          <ac:chgData name="Cannell, Michael B" userId="df291291-9ac9-42c2-a976-062f6e2ad9da" providerId="ADAL" clId="{07A05B4B-1BC8-9949-BF87-1A4FA10F069C}" dt="2022-09-26T20:44:42.694" v="106" actId="2711"/>
          <ac:spMkLst>
            <pc:docMk/>
            <pc:sldMk cId="2215105297" sldId="595"/>
            <ac:spMk id="78" creationId="{86518227-1D1D-389D-23CE-03392D082258}"/>
          </ac:spMkLst>
        </pc:spChg>
        <pc:spChg chg="mod">
          <ac:chgData name="Cannell, Michael B" userId="df291291-9ac9-42c2-a976-062f6e2ad9da" providerId="ADAL" clId="{07A05B4B-1BC8-9949-BF87-1A4FA10F069C}" dt="2022-09-26T20:44:42.694" v="106" actId="2711"/>
          <ac:spMkLst>
            <pc:docMk/>
            <pc:sldMk cId="2215105297" sldId="595"/>
            <ac:spMk id="79" creationId="{9B8AD381-1871-FA82-CAC0-BDE765CB6E9A}"/>
          </ac:spMkLst>
        </pc:spChg>
        <pc:spChg chg="mod">
          <ac:chgData name="Cannell, Michael B" userId="df291291-9ac9-42c2-a976-062f6e2ad9da" providerId="ADAL" clId="{07A05B4B-1BC8-9949-BF87-1A4FA10F069C}" dt="2022-09-26T20:44:42.694" v="106" actId="2711"/>
          <ac:spMkLst>
            <pc:docMk/>
            <pc:sldMk cId="2215105297" sldId="595"/>
            <ac:spMk id="80" creationId="{ABB82139-6211-2E6A-BF96-316BD29398B2}"/>
          </ac:spMkLst>
        </pc:spChg>
        <pc:spChg chg="mod">
          <ac:chgData name="Cannell, Michael B" userId="df291291-9ac9-42c2-a976-062f6e2ad9da" providerId="ADAL" clId="{07A05B4B-1BC8-9949-BF87-1A4FA10F069C}" dt="2022-09-26T20:44:42.694" v="106" actId="2711"/>
          <ac:spMkLst>
            <pc:docMk/>
            <pc:sldMk cId="2215105297" sldId="595"/>
            <ac:spMk id="81" creationId="{336DB44D-26FE-37F0-C7E9-6CD5F8A51D3E}"/>
          </ac:spMkLst>
        </pc:spChg>
        <pc:spChg chg="mod">
          <ac:chgData name="Cannell, Michael B" userId="df291291-9ac9-42c2-a976-062f6e2ad9da" providerId="ADAL" clId="{07A05B4B-1BC8-9949-BF87-1A4FA10F069C}" dt="2022-09-26T20:44:42.694" v="106" actId="2711"/>
          <ac:spMkLst>
            <pc:docMk/>
            <pc:sldMk cId="2215105297" sldId="595"/>
            <ac:spMk id="82" creationId="{5969B85D-A148-C833-0AD3-41BB52CAE14D}"/>
          </ac:spMkLst>
        </pc:spChg>
        <pc:spChg chg="mod">
          <ac:chgData name="Cannell, Michael B" userId="df291291-9ac9-42c2-a976-062f6e2ad9da" providerId="ADAL" clId="{07A05B4B-1BC8-9949-BF87-1A4FA10F069C}" dt="2022-09-26T20:44:42.694" v="106" actId="2711"/>
          <ac:spMkLst>
            <pc:docMk/>
            <pc:sldMk cId="2215105297" sldId="595"/>
            <ac:spMk id="83" creationId="{9F23023B-9EB7-28C2-21C3-0BE791936015}"/>
          </ac:spMkLst>
        </pc:spChg>
        <pc:spChg chg="mod">
          <ac:chgData name="Cannell, Michael B" userId="df291291-9ac9-42c2-a976-062f6e2ad9da" providerId="ADAL" clId="{07A05B4B-1BC8-9949-BF87-1A4FA10F069C}" dt="2022-09-26T20:44:42.694" v="106" actId="2711"/>
          <ac:spMkLst>
            <pc:docMk/>
            <pc:sldMk cId="2215105297" sldId="595"/>
            <ac:spMk id="84" creationId="{B902062B-3BD8-4066-0BF7-BD92E2E2AA8D}"/>
          </ac:spMkLst>
        </pc:spChg>
        <pc:spChg chg="mod">
          <ac:chgData name="Cannell, Michael B" userId="df291291-9ac9-42c2-a976-062f6e2ad9da" providerId="ADAL" clId="{07A05B4B-1BC8-9949-BF87-1A4FA10F069C}" dt="2022-09-26T20:44:42.694" v="106" actId="2711"/>
          <ac:spMkLst>
            <pc:docMk/>
            <pc:sldMk cId="2215105297" sldId="595"/>
            <ac:spMk id="85" creationId="{6FB88C3F-ED0A-0807-30D4-B797AD0D6920}"/>
          </ac:spMkLst>
        </pc:spChg>
        <pc:spChg chg="mod">
          <ac:chgData name="Cannell, Michael B" userId="df291291-9ac9-42c2-a976-062f6e2ad9da" providerId="ADAL" clId="{07A05B4B-1BC8-9949-BF87-1A4FA10F069C}" dt="2022-09-26T20:44:42.694" v="106" actId="2711"/>
          <ac:spMkLst>
            <pc:docMk/>
            <pc:sldMk cId="2215105297" sldId="595"/>
            <ac:spMk id="86" creationId="{605CDC74-5A18-7FCC-884B-AD7D78634F79}"/>
          </ac:spMkLst>
        </pc:spChg>
        <pc:spChg chg="mod">
          <ac:chgData name="Cannell, Michael B" userId="df291291-9ac9-42c2-a976-062f6e2ad9da" providerId="ADAL" clId="{07A05B4B-1BC8-9949-BF87-1A4FA10F069C}" dt="2022-09-26T20:44:42.694" v="106" actId="2711"/>
          <ac:spMkLst>
            <pc:docMk/>
            <pc:sldMk cId="2215105297" sldId="595"/>
            <ac:spMk id="87" creationId="{D881964C-5B46-9275-7E25-6BD0A56D1311}"/>
          </ac:spMkLst>
        </pc:spChg>
        <pc:spChg chg="mod">
          <ac:chgData name="Cannell, Michael B" userId="df291291-9ac9-42c2-a976-062f6e2ad9da" providerId="ADAL" clId="{07A05B4B-1BC8-9949-BF87-1A4FA10F069C}" dt="2022-09-26T20:44:42.694" v="106" actId="2711"/>
          <ac:spMkLst>
            <pc:docMk/>
            <pc:sldMk cId="2215105297" sldId="595"/>
            <ac:spMk id="88" creationId="{652F6737-B50F-AC2D-B5FA-AE814965A7F7}"/>
          </ac:spMkLst>
        </pc:spChg>
        <pc:spChg chg="mod">
          <ac:chgData name="Cannell, Michael B" userId="df291291-9ac9-42c2-a976-062f6e2ad9da" providerId="ADAL" clId="{07A05B4B-1BC8-9949-BF87-1A4FA10F069C}" dt="2022-09-26T20:44:42.694" v="106" actId="2711"/>
          <ac:spMkLst>
            <pc:docMk/>
            <pc:sldMk cId="2215105297" sldId="595"/>
            <ac:spMk id="89" creationId="{FEC8E04E-D9BD-B9CF-C4EC-099C48F21B3D}"/>
          </ac:spMkLst>
        </pc:spChg>
        <pc:spChg chg="mod">
          <ac:chgData name="Cannell, Michael B" userId="df291291-9ac9-42c2-a976-062f6e2ad9da" providerId="ADAL" clId="{07A05B4B-1BC8-9949-BF87-1A4FA10F069C}" dt="2022-09-26T20:44:42.694" v="106" actId="2711"/>
          <ac:spMkLst>
            <pc:docMk/>
            <pc:sldMk cId="2215105297" sldId="595"/>
            <ac:spMk id="90" creationId="{B78D084A-FB2B-00A1-8769-C3BF854DE05C}"/>
          </ac:spMkLst>
        </pc:spChg>
        <pc:spChg chg="mod">
          <ac:chgData name="Cannell, Michael B" userId="df291291-9ac9-42c2-a976-062f6e2ad9da" providerId="ADAL" clId="{07A05B4B-1BC8-9949-BF87-1A4FA10F069C}" dt="2022-09-26T20:44:42.694" v="106" actId="2711"/>
          <ac:spMkLst>
            <pc:docMk/>
            <pc:sldMk cId="2215105297" sldId="595"/>
            <ac:spMk id="91" creationId="{F401AAFD-3D41-7E8C-BA00-1D845319B89F}"/>
          </ac:spMkLst>
        </pc:spChg>
        <pc:spChg chg="mod">
          <ac:chgData name="Cannell, Michael B" userId="df291291-9ac9-42c2-a976-062f6e2ad9da" providerId="ADAL" clId="{07A05B4B-1BC8-9949-BF87-1A4FA10F069C}" dt="2022-09-26T20:44:42.694" v="106" actId="2711"/>
          <ac:spMkLst>
            <pc:docMk/>
            <pc:sldMk cId="2215105297" sldId="595"/>
            <ac:spMk id="92" creationId="{994971C3-1659-4108-9494-DB53F13C0A75}"/>
          </ac:spMkLst>
        </pc:spChg>
        <pc:spChg chg="mod">
          <ac:chgData name="Cannell, Michael B" userId="df291291-9ac9-42c2-a976-062f6e2ad9da" providerId="ADAL" clId="{07A05B4B-1BC8-9949-BF87-1A4FA10F069C}" dt="2022-09-26T20:44:42.694" v="106" actId="2711"/>
          <ac:spMkLst>
            <pc:docMk/>
            <pc:sldMk cId="2215105297" sldId="595"/>
            <ac:spMk id="93" creationId="{0181491D-C2FF-8E5D-99CB-170785E05259}"/>
          </ac:spMkLst>
        </pc:spChg>
        <pc:spChg chg="mod">
          <ac:chgData name="Cannell, Michael B" userId="df291291-9ac9-42c2-a976-062f6e2ad9da" providerId="ADAL" clId="{07A05B4B-1BC8-9949-BF87-1A4FA10F069C}" dt="2022-09-26T20:44:42.694" v="106" actId="2711"/>
          <ac:spMkLst>
            <pc:docMk/>
            <pc:sldMk cId="2215105297" sldId="595"/>
            <ac:spMk id="94" creationId="{A641097F-DFC8-D82B-C4D7-BA928F1C5241}"/>
          </ac:spMkLst>
        </pc:spChg>
        <pc:spChg chg="mod">
          <ac:chgData name="Cannell, Michael B" userId="df291291-9ac9-42c2-a976-062f6e2ad9da" providerId="ADAL" clId="{07A05B4B-1BC8-9949-BF87-1A4FA10F069C}" dt="2022-09-26T20:44:42.694" v="106" actId="2711"/>
          <ac:spMkLst>
            <pc:docMk/>
            <pc:sldMk cId="2215105297" sldId="595"/>
            <ac:spMk id="95" creationId="{E4B6E723-3C96-02DC-A475-76FB46DDDCD3}"/>
          </ac:spMkLst>
        </pc:spChg>
        <pc:spChg chg="mod">
          <ac:chgData name="Cannell, Michael B" userId="df291291-9ac9-42c2-a976-062f6e2ad9da" providerId="ADAL" clId="{07A05B4B-1BC8-9949-BF87-1A4FA10F069C}" dt="2022-09-26T20:44:42.694" v="106" actId="2711"/>
          <ac:spMkLst>
            <pc:docMk/>
            <pc:sldMk cId="2215105297" sldId="595"/>
            <ac:spMk id="96" creationId="{6E9109E3-8804-3F57-600F-D6E1219AB000}"/>
          </ac:spMkLst>
        </pc:spChg>
        <pc:spChg chg="mod">
          <ac:chgData name="Cannell, Michael B" userId="df291291-9ac9-42c2-a976-062f6e2ad9da" providerId="ADAL" clId="{07A05B4B-1BC8-9949-BF87-1A4FA10F069C}" dt="2022-09-26T20:44:42.694" v="106" actId="2711"/>
          <ac:spMkLst>
            <pc:docMk/>
            <pc:sldMk cId="2215105297" sldId="595"/>
            <ac:spMk id="97" creationId="{5BB87ED9-2EEE-85F3-B976-677BB4718C2D}"/>
          </ac:spMkLst>
        </pc:spChg>
        <pc:spChg chg="mod">
          <ac:chgData name="Cannell, Michael B" userId="df291291-9ac9-42c2-a976-062f6e2ad9da" providerId="ADAL" clId="{07A05B4B-1BC8-9949-BF87-1A4FA10F069C}" dt="2022-09-26T20:44:42.694" v="106" actId="2711"/>
          <ac:spMkLst>
            <pc:docMk/>
            <pc:sldMk cId="2215105297" sldId="595"/>
            <ac:spMk id="98" creationId="{F0AA5C5B-DADF-2353-425B-F477ECEAD1B0}"/>
          </ac:spMkLst>
        </pc:spChg>
        <pc:spChg chg="mod">
          <ac:chgData name="Cannell, Michael B" userId="df291291-9ac9-42c2-a976-062f6e2ad9da" providerId="ADAL" clId="{07A05B4B-1BC8-9949-BF87-1A4FA10F069C}" dt="2022-09-26T20:44:42.694" v="106" actId="2711"/>
          <ac:spMkLst>
            <pc:docMk/>
            <pc:sldMk cId="2215105297" sldId="595"/>
            <ac:spMk id="99" creationId="{4D3E1305-A1ED-5D91-DCA5-2FEF887E4A0A}"/>
          </ac:spMkLst>
        </pc:spChg>
        <pc:spChg chg="mod">
          <ac:chgData name="Cannell, Michael B" userId="df291291-9ac9-42c2-a976-062f6e2ad9da" providerId="ADAL" clId="{07A05B4B-1BC8-9949-BF87-1A4FA10F069C}" dt="2022-09-26T20:44:42.694" v="106" actId="2711"/>
          <ac:spMkLst>
            <pc:docMk/>
            <pc:sldMk cId="2215105297" sldId="595"/>
            <ac:spMk id="100" creationId="{4EC617E0-5486-5FB4-D0C9-EAF17A988825}"/>
          </ac:spMkLst>
        </pc:spChg>
        <pc:spChg chg="mod">
          <ac:chgData name="Cannell, Michael B" userId="df291291-9ac9-42c2-a976-062f6e2ad9da" providerId="ADAL" clId="{07A05B4B-1BC8-9949-BF87-1A4FA10F069C}" dt="2022-09-26T20:44:42.694" v="106" actId="2711"/>
          <ac:spMkLst>
            <pc:docMk/>
            <pc:sldMk cId="2215105297" sldId="595"/>
            <ac:spMk id="101" creationId="{6E36C3D6-4504-9663-FC93-7C9ED6E8241F}"/>
          </ac:spMkLst>
        </pc:spChg>
        <pc:spChg chg="mod">
          <ac:chgData name="Cannell, Michael B" userId="df291291-9ac9-42c2-a976-062f6e2ad9da" providerId="ADAL" clId="{07A05B4B-1BC8-9949-BF87-1A4FA10F069C}" dt="2022-09-26T20:44:42.694" v="106" actId="2711"/>
          <ac:spMkLst>
            <pc:docMk/>
            <pc:sldMk cId="2215105297" sldId="595"/>
            <ac:spMk id="102" creationId="{75363496-E381-C95A-75C2-193D8A539E54}"/>
          </ac:spMkLst>
        </pc:spChg>
        <pc:spChg chg="mod">
          <ac:chgData name="Cannell, Michael B" userId="df291291-9ac9-42c2-a976-062f6e2ad9da" providerId="ADAL" clId="{07A05B4B-1BC8-9949-BF87-1A4FA10F069C}" dt="2022-09-26T20:44:42.694" v="106" actId="2711"/>
          <ac:spMkLst>
            <pc:docMk/>
            <pc:sldMk cId="2215105297" sldId="595"/>
            <ac:spMk id="103" creationId="{98043777-C8DC-567F-EE93-84DC93AF9076}"/>
          </ac:spMkLst>
        </pc:spChg>
        <pc:spChg chg="mod">
          <ac:chgData name="Cannell, Michael B" userId="df291291-9ac9-42c2-a976-062f6e2ad9da" providerId="ADAL" clId="{07A05B4B-1BC8-9949-BF87-1A4FA10F069C}" dt="2022-09-26T20:44:42.694" v="106" actId="2711"/>
          <ac:spMkLst>
            <pc:docMk/>
            <pc:sldMk cId="2215105297" sldId="595"/>
            <ac:spMk id="104" creationId="{557DD7D0-10B4-4B7A-8F0E-B752A3AA3780}"/>
          </ac:spMkLst>
        </pc:spChg>
        <pc:spChg chg="mod">
          <ac:chgData name="Cannell, Michael B" userId="df291291-9ac9-42c2-a976-062f6e2ad9da" providerId="ADAL" clId="{07A05B4B-1BC8-9949-BF87-1A4FA10F069C}" dt="2022-09-26T20:44:42.694" v="106" actId="2711"/>
          <ac:spMkLst>
            <pc:docMk/>
            <pc:sldMk cId="2215105297" sldId="595"/>
            <ac:spMk id="105" creationId="{8F8060FA-505A-EE7F-9C52-5A9633A3A52F}"/>
          </ac:spMkLst>
        </pc:spChg>
        <pc:spChg chg="mod">
          <ac:chgData name="Cannell, Michael B" userId="df291291-9ac9-42c2-a976-062f6e2ad9da" providerId="ADAL" clId="{07A05B4B-1BC8-9949-BF87-1A4FA10F069C}" dt="2022-09-26T20:44:42.694" v="106" actId="2711"/>
          <ac:spMkLst>
            <pc:docMk/>
            <pc:sldMk cId="2215105297" sldId="595"/>
            <ac:spMk id="106" creationId="{6E054C09-ECB7-A4B6-7307-A40C83C2B352}"/>
          </ac:spMkLst>
        </pc:spChg>
        <pc:spChg chg="mod">
          <ac:chgData name="Cannell, Michael B" userId="df291291-9ac9-42c2-a976-062f6e2ad9da" providerId="ADAL" clId="{07A05B4B-1BC8-9949-BF87-1A4FA10F069C}" dt="2022-09-26T20:44:42.694" v="106" actId="2711"/>
          <ac:spMkLst>
            <pc:docMk/>
            <pc:sldMk cId="2215105297" sldId="595"/>
            <ac:spMk id="107" creationId="{18B3B655-D710-7AD7-BAE4-D72BC12FACE8}"/>
          </ac:spMkLst>
        </pc:spChg>
        <pc:spChg chg="mod">
          <ac:chgData name="Cannell, Michael B" userId="df291291-9ac9-42c2-a976-062f6e2ad9da" providerId="ADAL" clId="{07A05B4B-1BC8-9949-BF87-1A4FA10F069C}" dt="2022-09-26T20:44:42.694" v="106" actId="2711"/>
          <ac:spMkLst>
            <pc:docMk/>
            <pc:sldMk cId="2215105297" sldId="595"/>
            <ac:spMk id="108" creationId="{F5B49A37-7A73-57A8-F0EC-CCFC3AD67140}"/>
          </ac:spMkLst>
        </pc:spChg>
        <pc:spChg chg="mod">
          <ac:chgData name="Cannell, Michael B" userId="df291291-9ac9-42c2-a976-062f6e2ad9da" providerId="ADAL" clId="{07A05B4B-1BC8-9949-BF87-1A4FA10F069C}" dt="2022-09-26T20:44:42.694" v="106" actId="2711"/>
          <ac:spMkLst>
            <pc:docMk/>
            <pc:sldMk cId="2215105297" sldId="595"/>
            <ac:spMk id="109" creationId="{7BAD8DBB-D8FC-04C8-BE9E-6730A0E50328}"/>
          </ac:spMkLst>
        </pc:spChg>
        <pc:spChg chg="mod">
          <ac:chgData name="Cannell, Michael B" userId="df291291-9ac9-42c2-a976-062f6e2ad9da" providerId="ADAL" clId="{07A05B4B-1BC8-9949-BF87-1A4FA10F069C}" dt="2022-09-26T20:44:42.694" v="106" actId="2711"/>
          <ac:spMkLst>
            <pc:docMk/>
            <pc:sldMk cId="2215105297" sldId="595"/>
            <ac:spMk id="110" creationId="{B49E4969-439D-52CF-353F-1BF6895D7317}"/>
          </ac:spMkLst>
        </pc:spChg>
        <pc:spChg chg="mod">
          <ac:chgData name="Cannell, Michael B" userId="df291291-9ac9-42c2-a976-062f6e2ad9da" providerId="ADAL" clId="{07A05B4B-1BC8-9949-BF87-1A4FA10F069C}" dt="2022-09-26T20:44:42.694" v="106" actId="2711"/>
          <ac:spMkLst>
            <pc:docMk/>
            <pc:sldMk cId="2215105297" sldId="595"/>
            <ac:spMk id="111" creationId="{911687AD-0672-5245-67A6-B12CB30CAC6B}"/>
          </ac:spMkLst>
        </pc:spChg>
        <pc:spChg chg="mod">
          <ac:chgData name="Cannell, Michael B" userId="df291291-9ac9-42c2-a976-062f6e2ad9da" providerId="ADAL" clId="{07A05B4B-1BC8-9949-BF87-1A4FA10F069C}" dt="2022-09-26T20:44:42.694" v="106" actId="2711"/>
          <ac:spMkLst>
            <pc:docMk/>
            <pc:sldMk cId="2215105297" sldId="595"/>
            <ac:spMk id="112" creationId="{46ED277F-9B92-4F65-F8F5-C6C5556F288B}"/>
          </ac:spMkLst>
        </pc:spChg>
        <pc:spChg chg="mod">
          <ac:chgData name="Cannell, Michael B" userId="df291291-9ac9-42c2-a976-062f6e2ad9da" providerId="ADAL" clId="{07A05B4B-1BC8-9949-BF87-1A4FA10F069C}" dt="2022-09-26T20:44:42.694" v="106" actId="2711"/>
          <ac:spMkLst>
            <pc:docMk/>
            <pc:sldMk cId="2215105297" sldId="595"/>
            <ac:spMk id="113" creationId="{4025E60C-6735-51C8-3FBF-545692ADCCF6}"/>
          </ac:spMkLst>
        </pc:spChg>
        <pc:spChg chg="mod">
          <ac:chgData name="Cannell, Michael B" userId="df291291-9ac9-42c2-a976-062f6e2ad9da" providerId="ADAL" clId="{07A05B4B-1BC8-9949-BF87-1A4FA10F069C}" dt="2022-09-26T20:44:42.694" v="106" actId="2711"/>
          <ac:spMkLst>
            <pc:docMk/>
            <pc:sldMk cId="2215105297" sldId="595"/>
            <ac:spMk id="114" creationId="{CD08758D-6DD9-A9FF-EFEF-8F1AD79EA216}"/>
          </ac:spMkLst>
        </pc:spChg>
        <pc:spChg chg="mod">
          <ac:chgData name="Cannell, Michael B" userId="df291291-9ac9-42c2-a976-062f6e2ad9da" providerId="ADAL" clId="{07A05B4B-1BC8-9949-BF87-1A4FA10F069C}" dt="2022-09-26T20:44:42.694" v="106" actId="2711"/>
          <ac:spMkLst>
            <pc:docMk/>
            <pc:sldMk cId="2215105297" sldId="595"/>
            <ac:spMk id="115" creationId="{157B3F20-8405-7FB9-8DF4-B39D99009726}"/>
          </ac:spMkLst>
        </pc:spChg>
        <pc:spChg chg="mod">
          <ac:chgData name="Cannell, Michael B" userId="df291291-9ac9-42c2-a976-062f6e2ad9da" providerId="ADAL" clId="{07A05B4B-1BC8-9949-BF87-1A4FA10F069C}" dt="2022-09-26T20:44:42.694" v="106" actId="2711"/>
          <ac:spMkLst>
            <pc:docMk/>
            <pc:sldMk cId="2215105297" sldId="595"/>
            <ac:spMk id="116" creationId="{0495B2E7-9C3D-1E88-BD2F-4813439F9124}"/>
          </ac:spMkLst>
        </pc:spChg>
        <pc:spChg chg="mod">
          <ac:chgData name="Cannell, Michael B" userId="df291291-9ac9-42c2-a976-062f6e2ad9da" providerId="ADAL" clId="{07A05B4B-1BC8-9949-BF87-1A4FA10F069C}" dt="2022-09-26T20:44:42.694" v="106" actId="2711"/>
          <ac:spMkLst>
            <pc:docMk/>
            <pc:sldMk cId="2215105297" sldId="595"/>
            <ac:spMk id="117" creationId="{28DCFC27-1F2A-9ADF-3451-66ACCB3ED21A}"/>
          </ac:spMkLst>
        </pc:spChg>
        <pc:spChg chg="mod">
          <ac:chgData name="Cannell, Michael B" userId="df291291-9ac9-42c2-a976-062f6e2ad9da" providerId="ADAL" clId="{07A05B4B-1BC8-9949-BF87-1A4FA10F069C}" dt="2022-09-26T20:44:42.694" v="106" actId="2711"/>
          <ac:spMkLst>
            <pc:docMk/>
            <pc:sldMk cId="2215105297" sldId="595"/>
            <ac:spMk id="118" creationId="{D9E1AE72-8749-167B-D02F-B9F4227D61EC}"/>
          </ac:spMkLst>
        </pc:spChg>
        <pc:spChg chg="mod">
          <ac:chgData name="Cannell, Michael B" userId="df291291-9ac9-42c2-a976-062f6e2ad9da" providerId="ADAL" clId="{07A05B4B-1BC8-9949-BF87-1A4FA10F069C}" dt="2022-09-26T20:44:42.694" v="106" actId="2711"/>
          <ac:spMkLst>
            <pc:docMk/>
            <pc:sldMk cId="2215105297" sldId="595"/>
            <ac:spMk id="119" creationId="{4BD37558-8CDD-9820-A3C5-B58B4DB9EFF2}"/>
          </ac:spMkLst>
        </pc:spChg>
        <pc:spChg chg="mod">
          <ac:chgData name="Cannell, Michael B" userId="df291291-9ac9-42c2-a976-062f6e2ad9da" providerId="ADAL" clId="{07A05B4B-1BC8-9949-BF87-1A4FA10F069C}" dt="2022-09-26T20:44:42.694" v="106" actId="2711"/>
          <ac:spMkLst>
            <pc:docMk/>
            <pc:sldMk cId="2215105297" sldId="595"/>
            <ac:spMk id="120" creationId="{A8A1E37A-8DCB-25F9-35FD-64B4FFC65596}"/>
          </ac:spMkLst>
        </pc:spChg>
        <pc:spChg chg="mod">
          <ac:chgData name="Cannell, Michael B" userId="df291291-9ac9-42c2-a976-062f6e2ad9da" providerId="ADAL" clId="{07A05B4B-1BC8-9949-BF87-1A4FA10F069C}" dt="2022-09-26T20:44:42.694" v="106" actId="2711"/>
          <ac:spMkLst>
            <pc:docMk/>
            <pc:sldMk cId="2215105297" sldId="595"/>
            <ac:spMk id="121" creationId="{9F7C23ED-F8F9-2E4B-B3E6-B0F32AE00AD8}"/>
          </ac:spMkLst>
        </pc:spChg>
        <pc:spChg chg="mod">
          <ac:chgData name="Cannell, Michael B" userId="df291291-9ac9-42c2-a976-062f6e2ad9da" providerId="ADAL" clId="{07A05B4B-1BC8-9949-BF87-1A4FA10F069C}" dt="2022-09-26T20:44:42.694" v="106" actId="2711"/>
          <ac:spMkLst>
            <pc:docMk/>
            <pc:sldMk cId="2215105297" sldId="595"/>
            <ac:spMk id="122" creationId="{095816B7-D00B-5BFB-8980-36D5E7F07DF2}"/>
          </ac:spMkLst>
        </pc:spChg>
        <pc:spChg chg="mod">
          <ac:chgData name="Cannell, Michael B" userId="df291291-9ac9-42c2-a976-062f6e2ad9da" providerId="ADAL" clId="{07A05B4B-1BC8-9949-BF87-1A4FA10F069C}" dt="2022-09-26T20:44:42.694" v="106" actId="2711"/>
          <ac:spMkLst>
            <pc:docMk/>
            <pc:sldMk cId="2215105297" sldId="595"/>
            <ac:spMk id="123" creationId="{433BA59C-10C2-A00E-2596-3FCC5D742839}"/>
          </ac:spMkLst>
        </pc:spChg>
        <pc:spChg chg="mod">
          <ac:chgData name="Cannell, Michael B" userId="df291291-9ac9-42c2-a976-062f6e2ad9da" providerId="ADAL" clId="{07A05B4B-1BC8-9949-BF87-1A4FA10F069C}" dt="2022-09-26T20:44:42.694" v="106" actId="2711"/>
          <ac:spMkLst>
            <pc:docMk/>
            <pc:sldMk cId="2215105297" sldId="595"/>
            <ac:spMk id="124" creationId="{0018CBAE-30CE-6491-5ACD-4CAE83C76C87}"/>
          </ac:spMkLst>
        </pc:spChg>
        <pc:spChg chg="mod">
          <ac:chgData name="Cannell, Michael B" userId="df291291-9ac9-42c2-a976-062f6e2ad9da" providerId="ADAL" clId="{07A05B4B-1BC8-9949-BF87-1A4FA10F069C}" dt="2022-09-26T20:44:42.694" v="106" actId="2711"/>
          <ac:spMkLst>
            <pc:docMk/>
            <pc:sldMk cId="2215105297" sldId="595"/>
            <ac:spMk id="125" creationId="{47952C2C-01D6-2DAC-2FE8-88AA0EA0E754}"/>
          </ac:spMkLst>
        </pc:spChg>
        <pc:spChg chg="mod">
          <ac:chgData name="Cannell, Michael B" userId="df291291-9ac9-42c2-a976-062f6e2ad9da" providerId="ADAL" clId="{07A05B4B-1BC8-9949-BF87-1A4FA10F069C}" dt="2022-09-26T20:44:42.694" v="106" actId="2711"/>
          <ac:spMkLst>
            <pc:docMk/>
            <pc:sldMk cId="2215105297" sldId="595"/>
            <ac:spMk id="126" creationId="{168BA733-CF57-A7A2-AEB2-7460C87B7E69}"/>
          </ac:spMkLst>
        </pc:spChg>
        <pc:spChg chg="mod">
          <ac:chgData name="Cannell, Michael B" userId="df291291-9ac9-42c2-a976-062f6e2ad9da" providerId="ADAL" clId="{07A05B4B-1BC8-9949-BF87-1A4FA10F069C}" dt="2022-09-26T20:44:42.694" v="106" actId="2711"/>
          <ac:spMkLst>
            <pc:docMk/>
            <pc:sldMk cId="2215105297" sldId="595"/>
            <ac:spMk id="127" creationId="{D5EE4CBF-73CF-D4B7-0B94-116DE4DF64F2}"/>
          </ac:spMkLst>
        </pc:spChg>
        <pc:spChg chg="mod">
          <ac:chgData name="Cannell, Michael B" userId="df291291-9ac9-42c2-a976-062f6e2ad9da" providerId="ADAL" clId="{07A05B4B-1BC8-9949-BF87-1A4FA10F069C}" dt="2022-09-26T20:44:42.694" v="106" actId="2711"/>
          <ac:spMkLst>
            <pc:docMk/>
            <pc:sldMk cId="2215105297" sldId="595"/>
            <ac:spMk id="132" creationId="{535B1DDF-93F1-BC27-643A-9827B6E7AEAF}"/>
          </ac:spMkLst>
        </pc:spChg>
      </pc:sldChg>
      <pc:sldChg chg="modSp mod">
        <pc:chgData name="Cannell, Michael B" userId="df291291-9ac9-42c2-a976-062f6e2ad9da" providerId="ADAL" clId="{07A05B4B-1BC8-9949-BF87-1A4FA10F069C}" dt="2022-09-26T20:44:52.097" v="108" actId="404"/>
        <pc:sldMkLst>
          <pc:docMk/>
          <pc:sldMk cId="1650297100" sldId="596"/>
        </pc:sldMkLst>
        <pc:spChg chg="mod">
          <ac:chgData name="Cannell, Michael B" userId="df291291-9ac9-42c2-a976-062f6e2ad9da" providerId="ADAL" clId="{07A05B4B-1BC8-9949-BF87-1A4FA10F069C}" dt="2022-09-26T20:44:49.619" v="107" actId="2711"/>
          <ac:spMkLst>
            <pc:docMk/>
            <pc:sldMk cId="1650297100" sldId="596"/>
            <ac:spMk id="4" creationId="{35EE7C64-C533-F5F1-6B48-8168B0BBC727}"/>
          </ac:spMkLst>
        </pc:spChg>
        <pc:spChg chg="mod">
          <ac:chgData name="Cannell, Michael B" userId="df291291-9ac9-42c2-a976-062f6e2ad9da" providerId="ADAL" clId="{07A05B4B-1BC8-9949-BF87-1A4FA10F069C}" dt="2022-09-26T20:44:49.619" v="107" actId="2711"/>
          <ac:spMkLst>
            <pc:docMk/>
            <pc:sldMk cId="1650297100" sldId="596"/>
            <ac:spMk id="7" creationId="{B04B5FAD-FDD9-30CC-5D1C-BEB61A2A39A8}"/>
          </ac:spMkLst>
        </pc:spChg>
        <pc:spChg chg="mod">
          <ac:chgData name="Cannell, Michael B" userId="df291291-9ac9-42c2-a976-062f6e2ad9da" providerId="ADAL" clId="{07A05B4B-1BC8-9949-BF87-1A4FA10F069C}" dt="2022-09-26T20:44:49.619" v="107" actId="2711"/>
          <ac:spMkLst>
            <pc:docMk/>
            <pc:sldMk cId="1650297100" sldId="596"/>
            <ac:spMk id="8" creationId="{F0AEC61A-366E-C316-9549-B424FE97DC81}"/>
          </ac:spMkLst>
        </pc:spChg>
        <pc:spChg chg="mod">
          <ac:chgData name="Cannell, Michael B" userId="df291291-9ac9-42c2-a976-062f6e2ad9da" providerId="ADAL" clId="{07A05B4B-1BC8-9949-BF87-1A4FA10F069C}" dt="2022-09-26T20:44:49.619" v="107" actId="2711"/>
          <ac:spMkLst>
            <pc:docMk/>
            <pc:sldMk cId="1650297100" sldId="596"/>
            <ac:spMk id="9" creationId="{517F9297-7465-7172-5EF7-63AA614E2D8B}"/>
          </ac:spMkLst>
        </pc:spChg>
        <pc:spChg chg="mod">
          <ac:chgData name="Cannell, Michael B" userId="df291291-9ac9-42c2-a976-062f6e2ad9da" providerId="ADAL" clId="{07A05B4B-1BC8-9949-BF87-1A4FA10F069C}" dt="2022-09-26T20:44:49.619" v="107" actId="2711"/>
          <ac:spMkLst>
            <pc:docMk/>
            <pc:sldMk cId="1650297100" sldId="596"/>
            <ac:spMk id="10" creationId="{D0C6B1AB-7AA9-2045-4671-D9A6C79C37D4}"/>
          </ac:spMkLst>
        </pc:spChg>
        <pc:spChg chg="mod">
          <ac:chgData name="Cannell, Michael B" userId="df291291-9ac9-42c2-a976-062f6e2ad9da" providerId="ADAL" clId="{07A05B4B-1BC8-9949-BF87-1A4FA10F069C}" dt="2022-09-26T20:44:49.619" v="107" actId="2711"/>
          <ac:spMkLst>
            <pc:docMk/>
            <pc:sldMk cId="1650297100" sldId="596"/>
            <ac:spMk id="11" creationId="{DEABC989-14C6-9547-3725-5DC237AA82AD}"/>
          </ac:spMkLst>
        </pc:spChg>
        <pc:spChg chg="mod">
          <ac:chgData name="Cannell, Michael B" userId="df291291-9ac9-42c2-a976-062f6e2ad9da" providerId="ADAL" clId="{07A05B4B-1BC8-9949-BF87-1A4FA10F069C}" dt="2022-09-26T20:44:49.619" v="107" actId="2711"/>
          <ac:spMkLst>
            <pc:docMk/>
            <pc:sldMk cId="1650297100" sldId="596"/>
            <ac:spMk id="12" creationId="{C02CA5BF-AC1B-4CF6-8442-4D7861D88235}"/>
          </ac:spMkLst>
        </pc:spChg>
        <pc:spChg chg="mod">
          <ac:chgData name="Cannell, Michael B" userId="df291291-9ac9-42c2-a976-062f6e2ad9da" providerId="ADAL" clId="{07A05B4B-1BC8-9949-BF87-1A4FA10F069C}" dt="2022-09-26T20:44:49.619" v="107" actId="2711"/>
          <ac:spMkLst>
            <pc:docMk/>
            <pc:sldMk cId="1650297100" sldId="596"/>
            <ac:spMk id="13" creationId="{AEC6ACAF-E8A7-5686-414D-C3BE22DDB7C0}"/>
          </ac:spMkLst>
        </pc:spChg>
        <pc:spChg chg="mod">
          <ac:chgData name="Cannell, Michael B" userId="df291291-9ac9-42c2-a976-062f6e2ad9da" providerId="ADAL" clId="{07A05B4B-1BC8-9949-BF87-1A4FA10F069C}" dt="2022-09-26T20:44:49.619" v="107" actId="2711"/>
          <ac:spMkLst>
            <pc:docMk/>
            <pc:sldMk cId="1650297100" sldId="596"/>
            <ac:spMk id="14" creationId="{EA7C0330-C6B4-8A45-BE0C-93359C2653DB}"/>
          </ac:spMkLst>
        </pc:spChg>
        <pc:spChg chg="mod">
          <ac:chgData name="Cannell, Michael B" userId="df291291-9ac9-42c2-a976-062f6e2ad9da" providerId="ADAL" clId="{07A05B4B-1BC8-9949-BF87-1A4FA10F069C}" dt="2022-09-26T20:44:49.619" v="107" actId="2711"/>
          <ac:spMkLst>
            <pc:docMk/>
            <pc:sldMk cId="1650297100" sldId="596"/>
            <ac:spMk id="15" creationId="{804EB03E-CA73-4345-44C6-1E7C086D48A8}"/>
          </ac:spMkLst>
        </pc:spChg>
        <pc:spChg chg="mod">
          <ac:chgData name="Cannell, Michael B" userId="df291291-9ac9-42c2-a976-062f6e2ad9da" providerId="ADAL" clId="{07A05B4B-1BC8-9949-BF87-1A4FA10F069C}" dt="2022-09-26T20:44:49.619" v="107" actId="2711"/>
          <ac:spMkLst>
            <pc:docMk/>
            <pc:sldMk cId="1650297100" sldId="596"/>
            <ac:spMk id="21" creationId="{E384B5B2-1A3E-7D8A-10E1-884B7EC2E595}"/>
          </ac:spMkLst>
        </pc:spChg>
        <pc:spChg chg="mod">
          <ac:chgData name="Cannell, Michael B" userId="df291291-9ac9-42c2-a976-062f6e2ad9da" providerId="ADAL" clId="{07A05B4B-1BC8-9949-BF87-1A4FA10F069C}" dt="2022-09-26T20:44:49.619" v="107" actId="2711"/>
          <ac:spMkLst>
            <pc:docMk/>
            <pc:sldMk cId="1650297100" sldId="596"/>
            <ac:spMk id="26" creationId="{BF27ED52-9A25-D3A6-45C3-552B4940D445}"/>
          </ac:spMkLst>
        </pc:spChg>
        <pc:spChg chg="mod">
          <ac:chgData name="Cannell, Michael B" userId="df291291-9ac9-42c2-a976-062f6e2ad9da" providerId="ADAL" clId="{07A05B4B-1BC8-9949-BF87-1A4FA10F069C}" dt="2022-09-26T20:44:49.619" v="107" actId="2711"/>
          <ac:spMkLst>
            <pc:docMk/>
            <pc:sldMk cId="1650297100" sldId="596"/>
            <ac:spMk id="27" creationId="{C91808F8-EE04-FFE4-6E7F-A8D39D5BD59A}"/>
          </ac:spMkLst>
        </pc:spChg>
        <pc:spChg chg="mod">
          <ac:chgData name="Cannell, Michael B" userId="df291291-9ac9-42c2-a976-062f6e2ad9da" providerId="ADAL" clId="{07A05B4B-1BC8-9949-BF87-1A4FA10F069C}" dt="2022-09-26T20:44:49.619" v="107" actId="2711"/>
          <ac:spMkLst>
            <pc:docMk/>
            <pc:sldMk cId="1650297100" sldId="596"/>
            <ac:spMk id="28" creationId="{B8708EE1-C8A1-F4A8-55E1-2E835B5A78B9}"/>
          </ac:spMkLst>
        </pc:spChg>
        <pc:spChg chg="mod">
          <ac:chgData name="Cannell, Michael B" userId="df291291-9ac9-42c2-a976-062f6e2ad9da" providerId="ADAL" clId="{07A05B4B-1BC8-9949-BF87-1A4FA10F069C}" dt="2022-09-26T20:44:49.619" v="107" actId="2711"/>
          <ac:spMkLst>
            <pc:docMk/>
            <pc:sldMk cId="1650297100" sldId="596"/>
            <ac:spMk id="29" creationId="{2C16D63B-010B-95D6-DCA2-C9A4993A3E8A}"/>
          </ac:spMkLst>
        </pc:spChg>
        <pc:spChg chg="mod">
          <ac:chgData name="Cannell, Michael B" userId="df291291-9ac9-42c2-a976-062f6e2ad9da" providerId="ADAL" clId="{07A05B4B-1BC8-9949-BF87-1A4FA10F069C}" dt="2022-09-26T20:44:49.619" v="107" actId="2711"/>
          <ac:spMkLst>
            <pc:docMk/>
            <pc:sldMk cId="1650297100" sldId="596"/>
            <ac:spMk id="30" creationId="{D08B097A-CB4A-AA80-479D-27659684144B}"/>
          </ac:spMkLst>
        </pc:spChg>
        <pc:spChg chg="mod">
          <ac:chgData name="Cannell, Michael B" userId="df291291-9ac9-42c2-a976-062f6e2ad9da" providerId="ADAL" clId="{07A05B4B-1BC8-9949-BF87-1A4FA10F069C}" dt="2022-09-26T20:44:49.619" v="107" actId="2711"/>
          <ac:spMkLst>
            <pc:docMk/>
            <pc:sldMk cId="1650297100" sldId="596"/>
            <ac:spMk id="31" creationId="{FC319884-62C4-3E32-D32F-E597C8C4F35B}"/>
          </ac:spMkLst>
        </pc:spChg>
        <pc:spChg chg="mod">
          <ac:chgData name="Cannell, Michael B" userId="df291291-9ac9-42c2-a976-062f6e2ad9da" providerId="ADAL" clId="{07A05B4B-1BC8-9949-BF87-1A4FA10F069C}" dt="2022-09-26T20:44:49.619" v="107" actId="2711"/>
          <ac:spMkLst>
            <pc:docMk/>
            <pc:sldMk cId="1650297100" sldId="596"/>
            <ac:spMk id="32" creationId="{3AEEB17A-EA26-2B7E-8298-168694DA7C7E}"/>
          </ac:spMkLst>
        </pc:spChg>
        <pc:spChg chg="mod">
          <ac:chgData name="Cannell, Michael B" userId="df291291-9ac9-42c2-a976-062f6e2ad9da" providerId="ADAL" clId="{07A05B4B-1BC8-9949-BF87-1A4FA10F069C}" dt="2022-09-26T20:44:49.619" v="107" actId="2711"/>
          <ac:spMkLst>
            <pc:docMk/>
            <pc:sldMk cId="1650297100" sldId="596"/>
            <ac:spMk id="33" creationId="{ED5AB667-3326-1893-78C8-1DCDA38288D8}"/>
          </ac:spMkLst>
        </pc:spChg>
        <pc:spChg chg="mod">
          <ac:chgData name="Cannell, Michael B" userId="df291291-9ac9-42c2-a976-062f6e2ad9da" providerId="ADAL" clId="{07A05B4B-1BC8-9949-BF87-1A4FA10F069C}" dt="2022-09-26T20:44:49.619" v="107" actId="2711"/>
          <ac:spMkLst>
            <pc:docMk/>
            <pc:sldMk cId="1650297100" sldId="596"/>
            <ac:spMk id="34" creationId="{60AE0DF0-9E34-7525-1A42-B648501C83AC}"/>
          </ac:spMkLst>
        </pc:spChg>
        <pc:spChg chg="mod">
          <ac:chgData name="Cannell, Michael B" userId="df291291-9ac9-42c2-a976-062f6e2ad9da" providerId="ADAL" clId="{07A05B4B-1BC8-9949-BF87-1A4FA10F069C}" dt="2022-09-26T20:44:49.619" v="107" actId="2711"/>
          <ac:spMkLst>
            <pc:docMk/>
            <pc:sldMk cId="1650297100" sldId="596"/>
            <ac:spMk id="35" creationId="{B12BC8C2-1C6D-B831-0ABD-B0078B4EBE09}"/>
          </ac:spMkLst>
        </pc:spChg>
        <pc:spChg chg="mod">
          <ac:chgData name="Cannell, Michael B" userId="df291291-9ac9-42c2-a976-062f6e2ad9da" providerId="ADAL" clId="{07A05B4B-1BC8-9949-BF87-1A4FA10F069C}" dt="2022-09-26T20:44:49.619" v="107" actId="2711"/>
          <ac:spMkLst>
            <pc:docMk/>
            <pc:sldMk cId="1650297100" sldId="596"/>
            <ac:spMk id="36" creationId="{7BA05683-EA0B-9D8B-B729-70B80BEE0254}"/>
          </ac:spMkLst>
        </pc:spChg>
        <pc:spChg chg="mod">
          <ac:chgData name="Cannell, Michael B" userId="df291291-9ac9-42c2-a976-062f6e2ad9da" providerId="ADAL" clId="{07A05B4B-1BC8-9949-BF87-1A4FA10F069C}" dt="2022-09-26T20:44:49.619" v="107" actId="2711"/>
          <ac:spMkLst>
            <pc:docMk/>
            <pc:sldMk cId="1650297100" sldId="596"/>
            <ac:spMk id="37" creationId="{91C2B41C-74F7-85BB-5554-391356F50BC2}"/>
          </ac:spMkLst>
        </pc:spChg>
        <pc:spChg chg="mod">
          <ac:chgData name="Cannell, Michael B" userId="df291291-9ac9-42c2-a976-062f6e2ad9da" providerId="ADAL" clId="{07A05B4B-1BC8-9949-BF87-1A4FA10F069C}" dt="2022-09-26T20:44:49.619" v="107" actId="2711"/>
          <ac:spMkLst>
            <pc:docMk/>
            <pc:sldMk cId="1650297100" sldId="596"/>
            <ac:spMk id="38" creationId="{EE341FB7-B5A4-0ED6-C658-C26BD2FE929F}"/>
          </ac:spMkLst>
        </pc:spChg>
        <pc:spChg chg="mod">
          <ac:chgData name="Cannell, Michael B" userId="df291291-9ac9-42c2-a976-062f6e2ad9da" providerId="ADAL" clId="{07A05B4B-1BC8-9949-BF87-1A4FA10F069C}" dt="2022-09-26T20:44:49.619" v="107" actId="2711"/>
          <ac:spMkLst>
            <pc:docMk/>
            <pc:sldMk cId="1650297100" sldId="596"/>
            <ac:spMk id="39" creationId="{81CC3AB7-64D9-975B-3ED2-0D38EFE95AB7}"/>
          </ac:spMkLst>
        </pc:spChg>
        <pc:spChg chg="mod">
          <ac:chgData name="Cannell, Michael B" userId="df291291-9ac9-42c2-a976-062f6e2ad9da" providerId="ADAL" clId="{07A05B4B-1BC8-9949-BF87-1A4FA10F069C}" dt="2022-09-26T20:44:49.619" v="107" actId="2711"/>
          <ac:spMkLst>
            <pc:docMk/>
            <pc:sldMk cId="1650297100" sldId="596"/>
            <ac:spMk id="40" creationId="{F72BCF1A-3044-F2F6-C34D-8F5E9F456340}"/>
          </ac:spMkLst>
        </pc:spChg>
        <pc:spChg chg="mod">
          <ac:chgData name="Cannell, Michael B" userId="df291291-9ac9-42c2-a976-062f6e2ad9da" providerId="ADAL" clId="{07A05B4B-1BC8-9949-BF87-1A4FA10F069C}" dt="2022-09-26T20:44:49.619" v="107" actId="2711"/>
          <ac:spMkLst>
            <pc:docMk/>
            <pc:sldMk cId="1650297100" sldId="596"/>
            <ac:spMk id="41" creationId="{40C8F828-8839-9210-5ACE-75F42A69EAF9}"/>
          </ac:spMkLst>
        </pc:spChg>
        <pc:spChg chg="mod">
          <ac:chgData name="Cannell, Michael B" userId="df291291-9ac9-42c2-a976-062f6e2ad9da" providerId="ADAL" clId="{07A05B4B-1BC8-9949-BF87-1A4FA10F069C}" dt="2022-09-26T20:44:49.619" v="107" actId="2711"/>
          <ac:spMkLst>
            <pc:docMk/>
            <pc:sldMk cId="1650297100" sldId="596"/>
            <ac:spMk id="43" creationId="{98AC0AE0-D887-01C3-D7A1-BC3448CB969B}"/>
          </ac:spMkLst>
        </pc:spChg>
        <pc:spChg chg="mod">
          <ac:chgData name="Cannell, Michael B" userId="df291291-9ac9-42c2-a976-062f6e2ad9da" providerId="ADAL" clId="{07A05B4B-1BC8-9949-BF87-1A4FA10F069C}" dt="2022-09-26T20:44:49.619" v="107" actId="2711"/>
          <ac:spMkLst>
            <pc:docMk/>
            <pc:sldMk cId="1650297100" sldId="596"/>
            <ac:spMk id="44" creationId="{CCD88229-3730-0923-F2C9-E62CEA1E2DDC}"/>
          </ac:spMkLst>
        </pc:spChg>
        <pc:spChg chg="mod">
          <ac:chgData name="Cannell, Michael B" userId="df291291-9ac9-42c2-a976-062f6e2ad9da" providerId="ADAL" clId="{07A05B4B-1BC8-9949-BF87-1A4FA10F069C}" dt="2022-09-26T20:44:49.619" v="107" actId="2711"/>
          <ac:spMkLst>
            <pc:docMk/>
            <pc:sldMk cId="1650297100" sldId="596"/>
            <ac:spMk id="45" creationId="{81CFC1D7-D989-107D-7F13-193F283AD0C6}"/>
          </ac:spMkLst>
        </pc:spChg>
        <pc:spChg chg="mod">
          <ac:chgData name="Cannell, Michael B" userId="df291291-9ac9-42c2-a976-062f6e2ad9da" providerId="ADAL" clId="{07A05B4B-1BC8-9949-BF87-1A4FA10F069C}" dt="2022-09-26T20:44:49.619" v="107" actId="2711"/>
          <ac:spMkLst>
            <pc:docMk/>
            <pc:sldMk cId="1650297100" sldId="596"/>
            <ac:spMk id="46" creationId="{9A3A86B6-2674-4D22-35B8-8EEE65D2E60F}"/>
          </ac:spMkLst>
        </pc:spChg>
        <pc:spChg chg="mod">
          <ac:chgData name="Cannell, Michael B" userId="df291291-9ac9-42c2-a976-062f6e2ad9da" providerId="ADAL" clId="{07A05B4B-1BC8-9949-BF87-1A4FA10F069C}" dt="2022-09-26T20:44:49.619" v="107" actId="2711"/>
          <ac:spMkLst>
            <pc:docMk/>
            <pc:sldMk cId="1650297100" sldId="596"/>
            <ac:spMk id="47" creationId="{8D9E7369-8E18-E4A5-3F82-93CEF06BAB46}"/>
          </ac:spMkLst>
        </pc:spChg>
        <pc:spChg chg="mod">
          <ac:chgData name="Cannell, Michael B" userId="df291291-9ac9-42c2-a976-062f6e2ad9da" providerId="ADAL" clId="{07A05B4B-1BC8-9949-BF87-1A4FA10F069C}" dt="2022-09-26T20:44:49.619" v="107" actId="2711"/>
          <ac:spMkLst>
            <pc:docMk/>
            <pc:sldMk cId="1650297100" sldId="596"/>
            <ac:spMk id="48" creationId="{A189A63D-9D86-9227-80D4-94660D0C3598}"/>
          </ac:spMkLst>
        </pc:spChg>
        <pc:spChg chg="mod">
          <ac:chgData name="Cannell, Michael B" userId="df291291-9ac9-42c2-a976-062f6e2ad9da" providerId="ADAL" clId="{07A05B4B-1BC8-9949-BF87-1A4FA10F069C}" dt="2022-09-26T20:44:49.619" v="107" actId="2711"/>
          <ac:spMkLst>
            <pc:docMk/>
            <pc:sldMk cId="1650297100" sldId="596"/>
            <ac:spMk id="51" creationId="{80F2FBDA-A94C-008F-1CAA-EB4CF4B400BD}"/>
          </ac:spMkLst>
        </pc:spChg>
        <pc:spChg chg="mod">
          <ac:chgData name="Cannell, Michael B" userId="df291291-9ac9-42c2-a976-062f6e2ad9da" providerId="ADAL" clId="{07A05B4B-1BC8-9949-BF87-1A4FA10F069C}" dt="2022-09-26T20:44:49.619" v="107" actId="2711"/>
          <ac:spMkLst>
            <pc:docMk/>
            <pc:sldMk cId="1650297100" sldId="596"/>
            <ac:spMk id="52" creationId="{A7963FE0-F39E-58BF-3E2B-2A7D0CD0F84A}"/>
          </ac:spMkLst>
        </pc:spChg>
        <pc:spChg chg="mod">
          <ac:chgData name="Cannell, Michael B" userId="df291291-9ac9-42c2-a976-062f6e2ad9da" providerId="ADAL" clId="{07A05B4B-1BC8-9949-BF87-1A4FA10F069C}" dt="2022-09-26T20:44:49.619" v="107" actId="2711"/>
          <ac:spMkLst>
            <pc:docMk/>
            <pc:sldMk cId="1650297100" sldId="596"/>
            <ac:spMk id="53" creationId="{8C720B98-2720-7E09-78D9-A00086177E5C}"/>
          </ac:spMkLst>
        </pc:spChg>
        <pc:spChg chg="mod">
          <ac:chgData name="Cannell, Michael B" userId="df291291-9ac9-42c2-a976-062f6e2ad9da" providerId="ADAL" clId="{07A05B4B-1BC8-9949-BF87-1A4FA10F069C}" dt="2022-09-26T20:44:52.097" v="108" actId="404"/>
          <ac:spMkLst>
            <pc:docMk/>
            <pc:sldMk cId="1650297100" sldId="596"/>
            <ac:spMk id="54" creationId="{96E5F69D-74E7-9F29-6D68-99891B2FF925}"/>
          </ac:spMkLst>
        </pc:spChg>
        <pc:spChg chg="mod">
          <ac:chgData name="Cannell, Michael B" userId="df291291-9ac9-42c2-a976-062f6e2ad9da" providerId="ADAL" clId="{07A05B4B-1BC8-9949-BF87-1A4FA10F069C}" dt="2022-09-26T20:44:49.619" v="107" actId="2711"/>
          <ac:spMkLst>
            <pc:docMk/>
            <pc:sldMk cId="1650297100" sldId="596"/>
            <ac:spMk id="55" creationId="{E8C6E50A-2044-AC0D-4EC6-2CC787B702F2}"/>
          </ac:spMkLst>
        </pc:spChg>
        <pc:spChg chg="mod">
          <ac:chgData name="Cannell, Michael B" userId="df291291-9ac9-42c2-a976-062f6e2ad9da" providerId="ADAL" clId="{07A05B4B-1BC8-9949-BF87-1A4FA10F069C}" dt="2022-09-26T20:44:49.619" v="107" actId="2711"/>
          <ac:spMkLst>
            <pc:docMk/>
            <pc:sldMk cId="1650297100" sldId="596"/>
            <ac:spMk id="56" creationId="{14D74131-D786-443D-8011-249168384020}"/>
          </ac:spMkLst>
        </pc:spChg>
        <pc:spChg chg="mod">
          <ac:chgData name="Cannell, Michael B" userId="df291291-9ac9-42c2-a976-062f6e2ad9da" providerId="ADAL" clId="{07A05B4B-1BC8-9949-BF87-1A4FA10F069C}" dt="2022-09-26T20:44:49.619" v="107" actId="2711"/>
          <ac:spMkLst>
            <pc:docMk/>
            <pc:sldMk cId="1650297100" sldId="596"/>
            <ac:spMk id="57" creationId="{8486E7F1-B4FA-A276-CB40-5B6B41BAC066}"/>
          </ac:spMkLst>
        </pc:spChg>
        <pc:spChg chg="mod">
          <ac:chgData name="Cannell, Michael B" userId="df291291-9ac9-42c2-a976-062f6e2ad9da" providerId="ADAL" clId="{07A05B4B-1BC8-9949-BF87-1A4FA10F069C}" dt="2022-09-26T20:44:49.619" v="107" actId="2711"/>
          <ac:spMkLst>
            <pc:docMk/>
            <pc:sldMk cId="1650297100" sldId="596"/>
            <ac:spMk id="58" creationId="{355CBAE9-45D1-ED83-12BE-85F0DAAEDA7E}"/>
          </ac:spMkLst>
        </pc:spChg>
        <pc:spChg chg="mod">
          <ac:chgData name="Cannell, Michael B" userId="df291291-9ac9-42c2-a976-062f6e2ad9da" providerId="ADAL" clId="{07A05B4B-1BC8-9949-BF87-1A4FA10F069C}" dt="2022-09-26T20:44:49.619" v="107" actId="2711"/>
          <ac:spMkLst>
            <pc:docMk/>
            <pc:sldMk cId="1650297100" sldId="596"/>
            <ac:spMk id="59" creationId="{692E852E-8388-FD0A-3F45-86C67FAE9DCB}"/>
          </ac:spMkLst>
        </pc:spChg>
        <pc:spChg chg="mod">
          <ac:chgData name="Cannell, Michael B" userId="df291291-9ac9-42c2-a976-062f6e2ad9da" providerId="ADAL" clId="{07A05B4B-1BC8-9949-BF87-1A4FA10F069C}" dt="2022-09-26T20:44:49.619" v="107" actId="2711"/>
          <ac:spMkLst>
            <pc:docMk/>
            <pc:sldMk cId="1650297100" sldId="596"/>
            <ac:spMk id="60" creationId="{08656AE9-15D2-EFDF-79DE-C9E1B4C1D69A}"/>
          </ac:spMkLst>
        </pc:spChg>
        <pc:spChg chg="mod">
          <ac:chgData name="Cannell, Michael B" userId="df291291-9ac9-42c2-a976-062f6e2ad9da" providerId="ADAL" clId="{07A05B4B-1BC8-9949-BF87-1A4FA10F069C}" dt="2022-09-26T20:44:49.619" v="107" actId="2711"/>
          <ac:spMkLst>
            <pc:docMk/>
            <pc:sldMk cId="1650297100" sldId="596"/>
            <ac:spMk id="61" creationId="{88C08AD2-2B10-1199-BE1D-67EEBC81228B}"/>
          </ac:spMkLst>
        </pc:spChg>
        <pc:spChg chg="mod">
          <ac:chgData name="Cannell, Michael B" userId="df291291-9ac9-42c2-a976-062f6e2ad9da" providerId="ADAL" clId="{07A05B4B-1BC8-9949-BF87-1A4FA10F069C}" dt="2022-09-26T20:44:49.619" v="107" actId="2711"/>
          <ac:spMkLst>
            <pc:docMk/>
            <pc:sldMk cId="1650297100" sldId="596"/>
            <ac:spMk id="62" creationId="{4CDD4CAA-7354-9E6F-8B0B-08C0E5E86E33}"/>
          </ac:spMkLst>
        </pc:spChg>
        <pc:spChg chg="mod">
          <ac:chgData name="Cannell, Michael B" userId="df291291-9ac9-42c2-a976-062f6e2ad9da" providerId="ADAL" clId="{07A05B4B-1BC8-9949-BF87-1A4FA10F069C}" dt="2022-09-26T20:44:49.619" v="107" actId="2711"/>
          <ac:spMkLst>
            <pc:docMk/>
            <pc:sldMk cId="1650297100" sldId="596"/>
            <ac:spMk id="63" creationId="{C4DE3C8E-1472-C318-B0AD-74444F214182}"/>
          </ac:spMkLst>
        </pc:spChg>
        <pc:spChg chg="mod">
          <ac:chgData name="Cannell, Michael B" userId="df291291-9ac9-42c2-a976-062f6e2ad9da" providerId="ADAL" clId="{07A05B4B-1BC8-9949-BF87-1A4FA10F069C}" dt="2022-09-26T20:44:49.619" v="107" actId="2711"/>
          <ac:spMkLst>
            <pc:docMk/>
            <pc:sldMk cId="1650297100" sldId="596"/>
            <ac:spMk id="64" creationId="{B54BF5EF-3CED-EC34-A72E-64CB069809F3}"/>
          </ac:spMkLst>
        </pc:spChg>
        <pc:spChg chg="mod">
          <ac:chgData name="Cannell, Michael B" userId="df291291-9ac9-42c2-a976-062f6e2ad9da" providerId="ADAL" clId="{07A05B4B-1BC8-9949-BF87-1A4FA10F069C}" dt="2022-09-26T20:44:49.619" v="107" actId="2711"/>
          <ac:spMkLst>
            <pc:docMk/>
            <pc:sldMk cId="1650297100" sldId="596"/>
            <ac:spMk id="65" creationId="{80A40FEB-CFB7-B152-B23A-5D6B23F5672E}"/>
          </ac:spMkLst>
        </pc:spChg>
        <pc:spChg chg="mod">
          <ac:chgData name="Cannell, Michael B" userId="df291291-9ac9-42c2-a976-062f6e2ad9da" providerId="ADAL" clId="{07A05B4B-1BC8-9949-BF87-1A4FA10F069C}" dt="2022-09-26T20:44:49.619" v="107" actId="2711"/>
          <ac:spMkLst>
            <pc:docMk/>
            <pc:sldMk cId="1650297100" sldId="596"/>
            <ac:spMk id="66" creationId="{38090D8C-08CE-564B-B90A-4B6CB580A91D}"/>
          </ac:spMkLst>
        </pc:spChg>
        <pc:spChg chg="mod">
          <ac:chgData name="Cannell, Michael B" userId="df291291-9ac9-42c2-a976-062f6e2ad9da" providerId="ADAL" clId="{07A05B4B-1BC8-9949-BF87-1A4FA10F069C}" dt="2022-09-26T20:44:49.619" v="107" actId="2711"/>
          <ac:spMkLst>
            <pc:docMk/>
            <pc:sldMk cId="1650297100" sldId="596"/>
            <ac:spMk id="67" creationId="{D0F2F976-9566-9137-CD07-86DA829A5151}"/>
          </ac:spMkLst>
        </pc:spChg>
        <pc:spChg chg="mod">
          <ac:chgData name="Cannell, Michael B" userId="df291291-9ac9-42c2-a976-062f6e2ad9da" providerId="ADAL" clId="{07A05B4B-1BC8-9949-BF87-1A4FA10F069C}" dt="2022-09-26T20:44:49.619" v="107" actId="2711"/>
          <ac:spMkLst>
            <pc:docMk/>
            <pc:sldMk cId="1650297100" sldId="596"/>
            <ac:spMk id="68" creationId="{BC143064-030A-5758-01F7-414B0A925DAA}"/>
          </ac:spMkLst>
        </pc:spChg>
        <pc:spChg chg="mod">
          <ac:chgData name="Cannell, Michael B" userId="df291291-9ac9-42c2-a976-062f6e2ad9da" providerId="ADAL" clId="{07A05B4B-1BC8-9949-BF87-1A4FA10F069C}" dt="2022-09-26T20:44:49.619" v="107" actId="2711"/>
          <ac:spMkLst>
            <pc:docMk/>
            <pc:sldMk cId="1650297100" sldId="596"/>
            <ac:spMk id="69" creationId="{084ABC70-DD5A-79FA-44C2-DEF5958164F3}"/>
          </ac:spMkLst>
        </pc:spChg>
        <pc:spChg chg="mod">
          <ac:chgData name="Cannell, Michael B" userId="df291291-9ac9-42c2-a976-062f6e2ad9da" providerId="ADAL" clId="{07A05B4B-1BC8-9949-BF87-1A4FA10F069C}" dt="2022-09-26T20:44:49.619" v="107" actId="2711"/>
          <ac:spMkLst>
            <pc:docMk/>
            <pc:sldMk cId="1650297100" sldId="596"/>
            <ac:spMk id="70" creationId="{058937A6-BEF9-9657-BCAE-C6876A94FD7E}"/>
          </ac:spMkLst>
        </pc:spChg>
        <pc:spChg chg="mod">
          <ac:chgData name="Cannell, Michael B" userId="df291291-9ac9-42c2-a976-062f6e2ad9da" providerId="ADAL" clId="{07A05B4B-1BC8-9949-BF87-1A4FA10F069C}" dt="2022-09-26T20:44:49.619" v="107" actId="2711"/>
          <ac:spMkLst>
            <pc:docMk/>
            <pc:sldMk cId="1650297100" sldId="596"/>
            <ac:spMk id="71" creationId="{712B08F5-4CDC-9102-9ABB-8B2EC595FC06}"/>
          </ac:spMkLst>
        </pc:spChg>
        <pc:spChg chg="mod">
          <ac:chgData name="Cannell, Michael B" userId="df291291-9ac9-42c2-a976-062f6e2ad9da" providerId="ADAL" clId="{07A05B4B-1BC8-9949-BF87-1A4FA10F069C}" dt="2022-09-26T20:44:49.619" v="107" actId="2711"/>
          <ac:spMkLst>
            <pc:docMk/>
            <pc:sldMk cId="1650297100" sldId="596"/>
            <ac:spMk id="72" creationId="{CDBE0743-036C-71CE-69A2-3DF3477AB2BA}"/>
          </ac:spMkLst>
        </pc:spChg>
        <pc:spChg chg="mod">
          <ac:chgData name="Cannell, Michael B" userId="df291291-9ac9-42c2-a976-062f6e2ad9da" providerId="ADAL" clId="{07A05B4B-1BC8-9949-BF87-1A4FA10F069C}" dt="2022-09-26T20:44:49.619" v="107" actId="2711"/>
          <ac:spMkLst>
            <pc:docMk/>
            <pc:sldMk cId="1650297100" sldId="596"/>
            <ac:spMk id="73" creationId="{AAF30CC0-0888-C684-B92A-4AB71453D291}"/>
          </ac:spMkLst>
        </pc:spChg>
        <pc:spChg chg="mod">
          <ac:chgData name="Cannell, Michael B" userId="df291291-9ac9-42c2-a976-062f6e2ad9da" providerId="ADAL" clId="{07A05B4B-1BC8-9949-BF87-1A4FA10F069C}" dt="2022-09-26T20:44:49.619" v="107" actId="2711"/>
          <ac:spMkLst>
            <pc:docMk/>
            <pc:sldMk cId="1650297100" sldId="596"/>
            <ac:spMk id="74" creationId="{DEAC1337-6E2F-C6B2-769B-3814829DB49F}"/>
          </ac:spMkLst>
        </pc:spChg>
        <pc:spChg chg="mod">
          <ac:chgData name="Cannell, Michael B" userId="df291291-9ac9-42c2-a976-062f6e2ad9da" providerId="ADAL" clId="{07A05B4B-1BC8-9949-BF87-1A4FA10F069C}" dt="2022-09-26T20:44:49.619" v="107" actId="2711"/>
          <ac:spMkLst>
            <pc:docMk/>
            <pc:sldMk cId="1650297100" sldId="596"/>
            <ac:spMk id="75" creationId="{8BA73DEF-A375-FAA5-F7C8-8577E6321686}"/>
          </ac:spMkLst>
        </pc:spChg>
        <pc:spChg chg="mod">
          <ac:chgData name="Cannell, Michael B" userId="df291291-9ac9-42c2-a976-062f6e2ad9da" providerId="ADAL" clId="{07A05B4B-1BC8-9949-BF87-1A4FA10F069C}" dt="2022-09-26T20:44:49.619" v="107" actId="2711"/>
          <ac:spMkLst>
            <pc:docMk/>
            <pc:sldMk cId="1650297100" sldId="596"/>
            <ac:spMk id="76" creationId="{81F491D7-77F7-16AA-762C-28253A6A08BC}"/>
          </ac:spMkLst>
        </pc:spChg>
      </pc:sldChg>
      <pc:sldChg chg="modSp mod">
        <pc:chgData name="Cannell, Michael B" userId="df291291-9ac9-42c2-a976-062f6e2ad9da" providerId="ADAL" clId="{07A05B4B-1BC8-9949-BF87-1A4FA10F069C}" dt="2022-09-26T20:45:10.933" v="123" actId="1038"/>
        <pc:sldMkLst>
          <pc:docMk/>
          <pc:sldMk cId="308448861" sldId="597"/>
        </pc:sldMkLst>
        <pc:spChg chg="mod">
          <ac:chgData name="Cannell, Michael B" userId="df291291-9ac9-42c2-a976-062f6e2ad9da" providerId="ADAL" clId="{07A05B4B-1BC8-9949-BF87-1A4FA10F069C}" dt="2022-09-26T20:44:58.642" v="109" actId="2711"/>
          <ac:spMkLst>
            <pc:docMk/>
            <pc:sldMk cId="308448861" sldId="597"/>
            <ac:spMk id="2" creationId="{74372EF2-1DAD-F79D-0665-53246DA27F5E}"/>
          </ac:spMkLst>
        </pc:spChg>
        <pc:spChg chg="mod">
          <ac:chgData name="Cannell, Michael B" userId="df291291-9ac9-42c2-a976-062f6e2ad9da" providerId="ADAL" clId="{07A05B4B-1BC8-9949-BF87-1A4FA10F069C}" dt="2022-09-26T20:45:06.478" v="116" actId="1038"/>
          <ac:spMkLst>
            <pc:docMk/>
            <pc:sldMk cId="308448861" sldId="597"/>
            <ac:spMk id="3" creationId="{D4AC59F6-9652-74AF-459F-1E002A96D472}"/>
          </ac:spMkLst>
        </pc:spChg>
        <pc:spChg chg="mod">
          <ac:chgData name="Cannell, Michael B" userId="df291291-9ac9-42c2-a976-062f6e2ad9da" providerId="ADAL" clId="{07A05B4B-1BC8-9949-BF87-1A4FA10F069C}" dt="2022-09-26T20:45:10.933" v="123" actId="1038"/>
          <ac:spMkLst>
            <pc:docMk/>
            <pc:sldMk cId="308448861" sldId="597"/>
            <ac:spMk id="5" creationId="{4259855F-9A0E-C4C9-060B-C2FF7CB7D6F9}"/>
          </ac:spMkLst>
        </pc:spChg>
        <pc:spChg chg="mod">
          <ac:chgData name="Cannell, Michael B" userId="df291291-9ac9-42c2-a976-062f6e2ad9da" providerId="ADAL" clId="{07A05B4B-1BC8-9949-BF87-1A4FA10F069C}" dt="2022-09-26T20:44:58.642" v="109" actId="2711"/>
          <ac:spMkLst>
            <pc:docMk/>
            <pc:sldMk cId="308448861" sldId="597"/>
            <ac:spMk id="7" creationId="{A2D64893-93C6-0B45-A074-BBFD1C8B27B7}"/>
          </ac:spMkLst>
        </pc:spChg>
        <pc:spChg chg="mod">
          <ac:chgData name="Cannell, Michael B" userId="df291291-9ac9-42c2-a976-062f6e2ad9da" providerId="ADAL" clId="{07A05B4B-1BC8-9949-BF87-1A4FA10F069C}" dt="2022-09-26T20:45:10.933" v="123" actId="1038"/>
          <ac:spMkLst>
            <pc:docMk/>
            <pc:sldMk cId="308448861" sldId="597"/>
            <ac:spMk id="8" creationId="{25F04138-4CCC-BBBA-1D4B-53CBE7A4DA37}"/>
          </ac:spMkLst>
        </pc:spChg>
        <pc:spChg chg="mod">
          <ac:chgData name="Cannell, Michael B" userId="df291291-9ac9-42c2-a976-062f6e2ad9da" providerId="ADAL" clId="{07A05B4B-1BC8-9949-BF87-1A4FA10F069C}" dt="2022-09-26T20:44:58.642" v="109" actId="2711"/>
          <ac:spMkLst>
            <pc:docMk/>
            <pc:sldMk cId="308448861" sldId="597"/>
            <ac:spMk id="9" creationId="{4CF6DBDB-6B6C-EFA4-E06D-6AFB72EC8BFE}"/>
          </ac:spMkLst>
        </pc:spChg>
        <pc:spChg chg="mod">
          <ac:chgData name="Cannell, Michael B" userId="df291291-9ac9-42c2-a976-062f6e2ad9da" providerId="ADAL" clId="{07A05B4B-1BC8-9949-BF87-1A4FA10F069C}" dt="2022-09-26T20:44:58.642" v="109" actId="2711"/>
          <ac:spMkLst>
            <pc:docMk/>
            <pc:sldMk cId="308448861" sldId="597"/>
            <ac:spMk id="20" creationId="{2250B366-C2A1-976B-84C8-96F01D6CD497}"/>
          </ac:spMkLst>
        </pc:spChg>
        <pc:spChg chg="mod">
          <ac:chgData name="Cannell, Michael B" userId="df291291-9ac9-42c2-a976-062f6e2ad9da" providerId="ADAL" clId="{07A05B4B-1BC8-9949-BF87-1A4FA10F069C}" dt="2022-09-26T20:44:58.642" v="109" actId="2711"/>
          <ac:spMkLst>
            <pc:docMk/>
            <pc:sldMk cId="308448861" sldId="597"/>
            <ac:spMk id="23" creationId="{DC097983-1F00-F318-2D27-29D19AC18C46}"/>
          </ac:spMkLst>
        </pc:spChg>
        <pc:spChg chg="mod">
          <ac:chgData name="Cannell, Michael B" userId="df291291-9ac9-42c2-a976-062f6e2ad9da" providerId="ADAL" clId="{07A05B4B-1BC8-9949-BF87-1A4FA10F069C}" dt="2022-09-26T20:44:58.642" v="109" actId="2711"/>
          <ac:spMkLst>
            <pc:docMk/>
            <pc:sldMk cId="308448861" sldId="597"/>
            <ac:spMk id="24" creationId="{2BF10144-E64E-667A-F7A4-8322224A5588}"/>
          </ac:spMkLst>
        </pc:spChg>
        <pc:spChg chg="mod">
          <ac:chgData name="Cannell, Michael B" userId="df291291-9ac9-42c2-a976-062f6e2ad9da" providerId="ADAL" clId="{07A05B4B-1BC8-9949-BF87-1A4FA10F069C}" dt="2022-09-26T20:44:58.642" v="109" actId="2711"/>
          <ac:spMkLst>
            <pc:docMk/>
            <pc:sldMk cId="308448861" sldId="597"/>
            <ac:spMk id="25" creationId="{FE8B4373-0520-899C-4893-76333CD65A62}"/>
          </ac:spMkLst>
        </pc:spChg>
        <pc:spChg chg="mod">
          <ac:chgData name="Cannell, Michael B" userId="df291291-9ac9-42c2-a976-062f6e2ad9da" providerId="ADAL" clId="{07A05B4B-1BC8-9949-BF87-1A4FA10F069C}" dt="2022-09-26T20:44:58.642" v="109" actId="2711"/>
          <ac:spMkLst>
            <pc:docMk/>
            <pc:sldMk cId="308448861" sldId="597"/>
            <ac:spMk id="49" creationId="{785FBBCF-692B-9B77-1DC6-CFDF11D2791C}"/>
          </ac:spMkLst>
        </pc:spChg>
        <pc:spChg chg="mod">
          <ac:chgData name="Cannell, Michael B" userId="df291291-9ac9-42c2-a976-062f6e2ad9da" providerId="ADAL" clId="{07A05B4B-1BC8-9949-BF87-1A4FA10F069C}" dt="2022-09-26T20:44:58.642" v="109" actId="2711"/>
          <ac:spMkLst>
            <pc:docMk/>
            <pc:sldMk cId="308448861" sldId="597"/>
            <ac:spMk id="50" creationId="{7737FAF2-4699-1E95-CBD6-C427741D1E83}"/>
          </ac:spMkLst>
        </pc:spChg>
        <pc:spChg chg="mod">
          <ac:chgData name="Cannell, Michael B" userId="df291291-9ac9-42c2-a976-062f6e2ad9da" providerId="ADAL" clId="{07A05B4B-1BC8-9949-BF87-1A4FA10F069C}" dt="2022-09-26T20:44:58.642" v="109" actId="2711"/>
          <ac:spMkLst>
            <pc:docMk/>
            <pc:sldMk cId="308448861" sldId="597"/>
            <ac:spMk id="77" creationId="{C88824E1-01B8-99C0-435A-909FA4D75717}"/>
          </ac:spMkLst>
        </pc:spChg>
        <pc:spChg chg="mod">
          <ac:chgData name="Cannell, Michael B" userId="df291291-9ac9-42c2-a976-062f6e2ad9da" providerId="ADAL" clId="{07A05B4B-1BC8-9949-BF87-1A4FA10F069C}" dt="2022-09-26T20:44:58.642" v="109" actId="2711"/>
          <ac:spMkLst>
            <pc:docMk/>
            <pc:sldMk cId="308448861" sldId="597"/>
            <ac:spMk id="78" creationId="{86518227-1D1D-389D-23CE-03392D082258}"/>
          </ac:spMkLst>
        </pc:spChg>
        <pc:spChg chg="mod">
          <ac:chgData name="Cannell, Michael B" userId="df291291-9ac9-42c2-a976-062f6e2ad9da" providerId="ADAL" clId="{07A05B4B-1BC8-9949-BF87-1A4FA10F069C}" dt="2022-09-26T20:44:58.642" v="109" actId="2711"/>
          <ac:spMkLst>
            <pc:docMk/>
            <pc:sldMk cId="308448861" sldId="597"/>
            <ac:spMk id="79" creationId="{9B8AD381-1871-FA82-CAC0-BDE765CB6E9A}"/>
          </ac:spMkLst>
        </pc:spChg>
        <pc:spChg chg="mod">
          <ac:chgData name="Cannell, Michael B" userId="df291291-9ac9-42c2-a976-062f6e2ad9da" providerId="ADAL" clId="{07A05B4B-1BC8-9949-BF87-1A4FA10F069C}" dt="2022-09-26T20:44:58.642" v="109" actId="2711"/>
          <ac:spMkLst>
            <pc:docMk/>
            <pc:sldMk cId="308448861" sldId="597"/>
            <ac:spMk id="80" creationId="{ABB82139-6211-2E6A-BF96-316BD29398B2}"/>
          </ac:spMkLst>
        </pc:spChg>
        <pc:spChg chg="mod">
          <ac:chgData name="Cannell, Michael B" userId="df291291-9ac9-42c2-a976-062f6e2ad9da" providerId="ADAL" clId="{07A05B4B-1BC8-9949-BF87-1A4FA10F069C}" dt="2022-09-26T20:44:58.642" v="109" actId="2711"/>
          <ac:spMkLst>
            <pc:docMk/>
            <pc:sldMk cId="308448861" sldId="597"/>
            <ac:spMk id="81" creationId="{336DB44D-26FE-37F0-C7E9-6CD5F8A51D3E}"/>
          </ac:spMkLst>
        </pc:spChg>
        <pc:spChg chg="mod">
          <ac:chgData name="Cannell, Michael B" userId="df291291-9ac9-42c2-a976-062f6e2ad9da" providerId="ADAL" clId="{07A05B4B-1BC8-9949-BF87-1A4FA10F069C}" dt="2022-09-26T20:44:58.642" v="109" actId="2711"/>
          <ac:spMkLst>
            <pc:docMk/>
            <pc:sldMk cId="308448861" sldId="597"/>
            <ac:spMk id="82" creationId="{5969B85D-A148-C833-0AD3-41BB52CAE14D}"/>
          </ac:spMkLst>
        </pc:spChg>
        <pc:spChg chg="mod">
          <ac:chgData name="Cannell, Michael B" userId="df291291-9ac9-42c2-a976-062f6e2ad9da" providerId="ADAL" clId="{07A05B4B-1BC8-9949-BF87-1A4FA10F069C}" dt="2022-09-26T20:44:58.642" v="109" actId="2711"/>
          <ac:spMkLst>
            <pc:docMk/>
            <pc:sldMk cId="308448861" sldId="597"/>
            <ac:spMk id="83" creationId="{9F23023B-9EB7-28C2-21C3-0BE791936015}"/>
          </ac:spMkLst>
        </pc:spChg>
        <pc:spChg chg="mod">
          <ac:chgData name="Cannell, Michael B" userId="df291291-9ac9-42c2-a976-062f6e2ad9da" providerId="ADAL" clId="{07A05B4B-1BC8-9949-BF87-1A4FA10F069C}" dt="2022-09-26T20:44:58.642" v="109" actId="2711"/>
          <ac:spMkLst>
            <pc:docMk/>
            <pc:sldMk cId="308448861" sldId="597"/>
            <ac:spMk id="84" creationId="{B902062B-3BD8-4066-0BF7-BD92E2E2AA8D}"/>
          </ac:spMkLst>
        </pc:spChg>
        <pc:spChg chg="mod">
          <ac:chgData name="Cannell, Michael B" userId="df291291-9ac9-42c2-a976-062f6e2ad9da" providerId="ADAL" clId="{07A05B4B-1BC8-9949-BF87-1A4FA10F069C}" dt="2022-09-26T20:44:58.642" v="109" actId="2711"/>
          <ac:spMkLst>
            <pc:docMk/>
            <pc:sldMk cId="308448861" sldId="597"/>
            <ac:spMk id="85" creationId="{6FB88C3F-ED0A-0807-30D4-B797AD0D6920}"/>
          </ac:spMkLst>
        </pc:spChg>
        <pc:spChg chg="mod">
          <ac:chgData name="Cannell, Michael B" userId="df291291-9ac9-42c2-a976-062f6e2ad9da" providerId="ADAL" clId="{07A05B4B-1BC8-9949-BF87-1A4FA10F069C}" dt="2022-09-26T20:44:58.642" v="109" actId="2711"/>
          <ac:spMkLst>
            <pc:docMk/>
            <pc:sldMk cId="308448861" sldId="597"/>
            <ac:spMk id="86" creationId="{605CDC74-5A18-7FCC-884B-AD7D78634F79}"/>
          </ac:spMkLst>
        </pc:spChg>
        <pc:spChg chg="mod">
          <ac:chgData name="Cannell, Michael B" userId="df291291-9ac9-42c2-a976-062f6e2ad9da" providerId="ADAL" clId="{07A05B4B-1BC8-9949-BF87-1A4FA10F069C}" dt="2022-09-26T20:44:58.642" v="109" actId="2711"/>
          <ac:spMkLst>
            <pc:docMk/>
            <pc:sldMk cId="308448861" sldId="597"/>
            <ac:spMk id="87" creationId="{D881964C-5B46-9275-7E25-6BD0A56D1311}"/>
          </ac:spMkLst>
        </pc:spChg>
        <pc:spChg chg="mod">
          <ac:chgData name="Cannell, Michael B" userId="df291291-9ac9-42c2-a976-062f6e2ad9da" providerId="ADAL" clId="{07A05B4B-1BC8-9949-BF87-1A4FA10F069C}" dt="2022-09-26T20:44:58.642" v="109" actId="2711"/>
          <ac:spMkLst>
            <pc:docMk/>
            <pc:sldMk cId="308448861" sldId="597"/>
            <ac:spMk id="88" creationId="{652F6737-B50F-AC2D-B5FA-AE814965A7F7}"/>
          </ac:spMkLst>
        </pc:spChg>
        <pc:spChg chg="mod">
          <ac:chgData name="Cannell, Michael B" userId="df291291-9ac9-42c2-a976-062f6e2ad9da" providerId="ADAL" clId="{07A05B4B-1BC8-9949-BF87-1A4FA10F069C}" dt="2022-09-26T20:44:58.642" v="109" actId="2711"/>
          <ac:spMkLst>
            <pc:docMk/>
            <pc:sldMk cId="308448861" sldId="597"/>
            <ac:spMk id="89" creationId="{FEC8E04E-D9BD-B9CF-C4EC-099C48F21B3D}"/>
          </ac:spMkLst>
        </pc:spChg>
        <pc:spChg chg="mod">
          <ac:chgData name="Cannell, Michael B" userId="df291291-9ac9-42c2-a976-062f6e2ad9da" providerId="ADAL" clId="{07A05B4B-1BC8-9949-BF87-1A4FA10F069C}" dt="2022-09-26T20:44:58.642" v="109" actId="2711"/>
          <ac:spMkLst>
            <pc:docMk/>
            <pc:sldMk cId="308448861" sldId="597"/>
            <ac:spMk id="90" creationId="{B78D084A-FB2B-00A1-8769-C3BF854DE05C}"/>
          </ac:spMkLst>
        </pc:spChg>
        <pc:spChg chg="mod">
          <ac:chgData name="Cannell, Michael B" userId="df291291-9ac9-42c2-a976-062f6e2ad9da" providerId="ADAL" clId="{07A05B4B-1BC8-9949-BF87-1A4FA10F069C}" dt="2022-09-26T20:44:58.642" v="109" actId="2711"/>
          <ac:spMkLst>
            <pc:docMk/>
            <pc:sldMk cId="308448861" sldId="597"/>
            <ac:spMk id="91" creationId="{F401AAFD-3D41-7E8C-BA00-1D845319B89F}"/>
          </ac:spMkLst>
        </pc:spChg>
        <pc:spChg chg="mod">
          <ac:chgData name="Cannell, Michael B" userId="df291291-9ac9-42c2-a976-062f6e2ad9da" providerId="ADAL" clId="{07A05B4B-1BC8-9949-BF87-1A4FA10F069C}" dt="2022-09-26T20:44:58.642" v="109" actId="2711"/>
          <ac:spMkLst>
            <pc:docMk/>
            <pc:sldMk cId="308448861" sldId="597"/>
            <ac:spMk id="92" creationId="{994971C3-1659-4108-9494-DB53F13C0A75}"/>
          </ac:spMkLst>
        </pc:spChg>
        <pc:spChg chg="mod">
          <ac:chgData name="Cannell, Michael B" userId="df291291-9ac9-42c2-a976-062f6e2ad9da" providerId="ADAL" clId="{07A05B4B-1BC8-9949-BF87-1A4FA10F069C}" dt="2022-09-26T20:44:58.642" v="109" actId="2711"/>
          <ac:spMkLst>
            <pc:docMk/>
            <pc:sldMk cId="308448861" sldId="597"/>
            <ac:spMk id="93" creationId="{0181491D-C2FF-8E5D-99CB-170785E05259}"/>
          </ac:spMkLst>
        </pc:spChg>
        <pc:spChg chg="mod">
          <ac:chgData name="Cannell, Michael B" userId="df291291-9ac9-42c2-a976-062f6e2ad9da" providerId="ADAL" clId="{07A05B4B-1BC8-9949-BF87-1A4FA10F069C}" dt="2022-09-26T20:44:58.642" v="109" actId="2711"/>
          <ac:spMkLst>
            <pc:docMk/>
            <pc:sldMk cId="308448861" sldId="597"/>
            <ac:spMk id="94" creationId="{A641097F-DFC8-D82B-C4D7-BA928F1C5241}"/>
          </ac:spMkLst>
        </pc:spChg>
        <pc:spChg chg="mod">
          <ac:chgData name="Cannell, Michael B" userId="df291291-9ac9-42c2-a976-062f6e2ad9da" providerId="ADAL" clId="{07A05B4B-1BC8-9949-BF87-1A4FA10F069C}" dt="2022-09-26T20:44:58.642" v="109" actId="2711"/>
          <ac:spMkLst>
            <pc:docMk/>
            <pc:sldMk cId="308448861" sldId="597"/>
            <ac:spMk id="95" creationId="{E4B6E723-3C96-02DC-A475-76FB46DDDCD3}"/>
          </ac:spMkLst>
        </pc:spChg>
        <pc:spChg chg="mod">
          <ac:chgData name="Cannell, Michael B" userId="df291291-9ac9-42c2-a976-062f6e2ad9da" providerId="ADAL" clId="{07A05B4B-1BC8-9949-BF87-1A4FA10F069C}" dt="2022-09-26T20:44:58.642" v="109" actId="2711"/>
          <ac:spMkLst>
            <pc:docMk/>
            <pc:sldMk cId="308448861" sldId="597"/>
            <ac:spMk id="96" creationId="{6E9109E3-8804-3F57-600F-D6E1219AB000}"/>
          </ac:spMkLst>
        </pc:spChg>
        <pc:spChg chg="mod">
          <ac:chgData name="Cannell, Michael B" userId="df291291-9ac9-42c2-a976-062f6e2ad9da" providerId="ADAL" clId="{07A05B4B-1BC8-9949-BF87-1A4FA10F069C}" dt="2022-09-26T20:44:58.642" v="109" actId="2711"/>
          <ac:spMkLst>
            <pc:docMk/>
            <pc:sldMk cId="308448861" sldId="597"/>
            <ac:spMk id="97" creationId="{5BB87ED9-2EEE-85F3-B976-677BB4718C2D}"/>
          </ac:spMkLst>
        </pc:spChg>
        <pc:spChg chg="mod">
          <ac:chgData name="Cannell, Michael B" userId="df291291-9ac9-42c2-a976-062f6e2ad9da" providerId="ADAL" clId="{07A05B4B-1BC8-9949-BF87-1A4FA10F069C}" dt="2022-09-26T20:44:58.642" v="109" actId="2711"/>
          <ac:spMkLst>
            <pc:docMk/>
            <pc:sldMk cId="308448861" sldId="597"/>
            <ac:spMk id="98" creationId="{F0AA5C5B-DADF-2353-425B-F477ECEAD1B0}"/>
          </ac:spMkLst>
        </pc:spChg>
        <pc:spChg chg="mod">
          <ac:chgData name="Cannell, Michael B" userId="df291291-9ac9-42c2-a976-062f6e2ad9da" providerId="ADAL" clId="{07A05B4B-1BC8-9949-BF87-1A4FA10F069C}" dt="2022-09-26T20:44:58.642" v="109" actId="2711"/>
          <ac:spMkLst>
            <pc:docMk/>
            <pc:sldMk cId="308448861" sldId="597"/>
            <ac:spMk id="99" creationId="{4D3E1305-A1ED-5D91-DCA5-2FEF887E4A0A}"/>
          </ac:spMkLst>
        </pc:spChg>
        <pc:spChg chg="mod">
          <ac:chgData name="Cannell, Michael B" userId="df291291-9ac9-42c2-a976-062f6e2ad9da" providerId="ADAL" clId="{07A05B4B-1BC8-9949-BF87-1A4FA10F069C}" dt="2022-09-26T20:44:58.642" v="109" actId="2711"/>
          <ac:spMkLst>
            <pc:docMk/>
            <pc:sldMk cId="308448861" sldId="597"/>
            <ac:spMk id="100" creationId="{4EC617E0-5486-5FB4-D0C9-EAF17A988825}"/>
          </ac:spMkLst>
        </pc:spChg>
        <pc:spChg chg="mod">
          <ac:chgData name="Cannell, Michael B" userId="df291291-9ac9-42c2-a976-062f6e2ad9da" providerId="ADAL" clId="{07A05B4B-1BC8-9949-BF87-1A4FA10F069C}" dt="2022-09-26T20:44:58.642" v="109" actId="2711"/>
          <ac:spMkLst>
            <pc:docMk/>
            <pc:sldMk cId="308448861" sldId="597"/>
            <ac:spMk id="101" creationId="{6E36C3D6-4504-9663-FC93-7C9ED6E8241F}"/>
          </ac:spMkLst>
        </pc:spChg>
        <pc:spChg chg="mod">
          <ac:chgData name="Cannell, Michael B" userId="df291291-9ac9-42c2-a976-062f6e2ad9da" providerId="ADAL" clId="{07A05B4B-1BC8-9949-BF87-1A4FA10F069C}" dt="2022-09-26T20:44:58.642" v="109" actId="2711"/>
          <ac:spMkLst>
            <pc:docMk/>
            <pc:sldMk cId="308448861" sldId="597"/>
            <ac:spMk id="102" creationId="{75363496-E381-C95A-75C2-193D8A539E54}"/>
          </ac:spMkLst>
        </pc:spChg>
        <pc:spChg chg="mod">
          <ac:chgData name="Cannell, Michael B" userId="df291291-9ac9-42c2-a976-062f6e2ad9da" providerId="ADAL" clId="{07A05B4B-1BC8-9949-BF87-1A4FA10F069C}" dt="2022-09-26T20:44:58.642" v="109" actId="2711"/>
          <ac:spMkLst>
            <pc:docMk/>
            <pc:sldMk cId="308448861" sldId="597"/>
            <ac:spMk id="103" creationId="{98043777-C8DC-567F-EE93-84DC93AF9076}"/>
          </ac:spMkLst>
        </pc:spChg>
        <pc:spChg chg="mod">
          <ac:chgData name="Cannell, Michael B" userId="df291291-9ac9-42c2-a976-062f6e2ad9da" providerId="ADAL" clId="{07A05B4B-1BC8-9949-BF87-1A4FA10F069C}" dt="2022-09-26T20:44:58.642" v="109" actId="2711"/>
          <ac:spMkLst>
            <pc:docMk/>
            <pc:sldMk cId="308448861" sldId="597"/>
            <ac:spMk id="104" creationId="{557DD7D0-10B4-4B7A-8F0E-B752A3AA3780}"/>
          </ac:spMkLst>
        </pc:spChg>
        <pc:spChg chg="mod">
          <ac:chgData name="Cannell, Michael B" userId="df291291-9ac9-42c2-a976-062f6e2ad9da" providerId="ADAL" clId="{07A05B4B-1BC8-9949-BF87-1A4FA10F069C}" dt="2022-09-26T20:44:58.642" v="109" actId="2711"/>
          <ac:spMkLst>
            <pc:docMk/>
            <pc:sldMk cId="308448861" sldId="597"/>
            <ac:spMk id="105" creationId="{8F8060FA-505A-EE7F-9C52-5A9633A3A52F}"/>
          </ac:spMkLst>
        </pc:spChg>
        <pc:spChg chg="mod">
          <ac:chgData name="Cannell, Michael B" userId="df291291-9ac9-42c2-a976-062f6e2ad9da" providerId="ADAL" clId="{07A05B4B-1BC8-9949-BF87-1A4FA10F069C}" dt="2022-09-26T20:44:58.642" v="109" actId="2711"/>
          <ac:spMkLst>
            <pc:docMk/>
            <pc:sldMk cId="308448861" sldId="597"/>
            <ac:spMk id="106" creationId="{6E054C09-ECB7-A4B6-7307-A40C83C2B352}"/>
          </ac:spMkLst>
        </pc:spChg>
        <pc:spChg chg="mod">
          <ac:chgData name="Cannell, Michael B" userId="df291291-9ac9-42c2-a976-062f6e2ad9da" providerId="ADAL" clId="{07A05B4B-1BC8-9949-BF87-1A4FA10F069C}" dt="2022-09-26T20:44:58.642" v="109" actId="2711"/>
          <ac:spMkLst>
            <pc:docMk/>
            <pc:sldMk cId="308448861" sldId="597"/>
            <ac:spMk id="107" creationId="{18B3B655-D710-7AD7-BAE4-D72BC12FACE8}"/>
          </ac:spMkLst>
        </pc:spChg>
        <pc:spChg chg="mod">
          <ac:chgData name="Cannell, Michael B" userId="df291291-9ac9-42c2-a976-062f6e2ad9da" providerId="ADAL" clId="{07A05B4B-1BC8-9949-BF87-1A4FA10F069C}" dt="2022-09-26T20:44:58.642" v="109" actId="2711"/>
          <ac:spMkLst>
            <pc:docMk/>
            <pc:sldMk cId="308448861" sldId="597"/>
            <ac:spMk id="108" creationId="{F5B49A37-7A73-57A8-F0EC-CCFC3AD67140}"/>
          </ac:spMkLst>
        </pc:spChg>
        <pc:spChg chg="mod">
          <ac:chgData name="Cannell, Michael B" userId="df291291-9ac9-42c2-a976-062f6e2ad9da" providerId="ADAL" clId="{07A05B4B-1BC8-9949-BF87-1A4FA10F069C}" dt="2022-09-26T20:44:58.642" v="109" actId="2711"/>
          <ac:spMkLst>
            <pc:docMk/>
            <pc:sldMk cId="308448861" sldId="597"/>
            <ac:spMk id="109" creationId="{7BAD8DBB-D8FC-04C8-BE9E-6730A0E50328}"/>
          </ac:spMkLst>
        </pc:spChg>
        <pc:spChg chg="mod">
          <ac:chgData name="Cannell, Michael B" userId="df291291-9ac9-42c2-a976-062f6e2ad9da" providerId="ADAL" clId="{07A05B4B-1BC8-9949-BF87-1A4FA10F069C}" dt="2022-09-26T20:44:58.642" v="109" actId="2711"/>
          <ac:spMkLst>
            <pc:docMk/>
            <pc:sldMk cId="308448861" sldId="597"/>
            <ac:spMk id="110" creationId="{B49E4969-439D-52CF-353F-1BF6895D7317}"/>
          </ac:spMkLst>
        </pc:spChg>
        <pc:spChg chg="mod">
          <ac:chgData name="Cannell, Michael B" userId="df291291-9ac9-42c2-a976-062f6e2ad9da" providerId="ADAL" clId="{07A05B4B-1BC8-9949-BF87-1A4FA10F069C}" dt="2022-09-26T20:44:58.642" v="109" actId="2711"/>
          <ac:spMkLst>
            <pc:docMk/>
            <pc:sldMk cId="308448861" sldId="597"/>
            <ac:spMk id="111" creationId="{911687AD-0672-5245-67A6-B12CB30CAC6B}"/>
          </ac:spMkLst>
        </pc:spChg>
        <pc:spChg chg="mod">
          <ac:chgData name="Cannell, Michael B" userId="df291291-9ac9-42c2-a976-062f6e2ad9da" providerId="ADAL" clId="{07A05B4B-1BC8-9949-BF87-1A4FA10F069C}" dt="2022-09-26T20:44:58.642" v="109" actId="2711"/>
          <ac:spMkLst>
            <pc:docMk/>
            <pc:sldMk cId="308448861" sldId="597"/>
            <ac:spMk id="112" creationId="{46ED277F-9B92-4F65-F8F5-C6C5556F288B}"/>
          </ac:spMkLst>
        </pc:spChg>
        <pc:spChg chg="mod">
          <ac:chgData name="Cannell, Michael B" userId="df291291-9ac9-42c2-a976-062f6e2ad9da" providerId="ADAL" clId="{07A05B4B-1BC8-9949-BF87-1A4FA10F069C}" dt="2022-09-26T20:44:58.642" v="109" actId="2711"/>
          <ac:spMkLst>
            <pc:docMk/>
            <pc:sldMk cId="308448861" sldId="597"/>
            <ac:spMk id="113" creationId="{4025E60C-6735-51C8-3FBF-545692ADCCF6}"/>
          </ac:spMkLst>
        </pc:spChg>
        <pc:spChg chg="mod">
          <ac:chgData name="Cannell, Michael B" userId="df291291-9ac9-42c2-a976-062f6e2ad9da" providerId="ADAL" clId="{07A05B4B-1BC8-9949-BF87-1A4FA10F069C}" dt="2022-09-26T20:44:58.642" v="109" actId="2711"/>
          <ac:spMkLst>
            <pc:docMk/>
            <pc:sldMk cId="308448861" sldId="597"/>
            <ac:spMk id="114" creationId="{CD08758D-6DD9-A9FF-EFEF-8F1AD79EA216}"/>
          </ac:spMkLst>
        </pc:spChg>
        <pc:spChg chg="mod">
          <ac:chgData name="Cannell, Michael B" userId="df291291-9ac9-42c2-a976-062f6e2ad9da" providerId="ADAL" clId="{07A05B4B-1BC8-9949-BF87-1A4FA10F069C}" dt="2022-09-26T20:44:58.642" v="109" actId="2711"/>
          <ac:spMkLst>
            <pc:docMk/>
            <pc:sldMk cId="308448861" sldId="597"/>
            <ac:spMk id="115" creationId="{157B3F20-8405-7FB9-8DF4-B39D99009726}"/>
          </ac:spMkLst>
        </pc:spChg>
        <pc:spChg chg="mod">
          <ac:chgData name="Cannell, Michael B" userId="df291291-9ac9-42c2-a976-062f6e2ad9da" providerId="ADAL" clId="{07A05B4B-1BC8-9949-BF87-1A4FA10F069C}" dt="2022-09-26T20:44:58.642" v="109" actId="2711"/>
          <ac:spMkLst>
            <pc:docMk/>
            <pc:sldMk cId="308448861" sldId="597"/>
            <ac:spMk id="116" creationId="{0495B2E7-9C3D-1E88-BD2F-4813439F9124}"/>
          </ac:spMkLst>
        </pc:spChg>
        <pc:spChg chg="mod">
          <ac:chgData name="Cannell, Michael B" userId="df291291-9ac9-42c2-a976-062f6e2ad9da" providerId="ADAL" clId="{07A05B4B-1BC8-9949-BF87-1A4FA10F069C}" dt="2022-09-26T20:44:58.642" v="109" actId="2711"/>
          <ac:spMkLst>
            <pc:docMk/>
            <pc:sldMk cId="308448861" sldId="597"/>
            <ac:spMk id="117" creationId="{28DCFC27-1F2A-9ADF-3451-66ACCB3ED21A}"/>
          </ac:spMkLst>
        </pc:spChg>
        <pc:spChg chg="mod">
          <ac:chgData name="Cannell, Michael B" userId="df291291-9ac9-42c2-a976-062f6e2ad9da" providerId="ADAL" clId="{07A05B4B-1BC8-9949-BF87-1A4FA10F069C}" dt="2022-09-26T20:44:58.642" v="109" actId="2711"/>
          <ac:spMkLst>
            <pc:docMk/>
            <pc:sldMk cId="308448861" sldId="597"/>
            <ac:spMk id="118" creationId="{D9E1AE72-8749-167B-D02F-B9F4227D61EC}"/>
          </ac:spMkLst>
        </pc:spChg>
        <pc:spChg chg="mod">
          <ac:chgData name="Cannell, Michael B" userId="df291291-9ac9-42c2-a976-062f6e2ad9da" providerId="ADAL" clId="{07A05B4B-1BC8-9949-BF87-1A4FA10F069C}" dt="2022-09-26T20:44:58.642" v="109" actId="2711"/>
          <ac:spMkLst>
            <pc:docMk/>
            <pc:sldMk cId="308448861" sldId="597"/>
            <ac:spMk id="119" creationId="{4BD37558-8CDD-9820-A3C5-B58B4DB9EFF2}"/>
          </ac:spMkLst>
        </pc:spChg>
        <pc:spChg chg="mod">
          <ac:chgData name="Cannell, Michael B" userId="df291291-9ac9-42c2-a976-062f6e2ad9da" providerId="ADAL" clId="{07A05B4B-1BC8-9949-BF87-1A4FA10F069C}" dt="2022-09-26T20:44:58.642" v="109" actId="2711"/>
          <ac:spMkLst>
            <pc:docMk/>
            <pc:sldMk cId="308448861" sldId="597"/>
            <ac:spMk id="120" creationId="{A8A1E37A-8DCB-25F9-35FD-64B4FFC65596}"/>
          </ac:spMkLst>
        </pc:spChg>
        <pc:spChg chg="mod">
          <ac:chgData name="Cannell, Michael B" userId="df291291-9ac9-42c2-a976-062f6e2ad9da" providerId="ADAL" clId="{07A05B4B-1BC8-9949-BF87-1A4FA10F069C}" dt="2022-09-26T20:44:58.642" v="109" actId="2711"/>
          <ac:spMkLst>
            <pc:docMk/>
            <pc:sldMk cId="308448861" sldId="597"/>
            <ac:spMk id="121" creationId="{9F7C23ED-F8F9-2E4B-B3E6-B0F32AE00AD8}"/>
          </ac:spMkLst>
        </pc:spChg>
        <pc:spChg chg="mod">
          <ac:chgData name="Cannell, Michael B" userId="df291291-9ac9-42c2-a976-062f6e2ad9da" providerId="ADAL" clId="{07A05B4B-1BC8-9949-BF87-1A4FA10F069C}" dt="2022-09-26T20:44:58.642" v="109" actId="2711"/>
          <ac:spMkLst>
            <pc:docMk/>
            <pc:sldMk cId="308448861" sldId="597"/>
            <ac:spMk id="122" creationId="{095816B7-D00B-5BFB-8980-36D5E7F07DF2}"/>
          </ac:spMkLst>
        </pc:spChg>
        <pc:spChg chg="mod">
          <ac:chgData name="Cannell, Michael B" userId="df291291-9ac9-42c2-a976-062f6e2ad9da" providerId="ADAL" clId="{07A05B4B-1BC8-9949-BF87-1A4FA10F069C}" dt="2022-09-26T20:44:58.642" v="109" actId="2711"/>
          <ac:spMkLst>
            <pc:docMk/>
            <pc:sldMk cId="308448861" sldId="597"/>
            <ac:spMk id="123" creationId="{433BA59C-10C2-A00E-2596-3FCC5D742839}"/>
          </ac:spMkLst>
        </pc:spChg>
        <pc:spChg chg="mod">
          <ac:chgData name="Cannell, Michael B" userId="df291291-9ac9-42c2-a976-062f6e2ad9da" providerId="ADAL" clId="{07A05B4B-1BC8-9949-BF87-1A4FA10F069C}" dt="2022-09-26T20:44:58.642" v="109" actId="2711"/>
          <ac:spMkLst>
            <pc:docMk/>
            <pc:sldMk cId="308448861" sldId="597"/>
            <ac:spMk id="124" creationId="{0018CBAE-30CE-6491-5ACD-4CAE83C76C87}"/>
          </ac:spMkLst>
        </pc:spChg>
        <pc:spChg chg="mod">
          <ac:chgData name="Cannell, Michael B" userId="df291291-9ac9-42c2-a976-062f6e2ad9da" providerId="ADAL" clId="{07A05B4B-1BC8-9949-BF87-1A4FA10F069C}" dt="2022-09-26T20:44:58.642" v="109" actId="2711"/>
          <ac:spMkLst>
            <pc:docMk/>
            <pc:sldMk cId="308448861" sldId="597"/>
            <ac:spMk id="125" creationId="{47952C2C-01D6-2DAC-2FE8-88AA0EA0E754}"/>
          </ac:spMkLst>
        </pc:spChg>
        <pc:spChg chg="mod">
          <ac:chgData name="Cannell, Michael B" userId="df291291-9ac9-42c2-a976-062f6e2ad9da" providerId="ADAL" clId="{07A05B4B-1BC8-9949-BF87-1A4FA10F069C}" dt="2022-09-26T20:44:58.642" v="109" actId="2711"/>
          <ac:spMkLst>
            <pc:docMk/>
            <pc:sldMk cId="308448861" sldId="597"/>
            <ac:spMk id="126" creationId="{168BA733-CF57-A7A2-AEB2-7460C87B7E69}"/>
          </ac:spMkLst>
        </pc:spChg>
        <pc:spChg chg="mod">
          <ac:chgData name="Cannell, Michael B" userId="df291291-9ac9-42c2-a976-062f6e2ad9da" providerId="ADAL" clId="{07A05B4B-1BC8-9949-BF87-1A4FA10F069C}" dt="2022-09-26T20:44:58.642" v="109" actId="2711"/>
          <ac:spMkLst>
            <pc:docMk/>
            <pc:sldMk cId="308448861" sldId="597"/>
            <ac:spMk id="127" creationId="{D5EE4CBF-73CF-D4B7-0B94-116DE4DF64F2}"/>
          </ac:spMkLst>
        </pc:spChg>
        <pc:spChg chg="mod">
          <ac:chgData name="Cannell, Michael B" userId="df291291-9ac9-42c2-a976-062f6e2ad9da" providerId="ADAL" clId="{07A05B4B-1BC8-9949-BF87-1A4FA10F069C}" dt="2022-09-26T20:44:58.642" v="109" actId="2711"/>
          <ac:spMkLst>
            <pc:docMk/>
            <pc:sldMk cId="308448861" sldId="597"/>
            <ac:spMk id="132" creationId="{535B1DDF-93F1-BC27-643A-9827B6E7AEAF}"/>
          </ac:spMkLst>
        </pc:spChg>
      </pc:sldChg>
      <pc:sldChg chg="modSp mod">
        <pc:chgData name="Cannell, Michael B" userId="df291291-9ac9-42c2-a976-062f6e2ad9da" providerId="ADAL" clId="{07A05B4B-1BC8-9949-BF87-1A4FA10F069C}" dt="2022-09-26T21:42:28.936" v="134" actId="2711"/>
        <pc:sldMkLst>
          <pc:docMk/>
          <pc:sldMk cId="34412781" sldId="598"/>
        </pc:sldMkLst>
        <pc:spChg chg="mod">
          <ac:chgData name="Cannell, Michael B" userId="df291291-9ac9-42c2-a976-062f6e2ad9da" providerId="ADAL" clId="{07A05B4B-1BC8-9949-BF87-1A4FA10F069C}" dt="2022-09-26T21:42:28.936" v="134" actId="2711"/>
          <ac:spMkLst>
            <pc:docMk/>
            <pc:sldMk cId="34412781" sldId="598"/>
            <ac:spMk id="2" creationId="{1F02248C-71C3-437E-DD52-BD453112327E}"/>
          </ac:spMkLst>
        </pc:spChg>
        <pc:spChg chg="mod">
          <ac:chgData name="Cannell, Michael B" userId="df291291-9ac9-42c2-a976-062f6e2ad9da" providerId="ADAL" clId="{07A05B4B-1BC8-9949-BF87-1A4FA10F069C}" dt="2022-09-26T21:42:28.936" v="134" actId="2711"/>
          <ac:spMkLst>
            <pc:docMk/>
            <pc:sldMk cId="34412781" sldId="598"/>
            <ac:spMk id="3" creationId="{81869D34-3F78-540D-7369-25CD001C907E}"/>
          </ac:spMkLst>
        </pc:spChg>
      </pc:sldChg>
      <pc:sldChg chg="modSp mod">
        <pc:chgData name="Cannell, Michael B" userId="df291291-9ac9-42c2-a976-062f6e2ad9da" providerId="ADAL" clId="{07A05B4B-1BC8-9949-BF87-1A4FA10F069C}" dt="2022-09-26T20:45:19.120" v="124" actId="2711"/>
        <pc:sldMkLst>
          <pc:docMk/>
          <pc:sldMk cId="3683055604" sldId="599"/>
        </pc:sldMkLst>
        <pc:spChg chg="mod">
          <ac:chgData name="Cannell, Michael B" userId="df291291-9ac9-42c2-a976-062f6e2ad9da" providerId="ADAL" clId="{07A05B4B-1BC8-9949-BF87-1A4FA10F069C}" dt="2022-09-26T20:45:19.120" v="124" actId="2711"/>
          <ac:spMkLst>
            <pc:docMk/>
            <pc:sldMk cId="3683055604" sldId="599"/>
            <ac:spMk id="4" creationId="{A7FA704C-8C52-51C3-E0CE-369FEE56B9CE}"/>
          </ac:spMkLst>
        </pc:spChg>
        <pc:spChg chg="mod">
          <ac:chgData name="Cannell, Michael B" userId="df291291-9ac9-42c2-a976-062f6e2ad9da" providerId="ADAL" clId="{07A05B4B-1BC8-9949-BF87-1A4FA10F069C}" dt="2022-09-26T20:45:19.120" v="124" actId="2711"/>
          <ac:spMkLst>
            <pc:docMk/>
            <pc:sldMk cId="3683055604" sldId="599"/>
            <ac:spMk id="9" creationId="{4CF6DBDB-6B6C-EFA4-E06D-6AFB72EC8BFE}"/>
          </ac:spMkLst>
        </pc:spChg>
        <pc:spChg chg="mod">
          <ac:chgData name="Cannell, Michael B" userId="df291291-9ac9-42c2-a976-062f6e2ad9da" providerId="ADAL" clId="{07A05B4B-1BC8-9949-BF87-1A4FA10F069C}" dt="2022-09-26T20:45:19.120" v="124" actId="2711"/>
          <ac:spMkLst>
            <pc:docMk/>
            <pc:sldMk cId="3683055604" sldId="599"/>
            <ac:spMk id="20" creationId="{2250B366-C2A1-976B-84C8-96F01D6CD497}"/>
          </ac:spMkLst>
        </pc:spChg>
        <pc:spChg chg="mod">
          <ac:chgData name="Cannell, Michael B" userId="df291291-9ac9-42c2-a976-062f6e2ad9da" providerId="ADAL" clId="{07A05B4B-1BC8-9949-BF87-1A4FA10F069C}" dt="2022-09-26T20:45:19.120" v="124" actId="2711"/>
          <ac:spMkLst>
            <pc:docMk/>
            <pc:sldMk cId="3683055604" sldId="599"/>
            <ac:spMk id="23" creationId="{DC097983-1F00-F318-2D27-29D19AC18C46}"/>
          </ac:spMkLst>
        </pc:spChg>
        <pc:spChg chg="mod">
          <ac:chgData name="Cannell, Michael B" userId="df291291-9ac9-42c2-a976-062f6e2ad9da" providerId="ADAL" clId="{07A05B4B-1BC8-9949-BF87-1A4FA10F069C}" dt="2022-09-26T20:45:19.120" v="124" actId="2711"/>
          <ac:spMkLst>
            <pc:docMk/>
            <pc:sldMk cId="3683055604" sldId="599"/>
            <ac:spMk id="24" creationId="{2BF10144-E64E-667A-F7A4-8322224A5588}"/>
          </ac:spMkLst>
        </pc:spChg>
        <pc:spChg chg="mod">
          <ac:chgData name="Cannell, Michael B" userId="df291291-9ac9-42c2-a976-062f6e2ad9da" providerId="ADAL" clId="{07A05B4B-1BC8-9949-BF87-1A4FA10F069C}" dt="2022-09-26T20:45:19.120" v="124" actId="2711"/>
          <ac:spMkLst>
            <pc:docMk/>
            <pc:sldMk cId="3683055604" sldId="599"/>
            <ac:spMk id="25" creationId="{FE8B4373-0520-899C-4893-76333CD65A62}"/>
          </ac:spMkLst>
        </pc:spChg>
        <pc:spChg chg="mod">
          <ac:chgData name="Cannell, Michael B" userId="df291291-9ac9-42c2-a976-062f6e2ad9da" providerId="ADAL" clId="{07A05B4B-1BC8-9949-BF87-1A4FA10F069C}" dt="2022-09-26T20:45:19.120" v="124" actId="2711"/>
          <ac:spMkLst>
            <pc:docMk/>
            <pc:sldMk cId="3683055604" sldId="599"/>
            <ac:spMk id="49" creationId="{785FBBCF-692B-9B77-1DC6-CFDF11D2791C}"/>
          </ac:spMkLst>
        </pc:spChg>
        <pc:spChg chg="mod">
          <ac:chgData name="Cannell, Michael B" userId="df291291-9ac9-42c2-a976-062f6e2ad9da" providerId="ADAL" clId="{07A05B4B-1BC8-9949-BF87-1A4FA10F069C}" dt="2022-09-26T20:45:19.120" v="124" actId="2711"/>
          <ac:spMkLst>
            <pc:docMk/>
            <pc:sldMk cId="3683055604" sldId="599"/>
            <ac:spMk id="50" creationId="{7737FAF2-4699-1E95-CBD6-C427741D1E83}"/>
          </ac:spMkLst>
        </pc:spChg>
        <pc:spChg chg="mod">
          <ac:chgData name="Cannell, Michael B" userId="df291291-9ac9-42c2-a976-062f6e2ad9da" providerId="ADAL" clId="{07A05B4B-1BC8-9949-BF87-1A4FA10F069C}" dt="2022-09-26T20:45:19.120" v="124" actId="2711"/>
          <ac:spMkLst>
            <pc:docMk/>
            <pc:sldMk cId="3683055604" sldId="599"/>
            <ac:spMk id="77" creationId="{C88824E1-01B8-99C0-435A-909FA4D75717}"/>
          </ac:spMkLst>
        </pc:spChg>
        <pc:spChg chg="mod">
          <ac:chgData name="Cannell, Michael B" userId="df291291-9ac9-42c2-a976-062f6e2ad9da" providerId="ADAL" clId="{07A05B4B-1BC8-9949-BF87-1A4FA10F069C}" dt="2022-09-26T20:45:19.120" v="124" actId="2711"/>
          <ac:spMkLst>
            <pc:docMk/>
            <pc:sldMk cId="3683055604" sldId="599"/>
            <ac:spMk id="78" creationId="{86518227-1D1D-389D-23CE-03392D082258}"/>
          </ac:spMkLst>
        </pc:spChg>
        <pc:spChg chg="mod">
          <ac:chgData name="Cannell, Michael B" userId="df291291-9ac9-42c2-a976-062f6e2ad9da" providerId="ADAL" clId="{07A05B4B-1BC8-9949-BF87-1A4FA10F069C}" dt="2022-09-26T20:45:19.120" v="124" actId="2711"/>
          <ac:spMkLst>
            <pc:docMk/>
            <pc:sldMk cId="3683055604" sldId="599"/>
            <ac:spMk id="79" creationId="{9B8AD381-1871-FA82-CAC0-BDE765CB6E9A}"/>
          </ac:spMkLst>
        </pc:spChg>
        <pc:spChg chg="mod">
          <ac:chgData name="Cannell, Michael B" userId="df291291-9ac9-42c2-a976-062f6e2ad9da" providerId="ADAL" clId="{07A05B4B-1BC8-9949-BF87-1A4FA10F069C}" dt="2022-09-26T20:45:19.120" v="124" actId="2711"/>
          <ac:spMkLst>
            <pc:docMk/>
            <pc:sldMk cId="3683055604" sldId="599"/>
            <ac:spMk id="80" creationId="{ABB82139-6211-2E6A-BF96-316BD29398B2}"/>
          </ac:spMkLst>
        </pc:spChg>
        <pc:spChg chg="mod">
          <ac:chgData name="Cannell, Michael B" userId="df291291-9ac9-42c2-a976-062f6e2ad9da" providerId="ADAL" clId="{07A05B4B-1BC8-9949-BF87-1A4FA10F069C}" dt="2022-09-26T20:45:19.120" v="124" actId="2711"/>
          <ac:spMkLst>
            <pc:docMk/>
            <pc:sldMk cId="3683055604" sldId="599"/>
            <ac:spMk id="81" creationId="{336DB44D-26FE-37F0-C7E9-6CD5F8A51D3E}"/>
          </ac:spMkLst>
        </pc:spChg>
        <pc:spChg chg="mod">
          <ac:chgData name="Cannell, Michael B" userId="df291291-9ac9-42c2-a976-062f6e2ad9da" providerId="ADAL" clId="{07A05B4B-1BC8-9949-BF87-1A4FA10F069C}" dt="2022-09-26T20:45:19.120" v="124" actId="2711"/>
          <ac:spMkLst>
            <pc:docMk/>
            <pc:sldMk cId="3683055604" sldId="599"/>
            <ac:spMk id="82" creationId="{5969B85D-A148-C833-0AD3-41BB52CAE14D}"/>
          </ac:spMkLst>
        </pc:spChg>
        <pc:spChg chg="mod">
          <ac:chgData name="Cannell, Michael B" userId="df291291-9ac9-42c2-a976-062f6e2ad9da" providerId="ADAL" clId="{07A05B4B-1BC8-9949-BF87-1A4FA10F069C}" dt="2022-09-26T20:45:19.120" v="124" actId="2711"/>
          <ac:spMkLst>
            <pc:docMk/>
            <pc:sldMk cId="3683055604" sldId="599"/>
            <ac:spMk id="83" creationId="{9F23023B-9EB7-28C2-21C3-0BE791936015}"/>
          </ac:spMkLst>
        </pc:spChg>
        <pc:spChg chg="mod">
          <ac:chgData name="Cannell, Michael B" userId="df291291-9ac9-42c2-a976-062f6e2ad9da" providerId="ADAL" clId="{07A05B4B-1BC8-9949-BF87-1A4FA10F069C}" dt="2022-09-26T20:45:19.120" v="124" actId="2711"/>
          <ac:spMkLst>
            <pc:docMk/>
            <pc:sldMk cId="3683055604" sldId="599"/>
            <ac:spMk id="84" creationId="{B902062B-3BD8-4066-0BF7-BD92E2E2AA8D}"/>
          </ac:spMkLst>
        </pc:spChg>
        <pc:spChg chg="mod">
          <ac:chgData name="Cannell, Michael B" userId="df291291-9ac9-42c2-a976-062f6e2ad9da" providerId="ADAL" clId="{07A05B4B-1BC8-9949-BF87-1A4FA10F069C}" dt="2022-09-26T20:45:19.120" v="124" actId="2711"/>
          <ac:spMkLst>
            <pc:docMk/>
            <pc:sldMk cId="3683055604" sldId="599"/>
            <ac:spMk id="85" creationId="{6FB88C3F-ED0A-0807-30D4-B797AD0D6920}"/>
          </ac:spMkLst>
        </pc:spChg>
        <pc:spChg chg="mod">
          <ac:chgData name="Cannell, Michael B" userId="df291291-9ac9-42c2-a976-062f6e2ad9da" providerId="ADAL" clId="{07A05B4B-1BC8-9949-BF87-1A4FA10F069C}" dt="2022-09-26T20:45:19.120" v="124" actId="2711"/>
          <ac:spMkLst>
            <pc:docMk/>
            <pc:sldMk cId="3683055604" sldId="599"/>
            <ac:spMk id="86" creationId="{605CDC74-5A18-7FCC-884B-AD7D78634F79}"/>
          </ac:spMkLst>
        </pc:spChg>
        <pc:spChg chg="mod">
          <ac:chgData name="Cannell, Michael B" userId="df291291-9ac9-42c2-a976-062f6e2ad9da" providerId="ADAL" clId="{07A05B4B-1BC8-9949-BF87-1A4FA10F069C}" dt="2022-09-26T20:45:19.120" v="124" actId="2711"/>
          <ac:spMkLst>
            <pc:docMk/>
            <pc:sldMk cId="3683055604" sldId="599"/>
            <ac:spMk id="87" creationId="{D881964C-5B46-9275-7E25-6BD0A56D1311}"/>
          </ac:spMkLst>
        </pc:spChg>
        <pc:spChg chg="mod">
          <ac:chgData name="Cannell, Michael B" userId="df291291-9ac9-42c2-a976-062f6e2ad9da" providerId="ADAL" clId="{07A05B4B-1BC8-9949-BF87-1A4FA10F069C}" dt="2022-09-26T20:45:19.120" v="124" actId="2711"/>
          <ac:spMkLst>
            <pc:docMk/>
            <pc:sldMk cId="3683055604" sldId="599"/>
            <ac:spMk id="88" creationId="{652F6737-B50F-AC2D-B5FA-AE814965A7F7}"/>
          </ac:spMkLst>
        </pc:spChg>
        <pc:spChg chg="mod">
          <ac:chgData name="Cannell, Michael B" userId="df291291-9ac9-42c2-a976-062f6e2ad9da" providerId="ADAL" clId="{07A05B4B-1BC8-9949-BF87-1A4FA10F069C}" dt="2022-09-26T20:45:19.120" v="124" actId="2711"/>
          <ac:spMkLst>
            <pc:docMk/>
            <pc:sldMk cId="3683055604" sldId="599"/>
            <ac:spMk id="89" creationId="{FEC8E04E-D9BD-B9CF-C4EC-099C48F21B3D}"/>
          </ac:spMkLst>
        </pc:spChg>
        <pc:spChg chg="mod">
          <ac:chgData name="Cannell, Michael B" userId="df291291-9ac9-42c2-a976-062f6e2ad9da" providerId="ADAL" clId="{07A05B4B-1BC8-9949-BF87-1A4FA10F069C}" dt="2022-09-26T20:45:19.120" v="124" actId="2711"/>
          <ac:spMkLst>
            <pc:docMk/>
            <pc:sldMk cId="3683055604" sldId="599"/>
            <ac:spMk id="90" creationId="{B78D084A-FB2B-00A1-8769-C3BF854DE05C}"/>
          </ac:spMkLst>
        </pc:spChg>
        <pc:spChg chg="mod">
          <ac:chgData name="Cannell, Michael B" userId="df291291-9ac9-42c2-a976-062f6e2ad9da" providerId="ADAL" clId="{07A05B4B-1BC8-9949-BF87-1A4FA10F069C}" dt="2022-09-26T20:45:19.120" v="124" actId="2711"/>
          <ac:spMkLst>
            <pc:docMk/>
            <pc:sldMk cId="3683055604" sldId="599"/>
            <ac:spMk id="91" creationId="{F401AAFD-3D41-7E8C-BA00-1D845319B89F}"/>
          </ac:spMkLst>
        </pc:spChg>
        <pc:spChg chg="mod">
          <ac:chgData name="Cannell, Michael B" userId="df291291-9ac9-42c2-a976-062f6e2ad9da" providerId="ADAL" clId="{07A05B4B-1BC8-9949-BF87-1A4FA10F069C}" dt="2022-09-26T20:45:19.120" v="124" actId="2711"/>
          <ac:spMkLst>
            <pc:docMk/>
            <pc:sldMk cId="3683055604" sldId="599"/>
            <ac:spMk id="92" creationId="{994971C3-1659-4108-9494-DB53F13C0A75}"/>
          </ac:spMkLst>
        </pc:spChg>
        <pc:spChg chg="mod">
          <ac:chgData name="Cannell, Michael B" userId="df291291-9ac9-42c2-a976-062f6e2ad9da" providerId="ADAL" clId="{07A05B4B-1BC8-9949-BF87-1A4FA10F069C}" dt="2022-09-26T20:45:19.120" v="124" actId="2711"/>
          <ac:spMkLst>
            <pc:docMk/>
            <pc:sldMk cId="3683055604" sldId="599"/>
            <ac:spMk id="93" creationId="{0181491D-C2FF-8E5D-99CB-170785E05259}"/>
          </ac:spMkLst>
        </pc:spChg>
        <pc:spChg chg="mod">
          <ac:chgData name="Cannell, Michael B" userId="df291291-9ac9-42c2-a976-062f6e2ad9da" providerId="ADAL" clId="{07A05B4B-1BC8-9949-BF87-1A4FA10F069C}" dt="2022-09-26T20:45:19.120" v="124" actId="2711"/>
          <ac:spMkLst>
            <pc:docMk/>
            <pc:sldMk cId="3683055604" sldId="599"/>
            <ac:spMk id="94" creationId="{A641097F-DFC8-D82B-C4D7-BA928F1C5241}"/>
          </ac:spMkLst>
        </pc:spChg>
        <pc:spChg chg="mod">
          <ac:chgData name="Cannell, Michael B" userId="df291291-9ac9-42c2-a976-062f6e2ad9da" providerId="ADAL" clId="{07A05B4B-1BC8-9949-BF87-1A4FA10F069C}" dt="2022-09-26T20:45:19.120" v="124" actId="2711"/>
          <ac:spMkLst>
            <pc:docMk/>
            <pc:sldMk cId="3683055604" sldId="599"/>
            <ac:spMk id="95" creationId="{E4B6E723-3C96-02DC-A475-76FB46DDDCD3}"/>
          </ac:spMkLst>
        </pc:spChg>
        <pc:spChg chg="mod">
          <ac:chgData name="Cannell, Michael B" userId="df291291-9ac9-42c2-a976-062f6e2ad9da" providerId="ADAL" clId="{07A05B4B-1BC8-9949-BF87-1A4FA10F069C}" dt="2022-09-26T20:45:19.120" v="124" actId="2711"/>
          <ac:spMkLst>
            <pc:docMk/>
            <pc:sldMk cId="3683055604" sldId="599"/>
            <ac:spMk id="96" creationId="{6E9109E3-8804-3F57-600F-D6E1219AB000}"/>
          </ac:spMkLst>
        </pc:spChg>
        <pc:spChg chg="mod">
          <ac:chgData name="Cannell, Michael B" userId="df291291-9ac9-42c2-a976-062f6e2ad9da" providerId="ADAL" clId="{07A05B4B-1BC8-9949-BF87-1A4FA10F069C}" dt="2022-09-26T20:45:19.120" v="124" actId="2711"/>
          <ac:spMkLst>
            <pc:docMk/>
            <pc:sldMk cId="3683055604" sldId="599"/>
            <ac:spMk id="97" creationId="{5BB87ED9-2EEE-85F3-B976-677BB4718C2D}"/>
          </ac:spMkLst>
        </pc:spChg>
        <pc:spChg chg="mod">
          <ac:chgData name="Cannell, Michael B" userId="df291291-9ac9-42c2-a976-062f6e2ad9da" providerId="ADAL" clId="{07A05B4B-1BC8-9949-BF87-1A4FA10F069C}" dt="2022-09-26T20:45:19.120" v="124" actId="2711"/>
          <ac:spMkLst>
            <pc:docMk/>
            <pc:sldMk cId="3683055604" sldId="599"/>
            <ac:spMk id="98" creationId="{F0AA5C5B-DADF-2353-425B-F477ECEAD1B0}"/>
          </ac:spMkLst>
        </pc:spChg>
        <pc:spChg chg="mod">
          <ac:chgData name="Cannell, Michael B" userId="df291291-9ac9-42c2-a976-062f6e2ad9da" providerId="ADAL" clId="{07A05B4B-1BC8-9949-BF87-1A4FA10F069C}" dt="2022-09-26T20:45:19.120" v="124" actId="2711"/>
          <ac:spMkLst>
            <pc:docMk/>
            <pc:sldMk cId="3683055604" sldId="599"/>
            <ac:spMk id="99" creationId="{4D3E1305-A1ED-5D91-DCA5-2FEF887E4A0A}"/>
          </ac:spMkLst>
        </pc:spChg>
        <pc:spChg chg="mod">
          <ac:chgData name="Cannell, Michael B" userId="df291291-9ac9-42c2-a976-062f6e2ad9da" providerId="ADAL" clId="{07A05B4B-1BC8-9949-BF87-1A4FA10F069C}" dt="2022-09-26T20:45:19.120" v="124" actId="2711"/>
          <ac:spMkLst>
            <pc:docMk/>
            <pc:sldMk cId="3683055604" sldId="599"/>
            <ac:spMk id="100" creationId="{4EC617E0-5486-5FB4-D0C9-EAF17A988825}"/>
          </ac:spMkLst>
        </pc:spChg>
        <pc:spChg chg="mod">
          <ac:chgData name="Cannell, Michael B" userId="df291291-9ac9-42c2-a976-062f6e2ad9da" providerId="ADAL" clId="{07A05B4B-1BC8-9949-BF87-1A4FA10F069C}" dt="2022-09-26T20:45:19.120" v="124" actId="2711"/>
          <ac:spMkLst>
            <pc:docMk/>
            <pc:sldMk cId="3683055604" sldId="599"/>
            <ac:spMk id="101" creationId="{6E36C3D6-4504-9663-FC93-7C9ED6E8241F}"/>
          </ac:spMkLst>
        </pc:spChg>
        <pc:spChg chg="mod">
          <ac:chgData name="Cannell, Michael B" userId="df291291-9ac9-42c2-a976-062f6e2ad9da" providerId="ADAL" clId="{07A05B4B-1BC8-9949-BF87-1A4FA10F069C}" dt="2022-09-26T20:45:19.120" v="124" actId="2711"/>
          <ac:spMkLst>
            <pc:docMk/>
            <pc:sldMk cId="3683055604" sldId="599"/>
            <ac:spMk id="102" creationId="{75363496-E381-C95A-75C2-193D8A539E54}"/>
          </ac:spMkLst>
        </pc:spChg>
        <pc:spChg chg="mod">
          <ac:chgData name="Cannell, Michael B" userId="df291291-9ac9-42c2-a976-062f6e2ad9da" providerId="ADAL" clId="{07A05B4B-1BC8-9949-BF87-1A4FA10F069C}" dt="2022-09-26T20:45:19.120" v="124" actId="2711"/>
          <ac:spMkLst>
            <pc:docMk/>
            <pc:sldMk cId="3683055604" sldId="599"/>
            <ac:spMk id="103" creationId="{98043777-C8DC-567F-EE93-84DC93AF9076}"/>
          </ac:spMkLst>
        </pc:spChg>
        <pc:spChg chg="mod">
          <ac:chgData name="Cannell, Michael B" userId="df291291-9ac9-42c2-a976-062f6e2ad9da" providerId="ADAL" clId="{07A05B4B-1BC8-9949-BF87-1A4FA10F069C}" dt="2022-09-26T20:45:19.120" v="124" actId="2711"/>
          <ac:spMkLst>
            <pc:docMk/>
            <pc:sldMk cId="3683055604" sldId="599"/>
            <ac:spMk id="104" creationId="{557DD7D0-10B4-4B7A-8F0E-B752A3AA3780}"/>
          </ac:spMkLst>
        </pc:spChg>
        <pc:spChg chg="mod">
          <ac:chgData name="Cannell, Michael B" userId="df291291-9ac9-42c2-a976-062f6e2ad9da" providerId="ADAL" clId="{07A05B4B-1BC8-9949-BF87-1A4FA10F069C}" dt="2022-09-26T20:45:19.120" v="124" actId="2711"/>
          <ac:spMkLst>
            <pc:docMk/>
            <pc:sldMk cId="3683055604" sldId="599"/>
            <ac:spMk id="105" creationId="{8F8060FA-505A-EE7F-9C52-5A9633A3A52F}"/>
          </ac:spMkLst>
        </pc:spChg>
        <pc:spChg chg="mod">
          <ac:chgData name="Cannell, Michael B" userId="df291291-9ac9-42c2-a976-062f6e2ad9da" providerId="ADAL" clId="{07A05B4B-1BC8-9949-BF87-1A4FA10F069C}" dt="2022-09-26T20:45:19.120" v="124" actId="2711"/>
          <ac:spMkLst>
            <pc:docMk/>
            <pc:sldMk cId="3683055604" sldId="599"/>
            <ac:spMk id="106" creationId="{6E054C09-ECB7-A4B6-7307-A40C83C2B352}"/>
          </ac:spMkLst>
        </pc:spChg>
        <pc:spChg chg="mod">
          <ac:chgData name="Cannell, Michael B" userId="df291291-9ac9-42c2-a976-062f6e2ad9da" providerId="ADAL" clId="{07A05B4B-1BC8-9949-BF87-1A4FA10F069C}" dt="2022-09-26T20:45:19.120" v="124" actId="2711"/>
          <ac:spMkLst>
            <pc:docMk/>
            <pc:sldMk cId="3683055604" sldId="599"/>
            <ac:spMk id="107" creationId="{18B3B655-D710-7AD7-BAE4-D72BC12FACE8}"/>
          </ac:spMkLst>
        </pc:spChg>
        <pc:spChg chg="mod">
          <ac:chgData name="Cannell, Michael B" userId="df291291-9ac9-42c2-a976-062f6e2ad9da" providerId="ADAL" clId="{07A05B4B-1BC8-9949-BF87-1A4FA10F069C}" dt="2022-09-26T20:45:19.120" v="124" actId="2711"/>
          <ac:spMkLst>
            <pc:docMk/>
            <pc:sldMk cId="3683055604" sldId="599"/>
            <ac:spMk id="108" creationId="{F5B49A37-7A73-57A8-F0EC-CCFC3AD67140}"/>
          </ac:spMkLst>
        </pc:spChg>
        <pc:spChg chg="mod">
          <ac:chgData name="Cannell, Michael B" userId="df291291-9ac9-42c2-a976-062f6e2ad9da" providerId="ADAL" clId="{07A05B4B-1BC8-9949-BF87-1A4FA10F069C}" dt="2022-09-26T20:45:19.120" v="124" actId="2711"/>
          <ac:spMkLst>
            <pc:docMk/>
            <pc:sldMk cId="3683055604" sldId="599"/>
            <ac:spMk id="109" creationId="{7BAD8DBB-D8FC-04C8-BE9E-6730A0E50328}"/>
          </ac:spMkLst>
        </pc:spChg>
        <pc:spChg chg="mod">
          <ac:chgData name="Cannell, Michael B" userId="df291291-9ac9-42c2-a976-062f6e2ad9da" providerId="ADAL" clId="{07A05B4B-1BC8-9949-BF87-1A4FA10F069C}" dt="2022-09-26T20:45:19.120" v="124" actId="2711"/>
          <ac:spMkLst>
            <pc:docMk/>
            <pc:sldMk cId="3683055604" sldId="599"/>
            <ac:spMk id="110" creationId="{B49E4969-439D-52CF-353F-1BF6895D7317}"/>
          </ac:spMkLst>
        </pc:spChg>
        <pc:spChg chg="mod">
          <ac:chgData name="Cannell, Michael B" userId="df291291-9ac9-42c2-a976-062f6e2ad9da" providerId="ADAL" clId="{07A05B4B-1BC8-9949-BF87-1A4FA10F069C}" dt="2022-09-26T20:45:19.120" v="124" actId="2711"/>
          <ac:spMkLst>
            <pc:docMk/>
            <pc:sldMk cId="3683055604" sldId="599"/>
            <ac:spMk id="111" creationId="{911687AD-0672-5245-67A6-B12CB30CAC6B}"/>
          </ac:spMkLst>
        </pc:spChg>
        <pc:spChg chg="mod">
          <ac:chgData name="Cannell, Michael B" userId="df291291-9ac9-42c2-a976-062f6e2ad9da" providerId="ADAL" clId="{07A05B4B-1BC8-9949-BF87-1A4FA10F069C}" dt="2022-09-26T20:45:19.120" v="124" actId="2711"/>
          <ac:spMkLst>
            <pc:docMk/>
            <pc:sldMk cId="3683055604" sldId="599"/>
            <ac:spMk id="112" creationId="{46ED277F-9B92-4F65-F8F5-C6C5556F288B}"/>
          </ac:spMkLst>
        </pc:spChg>
        <pc:spChg chg="mod">
          <ac:chgData name="Cannell, Michael B" userId="df291291-9ac9-42c2-a976-062f6e2ad9da" providerId="ADAL" clId="{07A05B4B-1BC8-9949-BF87-1A4FA10F069C}" dt="2022-09-26T20:45:19.120" v="124" actId="2711"/>
          <ac:spMkLst>
            <pc:docMk/>
            <pc:sldMk cId="3683055604" sldId="599"/>
            <ac:spMk id="113" creationId="{4025E60C-6735-51C8-3FBF-545692ADCCF6}"/>
          </ac:spMkLst>
        </pc:spChg>
        <pc:spChg chg="mod">
          <ac:chgData name="Cannell, Michael B" userId="df291291-9ac9-42c2-a976-062f6e2ad9da" providerId="ADAL" clId="{07A05B4B-1BC8-9949-BF87-1A4FA10F069C}" dt="2022-09-26T20:45:19.120" v="124" actId="2711"/>
          <ac:spMkLst>
            <pc:docMk/>
            <pc:sldMk cId="3683055604" sldId="599"/>
            <ac:spMk id="114" creationId="{CD08758D-6DD9-A9FF-EFEF-8F1AD79EA216}"/>
          </ac:spMkLst>
        </pc:spChg>
        <pc:spChg chg="mod">
          <ac:chgData name="Cannell, Michael B" userId="df291291-9ac9-42c2-a976-062f6e2ad9da" providerId="ADAL" clId="{07A05B4B-1BC8-9949-BF87-1A4FA10F069C}" dt="2022-09-26T20:45:19.120" v="124" actId="2711"/>
          <ac:spMkLst>
            <pc:docMk/>
            <pc:sldMk cId="3683055604" sldId="599"/>
            <ac:spMk id="115" creationId="{157B3F20-8405-7FB9-8DF4-B39D99009726}"/>
          </ac:spMkLst>
        </pc:spChg>
        <pc:spChg chg="mod">
          <ac:chgData name="Cannell, Michael B" userId="df291291-9ac9-42c2-a976-062f6e2ad9da" providerId="ADAL" clId="{07A05B4B-1BC8-9949-BF87-1A4FA10F069C}" dt="2022-09-26T20:45:19.120" v="124" actId="2711"/>
          <ac:spMkLst>
            <pc:docMk/>
            <pc:sldMk cId="3683055604" sldId="599"/>
            <ac:spMk id="116" creationId="{0495B2E7-9C3D-1E88-BD2F-4813439F9124}"/>
          </ac:spMkLst>
        </pc:spChg>
        <pc:spChg chg="mod">
          <ac:chgData name="Cannell, Michael B" userId="df291291-9ac9-42c2-a976-062f6e2ad9da" providerId="ADAL" clId="{07A05B4B-1BC8-9949-BF87-1A4FA10F069C}" dt="2022-09-26T20:45:19.120" v="124" actId="2711"/>
          <ac:spMkLst>
            <pc:docMk/>
            <pc:sldMk cId="3683055604" sldId="599"/>
            <ac:spMk id="117" creationId="{28DCFC27-1F2A-9ADF-3451-66ACCB3ED21A}"/>
          </ac:spMkLst>
        </pc:spChg>
        <pc:spChg chg="mod">
          <ac:chgData name="Cannell, Michael B" userId="df291291-9ac9-42c2-a976-062f6e2ad9da" providerId="ADAL" clId="{07A05B4B-1BC8-9949-BF87-1A4FA10F069C}" dt="2022-09-26T20:45:19.120" v="124" actId="2711"/>
          <ac:spMkLst>
            <pc:docMk/>
            <pc:sldMk cId="3683055604" sldId="599"/>
            <ac:spMk id="118" creationId="{D9E1AE72-8749-167B-D02F-B9F4227D61EC}"/>
          </ac:spMkLst>
        </pc:spChg>
        <pc:spChg chg="mod">
          <ac:chgData name="Cannell, Michael B" userId="df291291-9ac9-42c2-a976-062f6e2ad9da" providerId="ADAL" clId="{07A05B4B-1BC8-9949-BF87-1A4FA10F069C}" dt="2022-09-26T20:45:19.120" v="124" actId="2711"/>
          <ac:spMkLst>
            <pc:docMk/>
            <pc:sldMk cId="3683055604" sldId="599"/>
            <ac:spMk id="119" creationId="{4BD37558-8CDD-9820-A3C5-B58B4DB9EFF2}"/>
          </ac:spMkLst>
        </pc:spChg>
        <pc:spChg chg="mod">
          <ac:chgData name="Cannell, Michael B" userId="df291291-9ac9-42c2-a976-062f6e2ad9da" providerId="ADAL" clId="{07A05B4B-1BC8-9949-BF87-1A4FA10F069C}" dt="2022-09-26T20:45:19.120" v="124" actId="2711"/>
          <ac:spMkLst>
            <pc:docMk/>
            <pc:sldMk cId="3683055604" sldId="599"/>
            <ac:spMk id="120" creationId="{A8A1E37A-8DCB-25F9-35FD-64B4FFC65596}"/>
          </ac:spMkLst>
        </pc:spChg>
        <pc:spChg chg="mod">
          <ac:chgData name="Cannell, Michael B" userId="df291291-9ac9-42c2-a976-062f6e2ad9da" providerId="ADAL" clId="{07A05B4B-1BC8-9949-BF87-1A4FA10F069C}" dt="2022-09-26T20:45:19.120" v="124" actId="2711"/>
          <ac:spMkLst>
            <pc:docMk/>
            <pc:sldMk cId="3683055604" sldId="599"/>
            <ac:spMk id="121" creationId="{9F7C23ED-F8F9-2E4B-B3E6-B0F32AE00AD8}"/>
          </ac:spMkLst>
        </pc:spChg>
        <pc:spChg chg="mod">
          <ac:chgData name="Cannell, Michael B" userId="df291291-9ac9-42c2-a976-062f6e2ad9da" providerId="ADAL" clId="{07A05B4B-1BC8-9949-BF87-1A4FA10F069C}" dt="2022-09-26T20:45:19.120" v="124" actId="2711"/>
          <ac:spMkLst>
            <pc:docMk/>
            <pc:sldMk cId="3683055604" sldId="599"/>
            <ac:spMk id="122" creationId="{095816B7-D00B-5BFB-8980-36D5E7F07DF2}"/>
          </ac:spMkLst>
        </pc:spChg>
        <pc:spChg chg="mod">
          <ac:chgData name="Cannell, Michael B" userId="df291291-9ac9-42c2-a976-062f6e2ad9da" providerId="ADAL" clId="{07A05B4B-1BC8-9949-BF87-1A4FA10F069C}" dt="2022-09-26T20:45:19.120" v="124" actId="2711"/>
          <ac:spMkLst>
            <pc:docMk/>
            <pc:sldMk cId="3683055604" sldId="599"/>
            <ac:spMk id="123" creationId="{433BA59C-10C2-A00E-2596-3FCC5D742839}"/>
          </ac:spMkLst>
        </pc:spChg>
        <pc:spChg chg="mod">
          <ac:chgData name="Cannell, Michael B" userId="df291291-9ac9-42c2-a976-062f6e2ad9da" providerId="ADAL" clId="{07A05B4B-1BC8-9949-BF87-1A4FA10F069C}" dt="2022-09-26T20:45:19.120" v="124" actId="2711"/>
          <ac:spMkLst>
            <pc:docMk/>
            <pc:sldMk cId="3683055604" sldId="599"/>
            <ac:spMk id="124" creationId="{0018CBAE-30CE-6491-5ACD-4CAE83C76C87}"/>
          </ac:spMkLst>
        </pc:spChg>
        <pc:spChg chg="mod">
          <ac:chgData name="Cannell, Michael B" userId="df291291-9ac9-42c2-a976-062f6e2ad9da" providerId="ADAL" clId="{07A05B4B-1BC8-9949-BF87-1A4FA10F069C}" dt="2022-09-26T20:45:19.120" v="124" actId="2711"/>
          <ac:spMkLst>
            <pc:docMk/>
            <pc:sldMk cId="3683055604" sldId="599"/>
            <ac:spMk id="125" creationId="{47952C2C-01D6-2DAC-2FE8-88AA0EA0E754}"/>
          </ac:spMkLst>
        </pc:spChg>
        <pc:spChg chg="mod">
          <ac:chgData name="Cannell, Michael B" userId="df291291-9ac9-42c2-a976-062f6e2ad9da" providerId="ADAL" clId="{07A05B4B-1BC8-9949-BF87-1A4FA10F069C}" dt="2022-09-26T20:45:19.120" v="124" actId="2711"/>
          <ac:spMkLst>
            <pc:docMk/>
            <pc:sldMk cId="3683055604" sldId="599"/>
            <ac:spMk id="126" creationId="{168BA733-CF57-A7A2-AEB2-7460C87B7E69}"/>
          </ac:spMkLst>
        </pc:spChg>
        <pc:spChg chg="mod">
          <ac:chgData name="Cannell, Michael B" userId="df291291-9ac9-42c2-a976-062f6e2ad9da" providerId="ADAL" clId="{07A05B4B-1BC8-9949-BF87-1A4FA10F069C}" dt="2022-09-26T20:45:19.120" v="124" actId="2711"/>
          <ac:spMkLst>
            <pc:docMk/>
            <pc:sldMk cId="3683055604" sldId="599"/>
            <ac:spMk id="127" creationId="{D5EE4CBF-73CF-D4B7-0B94-116DE4DF64F2}"/>
          </ac:spMkLst>
        </pc:spChg>
        <pc:spChg chg="mod">
          <ac:chgData name="Cannell, Michael B" userId="df291291-9ac9-42c2-a976-062f6e2ad9da" providerId="ADAL" clId="{07A05B4B-1BC8-9949-BF87-1A4FA10F069C}" dt="2022-09-26T20:45:19.120" v="124" actId="2711"/>
          <ac:spMkLst>
            <pc:docMk/>
            <pc:sldMk cId="3683055604" sldId="599"/>
            <ac:spMk id="132" creationId="{535B1DDF-93F1-BC27-643A-9827B6E7AEAF}"/>
          </ac:spMkLst>
        </pc:spChg>
      </pc:sldChg>
      <pc:sldMasterChg chg="modSp">
        <pc:chgData name="Cannell, Michael B" userId="df291291-9ac9-42c2-a976-062f6e2ad9da" providerId="ADAL" clId="{07A05B4B-1BC8-9949-BF87-1A4FA10F069C}" dt="2022-09-26T20:33:19.505" v="0" actId="2711"/>
        <pc:sldMasterMkLst>
          <pc:docMk/>
          <pc:sldMasterMk cId="1302563014" sldId="2147483648"/>
        </pc:sldMasterMkLst>
        <pc:spChg chg="mod">
          <ac:chgData name="Cannell, Michael B" userId="df291291-9ac9-42c2-a976-062f6e2ad9da" providerId="ADAL" clId="{07A05B4B-1BC8-9949-BF87-1A4FA10F069C}" dt="2022-09-26T20:33:19.505" v="0" actId="2711"/>
          <ac:spMkLst>
            <pc:docMk/>
            <pc:sldMasterMk cId="1302563014" sldId="2147483648"/>
            <ac:spMk id="2" creationId="{39DEC015-24A5-1043-9FA6-4618609347E8}"/>
          </ac:spMkLst>
        </pc:spChg>
        <pc:spChg chg="mod">
          <ac:chgData name="Cannell, Michael B" userId="df291291-9ac9-42c2-a976-062f6e2ad9da" providerId="ADAL" clId="{07A05B4B-1BC8-9949-BF87-1A4FA10F069C}" dt="2022-09-26T20:33:19.505" v="0" actId="2711"/>
          <ac:spMkLst>
            <pc:docMk/>
            <pc:sldMasterMk cId="1302563014" sldId="2147483648"/>
            <ac:spMk id="3" creationId="{13C801B4-21DB-424D-ACF6-A41814836A10}"/>
          </ac:spMkLst>
        </pc:spChg>
        <pc:spChg chg="mod">
          <ac:chgData name="Cannell, Michael B" userId="df291291-9ac9-42c2-a976-062f6e2ad9da" providerId="ADAL" clId="{07A05B4B-1BC8-9949-BF87-1A4FA10F069C}" dt="2022-09-26T20:33:19.505" v="0" actId="2711"/>
          <ac:spMkLst>
            <pc:docMk/>
            <pc:sldMasterMk cId="1302563014" sldId="2147483648"/>
            <ac:spMk id="4" creationId="{08E2402C-19E6-CC48-BA19-789D33B529CF}"/>
          </ac:spMkLst>
        </pc:spChg>
        <pc:spChg chg="mod">
          <ac:chgData name="Cannell, Michael B" userId="df291291-9ac9-42c2-a976-062f6e2ad9da" providerId="ADAL" clId="{07A05B4B-1BC8-9949-BF87-1A4FA10F069C}" dt="2022-09-26T20:33:19.505" v="0" actId="2711"/>
          <ac:spMkLst>
            <pc:docMk/>
            <pc:sldMasterMk cId="1302563014" sldId="2147483648"/>
            <ac:spMk id="5" creationId="{0C6824BA-ADE7-6A4B-B5AC-274A65089245}"/>
          </ac:spMkLst>
        </pc:spChg>
        <pc:spChg chg="mod">
          <ac:chgData name="Cannell, Michael B" userId="df291291-9ac9-42c2-a976-062f6e2ad9da" providerId="ADAL" clId="{07A05B4B-1BC8-9949-BF87-1A4FA10F069C}" dt="2022-09-26T20:33:19.505" v="0" actId="2711"/>
          <ac:spMkLst>
            <pc:docMk/>
            <pc:sldMasterMk cId="1302563014" sldId="2147483648"/>
            <ac:spMk id="6" creationId="{6DA4A6E1-8E2C-7748-B415-7D69EE5A3305}"/>
          </ac:spMkLst>
        </pc:spChg>
      </pc:sldMasterChg>
    </pc:docChg>
  </pc:docChgLst>
  <pc:docChgLst>
    <pc:chgData name="Cannell, Michael B" userId="df291291-9ac9-42c2-a976-062f6e2ad9da" providerId="ADAL" clId="{4D11C80A-1649-5D48-94E4-4703F7F8F63B}"/>
    <pc:docChg chg="delSld">
      <pc:chgData name="Cannell, Michael B" userId="df291291-9ac9-42c2-a976-062f6e2ad9da" providerId="ADAL" clId="{4D11C80A-1649-5D48-94E4-4703F7F8F63B}" dt="2022-10-14T16:53:55.372" v="0" actId="2696"/>
      <pc:docMkLst>
        <pc:docMk/>
      </pc:docMkLst>
      <pc:sldChg chg="del">
        <pc:chgData name="Cannell, Michael B" userId="df291291-9ac9-42c2-a976-062f6e2ad9da" providerId="ADAL" clId="{4D11C80A-1649-5D48-94E4-4703F7F8F63B}" dt="2022-10-14T16:53:55.372" v="0" actId="2696"/>
        <pc:sldMkLst>
          <pc:docMk/>
          <pc:sldMk cId="319583987" sldId="311"/>
        </pc:sldMkLst>
      </pc:sldChg>
    </pc:docChg>
  </pc:docChgLst>
  <pc:docChgLst>
    <pc:chgData name="Cannell, Michael B" userId="df291291-9ac9-42c2-a976-062f6e2ad9da" providerId="ADAL" clId="{A662CC2F-4937-4B43-88FB-1E03BFE4E802}"/>
    <pc:docChg chg="addSld modSld">
      <pc:chgData name="Cannell, Michael B" userId="df291291-9ac9-42c2-a976-062f6e2ad9da" providerId="ADAL" clId="{A662CC2F-4937-4B43-88FB-1E03BFE4E802}" dt="2022-11-12T18:24:46.735" v="2" actId="729"/>
      <pc:docMkLst>
        <pc:docMk/>
      </pc:docMkLst>
      <pc:sldChg chg="add mod modShow">
        <pc:chgData name="Cannell, Michael B" userId="df291291-9ac9-42c2-a976-062f6e2ad9da" providerId="ADAL" clId="{A662CC2F-4937-4B43-88FB-1E03BFE4E802}" dt="2022-11-12T18:24:46.735" v="2" actId="729"/>
        <pc:sldMkLst>
          <pc:docMk/>
          <pc:sldMk cId="2993815995" sldId="522"/>
        </pc:sldMkLst>
      </pc:sldChg>
      <pc:sldChg chg="addCm">
        <pc:chgData name="Cannell, Michael B" userId="df291291-9ac9-42c2-a976-062f6e2ad9da" providerId="ADAL" clId="{A662CC2F-4937-4B43-88FB-1E03BFE4E802}" dt="2022-11-12T18:24:23.936" v="0"/>
        <pc:sldMkLst>
          <pc:docMk/>
          <pc:sldMk cId="2138099613" sldId="574"/>
        </pc:sldMkLst>
      </pc:sldChg>
    </pc:docChg>
  </pc:docChgLst>
  <pc:docChgLst>
    <pc:chgData name="Cannell, Michael B" userId="S::michael.b.cannell@uth.tmc.edu::df291291-9ac9-42c2-a976-062f6e2ad9da" providerId="AD" clId="Web-{EDFE6F9D-17D2-420C-EA1B-DAB93AE0A65D}"/>
    <pc:docChg chg="modSld">
      <pc:chgData name="Cannell, Michael B" userId="S::michael.b.cannell@uth.tmc.edu::df291291-9ac9-42c2-a976-062f6e2ad9da" providerId="AD" clId="Web-{EDFE6F9D-17D2-420C-EA1B-DAB93AE0A65D}" dt="2023-06-23T15:41:40.709" v="1"/>
      <pc:docMkLst>
        <pc:docMk/>
      </pc:docMkLst>
      <pc:sldChg chg="modNotes">
        <pc:chgData name="Cannell, Michael B" userId="S::michael.b.cannell@uth.tmc.edu::df291291-9ac9-42c2-a976-062f6e2ad9da" providerId="AD" clId="Web-{EDFE6F9D-17D2-420C-EA1B-DAB93AE0A65D}" dt="2023-06-23T15:41:40.709" v="1"/>
        <pc:sldMkLst>
          <pc:docMk/>
          <pc:sldMk cId="470985501" sldId="304"/>
        </pc:sldMkLst>
      </pc:sldChg>
    </pc:docChg>
  </pc:docChgLst>
</pc:chgInfo>
</file>

<file path=ppt/comments/modernComment_20C_AA711D0F.xml><?xml version="1.0" encoding="utf-8"?>
<p188:cmLst xmlns:a="http://schemas.openxmlformats.org/drawingml/2006/main" xmlns:r="http://schemas.openxmlformats.org/officeDocument/2006/relationships" xmlns:p188="http://schemas.microsoft.com/office/powerpoint/2018/8/main">
  <p188:cm id="{49427AA2-A3CE-7547-AC5F-E31E452EB588}" authorId="{322262F4-198F-1758-9380-73A8D5E26897}" created="2022-09-20T10:18:22.579">
    <pc:sldMkLst xmlns:pc="http://schemas.microsoft.com/office/powerpoint/2013/main/command">
      <pc:docMk/>
      <pc:sldMk cId="2859539727" sldId="524"/>
    </pc:sldMkLst>
    <p188:replyLst>
      <p188:reply id="{43B6051E-9DD6-7949-96F1-DB5DF5634B95}" authorId="{322262F4-198F-1758-9380-73A8D5E26897}" created="2022-09-20T10:18:33.306">
        <p188:txBody>
          <a:bodyPr/>
          <a:lstStyle/>
          <a:p>
            <a:r>
              <a:rPr lang="en-US"/>
              <a:t>Add to summary table</a:t>
            </a:r>
          </a:p>
        </p188:txBody>
      </p188:reply>
    </p188:replyLst>
    <p188:txBody>
      <a:bodyPr/>
      <a:lstStyle/>
      <a:p>
        <a:r>
          <a:rPr lang="en-US"/>
          <a:t>Come back and make this slide pretty. </a:t>
        </a:r>
      </a:p>
    </p188:txBody>
  </p188:cm>
</p188:cmLst>
</file>

<file path=ppt/comments/modernComment_239_D79E7580.xml><?xml version="1.0" encoding="utf-8"?>
<p188:cmLst xmlns:a="http://schemas.openxmlformats.org/drawingml/2006/main" xmlns:r="http://schemas.openxmlformats.org/officeDocument/2006/relationships" xmlns:p188="http://schemas.microsoft.com/office/powerpoint/2018/8/main">
  <p188:cm id="{8C36C200-B96A-334B-B06F-0A10BEE9BD47}" authorId="{322262F4-198F-1758-9380-73A8D5E26897}" created="2022-09-19T21:24:48.159">
    <ac:deMkLst xmlns:ac="http://schemas.microsoft.com/office/drawing/2013/main/command">
      <pc:docMk xmlns:pc="http://schemas.microsoft.com/office/powerpoint/2013/main/command"/>
      <pc:sldMk xmlns:pc="http://schemas.microsoft.com/office/powerpoint/2013/main/command" cId="3617486208" sldId="569"/>
      <ac:spMk id="3" creationId="{C7CD9690-A0CA-2475-41CB-BAA4B7D28748}"/>
    </ac:deMkLst>
    <p188:txBody>
      <a:bodyPr/>
      <a:lstStyle/>
      <a:p>
        <a:r>
          <a:rPr lang="en-US"/>
          <a:t>Hide answers. Make some of these into Secretive questions.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E993-E6A3-E849-86E1-AFF47A1BBBDD}" type="datetimeFigureOut">
              <a:rPr lang="en-US" smtClean="0"/>
              <a:t>9/4/23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CC895-3B19-1948-8213-A5CD87C5981C}" type="slidenum">
              <a:rPr lang="en-US" smtClean="0"/>
              <a:t>‹#›</a:t>
            </a:fld>
            <a:endParaRPr lang="en-US"/>
          </a:p>
        </p:txBody>
      </p:sp>
    </p:spTree>
    <p:extLst>
      <p:ext uri="{BB962C8B-B14F-4D97-AF65-F5344CB8AC3E}">
        <p14:creationId xmlns:p14="http://schemas.microsoft.com/office/powerpoint/2010/main" val="208089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discussed the basics of using R and RStudio, but there hasn’t been anything particularly “epi” about it. This week, we will turn our attention more towards reviewing some of the basic tools and concepts of epidemiology, and how to apply them to solve public health issues. As part of that process, we we will continue to learn how to use R and RStudio as tools that can help us in that pursuit.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2</a:t>
            </a:fld>
            <a:endParaRPr lang="en-US"/>
          </a:p>
        </p:txBody>
      </p:sp>
    </p:spTree>
    <p:extLst>
      <p:ext uri="{BB962C8B-B14F-4D97-AF65-F5344CB8AC3E}">
        <p14:creationId xmlns:p14="http://schemas.microsoft.com/office/powerpoint/2010/main" val="288668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Closed and open are not the only ways you will often hear the word “population” qualified in epidemiology. It is also often common to hear epidemiologists refer to source populations, study populations, and target populations.</a:t>
            </a:r>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11</a:t>
            </a:fld>
            <a:endParaRPr lang="en-US"/>
          </a:p>
        </p:txBody>
      </p:sp>
    </p:spTree>
    <p:extLst>
      <p:ext uri="{BB962C8B-B14F-4D97-AF65-F5344CB8AC3E}">
        <p14:creationId xmlns:p14="http://schemas.microsoft.com/office/powerpoint/2010/main" val="121960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epidemiology, we generally want to describe a population, predict the occurrence of something in a population, or explain the causes of something in a population. However, we generally cannot directly measure exposures and outcomes for every single member of the population. Instead, we must select a sample of people from the population to take measurements from.</a:t>
            </a:r>
          </a:p>
          <a:p>
            <a:endParaRPr lang="en-US" dirty="0"/>
          </a:p>
          <a:p>
            <a:r>
              <a:rPr lang="en-US" dirty="0"/>
              <a:t>Sample can be a noun or a verb. We often talk about “having” a sample </a:t>
            </a:r>
            <a:r>
              <a:rPr lang="en-US" i="1" dirty="0"/>
              <a:t>and</a:t>
            </a:r>
            <a:r>
              <a:rPr lang="en-US" i="0" dirty="0"/>
              <a:t> we often talk about sampling a population. In the latter case, sample </a:t>
            </a:r>
            <a:r>
              <a:rPr lang="en-US" dirty="0"/>
              <a:t>can mean “recruit”. It can also mean using the records we have access to.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samples are not the entire population by definition, then we cannot be sure that the value for the measurements we calculated from the sample is the same value we would have gotten if we had been able to observe our measures in every person in the target population. The value we get from our sample is called an estimate and the value we would have gotten from the target population is called the true population parameter. It’s important to note that the true population parameter is generally a theoretical quantity that exists, but is rarely ever actually known. The difference between our estimate (the value we got from our sample) and the true population parameter (the answer we would have from the target population) is called bias or error depending on the context. This is an idea that we will return to many times throughout the semester. Additionally, this is the primary source of the statistical uncertainty we spoke about earlier.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12</a:t>
            </a:fld>
            <a:endParaRPr lang="en-US"/>
          </a:p>
        </p:txBody>
      </p:sp>
    </p:spTree>
    <p:extLst>
      <p:ext uri="{BB962C8B-B14F-4D97-AF65-F5344CB8AC3E}">
        <p14:creationId xmlns:p14="http://schemas.microsoft.com/office/powerpoint/2010/main" val="250429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So, maybe we talk about cohorts as a special type of sample.</a:t>
            </a:r>
          </a:p>
          <a:p>
            <a:pPr marL="171450" indent="-171450">
              <a:buFontTx/>
              <a:buChar char="-"/>
            </a:pPr>
            <a:r>
              <a:rPr lang="en-US" dirty="0"/>
              <a:t>An example of a cohort would be the members of the graduating class of a school in a given year. The list of cohort members is fixed at the time of graduation and will not increase. Other examples include the cohort of all persons who ever used a drug and the cohort of persons recruited for a follow-up study. In the latter case, the study population may begin with all the cohort members but may gradually dwindle to a small subset of that cohort as those initially recruited die or are loss to follow-up. Those lost to follow-up remain members of the initial-recruitment cohort, even though they are no longer being followed as part of the study population. With this definition, the members of any cohort constitute a closed population along the time axis in which the chronologically last defining event (e.g., birth with Down syndrome or study recruitment) is taken as the index time. </a:t>
            </a:r>
          </a:p>
          <a:p>
            <a:pPr marL="171450" indent="-171450">
              <a:buFontTx/>
              <a:buChar char="-"/>
            </a:pPr>
            <a:endParaRPr lang="en-US" dirty="0"/>
          </a:p>
          <a:p>
            <a:pPr marL="171450" indent="-171450">
              <a:buFontTx/>
              <a:buChar char="-"/>
            </a:pPr>
            <a:endParaRPr lang="en-US" dirty="0"/>
          </a:p>
          <a:p>
            <a:pPr marL="171450" indent="-171450">
              <a:buFontTx/>
              <a:buChar char="-"/>
            </a:pPr>
            <a:r>
              <a:rPr lang="en-US" dirty="0"/>
              <a:t>From Epidemiology by design: A cohort is any group of people, usually followed through time; this might be a study population in an observational or randomized study or another group of individuals. Epidemiologists speak of both closed and open cohorts. For our purposes, a closed cohort is a cohort where we start following everyone at the same time point. For example, we could start following individuals on their 40th birthdays; alternatively, we could start following them at time of randomization in a randomized trial. Further, a closed cohort never adds new members after enrollment ends; for example, no one is added to the “start on your 40th birthday” cohort on their 43rd birthday. As such, over time, a closed cohort either stays the same size or gets smaller (as people drop out of or exit a study, or die). An open cohort for our purposes is one that may add more people over time and so may get larger or smaller over time. For the remainder of the text, if we do not specify whether we are discussing a closed or open cohort, the reader should assume we are discussing a closed cohort.</a:t>
            </a:r>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specifically stated otherwise.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13</a:t>
            </a:fld>
            <a:endParaRPr lang="en-US"/>
          </a:p>
        </p:txBody>
      </p:sp>
    </p:spTree>
    <p:extLst>
      <p:ext uri="{BB962C8B-B14F-4D97-AF65-F5344CB8AC3E}">
        <p14:creationId xmlns:p14="http://schemas.microsoft.com/office/powerpoint/2010/main" val="1331143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next question might be, “how do we get the sample of people from the population we want to describe, make predictions about, and/or understand causes in?” Well, there are many different ways! </a:t>
            </a:r>
          </a:p>
          <a:p>
            <a:endParaRPr lang="en-US" dirty="0"/>
          </a:p>
          <a:p>
            <a:r>
              <a:rPr lang="en-US" dirty="0"/>
              <a:t>It’s important that we classify the different ways that we can sample people to take measurements from because each of the different ways has its own set of strengths and weaknesses that we need to be aware of. Today, we will just briefly introduce some of the most common ways to sample people to gather measurements from – also known as study designs – used in epidemiology.</a:t>
            </a:r>
          </a:p>
          <a:p>
            <a:endParaRPr lang="en-US" dirty="0"/>
          </a:p>
          <a:p>
            <a:r>
              <a:rPr lang="en-US" dirty="0"/>
              <a:t>At the first first level, we typically categorize a study designs as either experimental or observational. </a:t>
            </a:r>
          </a:p>
          <a:p>
            <a:endParaRPr lang="en-US" dirty="0"/>
          </a:p>
          <a:p>
            <a:r>
              <a:rPr lang="en-US" dirty="0"/>
              <a:t>Experiments are studies in which the researcher has control over who is exposed to something and who isn’t. We won’t talk a lot about how to do an experimental study in this course. However, we will will talk about a particular kind of experimental study – the randomized controlled trial – as a way to help us understand causal inference later in the course.</a:t>
            </a:r>
          </a:p>
          <a:p>
            <a:endParaRPr lang="en-US" dirty="0"/>
          </a:p>
          <a:p>
            <a:r>
              <a:rPr lang="en-US" dirty="0"/>
              <a:t>In observational studies, the person, nature, society, or some force other than the researcher controls who is exposed to something and who isn’t. Observational studies make up the vast majority of epidemiologic studies. In particular, we will focus heavily on cross-sectional studies, case-control studies, and cohort studies in this course. </a:t>
            </a:r>
          </a:p>
        </p:txBody>
      </p:sp>
      <p:sp>
        <p:nvSpPr>
          <p:cNvPr id="4" name="Slide Number Placeholder 3"/>
          <p:cNvSpPr>
            <a:spLocks noGrp="1"/>
          </p:cNvSpPr>
          <p:nvPr>
            <p:ph type="sldNum" sz="quarter" idx="5"/>
          </p:nvPr>
        </p:nvSpPr>
        <p:spPr/>
        <p:txBody>
          <a:bodyPr/>
          <a:lstStyle/>
          <a:p>
            <a:fld id="{A04CC895-3B19-1948-8213-A5CD87C5981C}" type="slidenum">
              <a:rPr lang="en-US" smtClean="0"/>
              <a:t>14</a:t>
            </a:fld>
            <a:endParaRPr lang="en-US"/>
          </a:p>
        </p:txBody>
      </p:sp>
    </p:spTree>
    <p:extLst>
      <p:ext uri="{BB962C8B-B14F-4D97-AF65-F5344CB8AC3E}">
        <p14:creationId xmlns:p14="http://schemas.microsoft.com/office/powerpoint/2010/main" val="2488545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almost never actually observe our measure of interest on every member of our target population, the measures we talk about in the remainder of the slides assume that we are talking about a study population or sample unless </a:t>
            </a:r>
            <a:r>
              <a:rPr lang="en-US" dirty="0" err="1"/>
              <a:t>specficially</a:t>
            </a:r>
            <a:r>
              <a:rPr lang="en-US" dirty="0"/>
              <a:t> stated otherwise.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18</a:t>
            </a:fld>
            <a:endParaRPr lang="en-US"/>
          </a:p>
        </p:txBody>
      </p:sp>
    </p:spTree>
    <p:extLst>
      <p:ext uri="{BB962C8B-B14F-4D97-AF65-F5344CB8AC3E}">
        <p14:creationId xmlns:p14="http://schemas.microsoft.com/office/powerpoint/2010/main" val="81535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important concept in epidemiology is that of populations. In fact, our concern with populations is embedded in our very definition. In epidemiology, we generally want to describe a population, predict the occurrence of something in a population, or explain the causes of something in a population.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is a population?</a:t>
            </a:r>
          </a:p>
          <a:p>
            <a:pPr rtl="0"/>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04CC895-3B19-1948-8213-A5CD87C5981C}" type="slidenum">
              <a:rPr lang="en-US" smtClean="0"/>
              <a:t>3</a:t>
            </a:fld>
            <a:endParaRPr lang="en-US"/>
          </a:p>
        </p:txBody>
      </p:sp>
    </p:spTree>
    <p:extLst>
      <p:ext uri="{BB962C8B-B14F-4D97-AF65-F5344CB8AC3E}">
        <p14:creationId xmlns:p14="http://schemas.microsoft.com/office/powerpoint/2010/main" val="383387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Well, </a:t>
            </a:r>
            <a:r>
              <a:rPr lang="en-US" sz="1200" dirty="0"/>
              <a:t>The simplest definition of a </a:t>
            </a:r>
            <a:r>
              <a:rPr lang="en-US" sz="1200" dirty="0">
                <a:solidFill>
                  <a:srgbClr val="AE6041"/>
                </a:solidFill>
              </a:rPr>
              <a:t>population</a:t>
            </a:r>
            <a:r>
              <a:rPr lang="en-US" sz="1200" dirty="0"/>
              <a:t> is a group of people who share characteristics or meet criteria that define membership in the population.</a:t>
            </a:r>
            <a:endParaRPr lang="en-US" sz="1200" dirty="0">
              <a:latin typeface="Univers" panose="020B0503020202020204" pitchFamily="34" charset="0"/>
            </a:endParaRP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In other words, we set some criteria of interest and then anyone who meets that criteria is a member of the population. In everyday language, we most often think about the criteria that defines population membership as being geographic. For example, all of the people who live in the United States make up the population of the United States. The criteria that defines them is the fact that they live in the United States.</a:t>
            </a:r>
          </a:p>
          <a:p>
            <a:pPr rtl="0"/>
            <a:endParaRPr lang="en-US" sz="1200" b="0" i="0" u="none" strike="noStrike" kern="1200" dirty="0">
              <a:solidFill>
                <a:schemeClr val="tx1"/>
              </a:solidFill>
              <a:effectLst/>
              <a:latin typeface="Univers" panose="020B0503020202020204" pitchFamily="34" charset="0"/>
              <a:ea typeface="+mn-ea"/>
              <a:cs typeface="+mn-cs"/>
            </a:endParaRPr>
          </a:p>
          <a:p>
            <a:pPr rtl="0"/>
            <a:r>
              <a:rPr lang="en-US" sz="1200" b="0" i="0" u="none" strike="noStrike" kern="1200" dirty="0">
                <a:solidFill>
                  <a:schemeClr val="tx1"/>
                </a:solidFill>
                <a:effectLst/>
                <a:latin typeface="Univers" panose="020B0503020202020204" pitchFamily="34" charset="0"/>
                <a:ea typeface="+mn-ea"/>
                <a:cs typeface="+mn-cs"/>
              </a:rPr>
              <a:t>But we certainly do not have to limit our criteria of interest to be geographic. We can use pretty much any criteria that is useful for our purposes. For example, people of a particular age, gender, or race or ethnicity; people who work in a particular occupation; people who participate in a particular behavior or activity; or people who have a particular disease. All the people who meet whatever the criteria are de facto members of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4</a:t>
            </a:fld>
            <a:endParaRPr lang="en-US"/>
          </a:p>
        </p:txBody>
      </p:sp>
    </p:spTree>
    <p:extLst>
      <p:ext uri="{BB962C8B-B14F-4D97-AF65-F5344CB8AC3E}">
        <p14:creationId xmlns:p14="http://schemas.microsoft.com/office/powerpoint/2010/main" val="231766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add the qualifier “during a defined time period” to this definition. As I hope to show you, the inclusion of the time period of interest is is a critical component of making almost every measure we will use in epidemiology meaningful.</a:t>
            </a:r>
          </a:p>
          <a:p>
            <a:endParaRPr lang="en-US" dirty="0"/>
          </a:p>
          <a:p>
            <a:r>
              <a:rPr lang="en-US" dirty="0"/>
              <a:t>A couple of slides from now, we will see some examples of different ways we can define time periods and some examples that demonstrate why the definition of the time period matters.</a:t>
            </a:r>
          </a:p>
        </p:txBody>
      </p:sp>
      <p:sp>
        <p:nvSpPr>
          <p:cNvPr id="4" name="Slide Number Placeholder 3"/>
          <p:cNvSpPr>
            <a:spLocks noGrp="1"/>
          </p:cNvSpPr>
          <p:nvPr>
            <p:ph type="sldNum" sz="quarter" idx="5"/>
          </p:nvPr>
        </p:nvSpPr>
        <p:spPr/>
        <p:txBody>
          <a:bodyPr/>
          <a:lstStyle/>
          <a:p>
            <a:fld id="{A04CC895-3B19-1948-8213-A5CD87C5981C}" type="slidenum">
              <a:rPr lang="en-US" smtClean="0"/>
              <a:t>5</a:t>
            </a:fld>
            <a:endParaRPr lang="en-US"/>
          </a:p>
        </p:txBody>
      </p:sp>
    </p:spTree>
    <p:extLst>
      <p:ext uri="{BB962C8B-B14F-4D97-AF65-F5344CB8AC3E}">
        <p14:creationId xmlns:p14="http://schemas.microsoft.com/office/powerpoint/2010/main" val="322263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we will dig slightly deeper into our definition of populations. Specifically, populations may be further classified as open or closed. </a:t>
            </a:r>
          </a:p>
          <a:p>
            <a:endParaRPr lang="en-US" dirty="0"/>
          </a:p>
          <a:p>
            <a:r>
              <a:rPr lang="en-US" dirty="0"/>
              <a:t>[Read definitions]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most obvious way that open and closed populations differ is that people can move in and out of open populations over time, but the same is not true for closed populations. As we will see, this has implications for the kinds of measures we can/should use when studying health. It also has implications for the meaning we make of our conclusions.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second, more subtle, distinction between whether a population is closed or open is the time axis we choose to use to describe the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closed or open aren’t necessarily a property of the group of people under study. It is simply a consequence of the way we define the population. </a:t>
            </a:r>
          </a:p>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6</a:t>
            </a:fld>
            <a:endParaRPr lang="en-US"/>
          </a:p>
        </p:txBody>
      </p:sp>
    </p:spTree>
    <p:extLst>
      <p:ext uri="{BB962C8B-B14F-4D97-AF65-F5344CB8AC3E}">
        <p14:creationId xmlns:p14="http://schemas.microsoft.com/office/powerpoint/2010/main" val="5426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let’s think about the population of people who use Aspirin. It may not initially be obvious, but we could use more than one time axis as we define this population. </a:t>
            </a:r>
          </a:p>
          <a:p>
            <a:endParaRPr lang="en-US" dirty="0"/>
          </a:p>
          <a:p>
            <a:r>
              <a:rPr lang="en-US" dirty="0"/>
              <a:t>For example, we have calendar time on the x-axis of the figure shown here -- week 0, 1, 2, 3, and 4 beginning on September 1st. </a:t>
            </a:r>
          </a:p>
          <a:p>
            <a:endParaRPr lang="en-US" dirty="0"/>
          </a:p>
          <a:p>
            <a:r>
              <a:rPr lang="en-US" dirty="0"/>
              <a:t>Using that definition, is this an example of an open or closed population?</a:t>
            </a:r>
          </a:p>
          <a:p>
            <a:endParaRPr lang="en-US" dirty="0"/>
          </a:p>
          <a:p>
            <a:r>
              <a:rPr lang="en-US" dirty="0"/>
              <a:t>This is an open population when defined in calendar time because new people are entering the population over time.</a:t>
            </a:r>
          </a:p>
          <a:p>
            <a:endParaRPr lang="en-US" dirty="0"/>
          </a:p>
          <a:p>
            <a:r>
              <a:rPr lang="en-US" dirty="0"/>
              <a:t>Although, not explicitly shown in this figure, if people leave the population for reasons other than death -- for example, stop taking Aspirin – then that would be another way this population meets the definition of an open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7</a:t>
            </a:fld>
            <a:endParaRPr lang="en-US"/>
          </a:p>
        </p:txBody>
      </p:sp>
    </p:spTree>
    <p:extLst>
      <p:ext uri="{BB962C8B-B14F-4D97-AF65-F5344CB8AC3E}">
        <p14:creationId xmlns:p14="http://schemas.microsoft.com/office/powerpoint/2010/main" val="27972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that same population could also be defined as a closed population if the x-axis is measured from the start of their Aspirin use. So, in this figure, time is measured as weeks since the initiation of Aspirin use. This is an example of event time.</a:t>
            </a:r>
          </a:p>
          <a:p>
            <a:endParaRPr lang="en-US" dirty="0"/>
          </a:p>
          <a:p>
            <a:r>
              <a:rPr lang="en-US" dirty="0"/>
              <a:t>If, as in this example, membership in the population always starts with an event such as initiation of treatment and never ends thereafter, the population is closed along the time axis that marks this event as the index time for each member because all new members enter only when they experience this event. The same population will, however, be open along most other time axes. If membership can be terminated by later events other than death, the population is open along any time axis.</a:t>
            </a:r>
          </a:p>
          <a:p>
            <a:endParaRPr lang="en-US" dirty="0"/>
          </a:p>
          <a:p>
            <a:r>
              <a:rPr lang="en-US" dirty="0"/>
              <a:t>So, in this scenario, we are defining the population as people who have ever taken Aspirin as of this moment. People in later moments will not meet that definition and cannot be added to the 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8</a:t>
            </a:fld>
            <a:endParaRPr lang="en-US"/>
          </a:p>
        </p:txBody>
      </p:sp>
    </p:spTree>
    <p:extLst>
      <p:ext uri="{BB962C8B-B14F-4D97-AF65-F5344CB8AC3E}">
        <p14:creationId xmlns:p14="http://schemas.microsoft.com/office/powerpoint/2010/main" val="304705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worth noting that any population that experiences loss to follow-up, even if the people who are lost to follow-up would still meet eligibility criteria if they were being followed, is an open population. </a:t>
            </a:r>
          </a:p>
          <a:p>
            <a:endParaRPr lang="en-US" dirty="0"/>
          </a:p>
          <a:p>
            <a:r>
              <a:rPr lang="en-US" dirty="0"/>
              <a:t>For example, let’s say that membership in our Aspirin population is defined by taking Aspirin once a week. However, person 2 moves and doesn't not leave us with any contact information. This is now, by definition, an open population. </a:t>
            </a:r>
          </a:p>
          <a:p>
            <a:endParaRPr lang="en-US" dirty="0"/>
          </a:p>
          <a:p>
            <a:r>
              <a:rPr lang="en-US" dirty="0"/>
              <a:t>This is actually a very common occurrence in practice, and we will discuss methods for analyzing the data from such populations at multiple times throughout this course. </a:t>
            </a:r>
          </a:p>
          <a:p>
            <a:endParaRPr lang="en-US" dirty="0"/>
          </a:p>
          <a:p>
            <a:pPr marL="171450" indent="-171450">
              <a:buFontTx/>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5F2CDE-89C4-1B4C-87C9-7FAA4B7FC29C}" type="slidenum">
              <a:rPr lang="en-US" smtClean="0"/>
              <a:t>9</a:t>
            </a:fld>
            <a:endParaRPr lang="en-US"/>
          </a:p>
        </p:txBody>
      </p:sp>
    </p:spTree>
    <p:extLst>
      <p:ext uri="{BB962C8B-B14F-4D97-AF65-F5344CB8AC3E}">
        <p14:creationId xmlns:p14="http://schemas.microsoft.com/office/powerpoint/2010/main" val="599490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4CC895-3B19-1948-8213-A5CD87C5981C}" type="slidenum">
              <a:rPr lang="en-US" smtClean="0"/>
              <a:t>10</a:t>
            </a:fld>
            <a:endParaRPr lang="en-US"/>
          </a:p>
        </p:txBody>
      </p:sp>
    </p:spTree>
    <p:extLst>
      <p:ext uri="{BB962C8B-B14F-4D97-AF65-F5344CB8AC3E}">
        <p14:creationId xmlns:p14="http://schemas.microsoft.com/office/powerpoint/2010/main" val="254725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FB2-6A4C-D746-A3B8-C5D3D1B62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BD42B-A537-5E4F-BC2D-CD2BBE779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3369E-1A00-EB4F-A59B-4B95E2AD1FD8}"/>
              </a:ext>
            </a:extLst>
          </p:cNvPr>
          <p:cNvSpPr>
            <a:spLocks noGrp="1"/>
          </p:cNvSpPr>
          <p:nvPr>
            <p:ph type="dt" sz="half" idx="10"/>
          </p:nvPr>
        </p:nvSpPr>
        <p:spPr/>
        <p:txBody>
          <a:bodyPr/>
          <a:lstStyle/>
          <a:p>
            <a:fld id="{97E5D4AC-B265-BC46-B8CB-964562500F15}" type="datetimeFigureOut">
              <a:rPr lang="en-US" smtClean="0"/>
              <a:t>9/4/23</a:t>
            </a:fld>
            <a:endParaRPr lang="en-US"/>
          </a:p>
        </p:txBody>
      </p:sp>
      <p:sp>
        <p:nvSpPr>
          <p:cNvPr id="5" name="Footer Placeholder 4">
            <a:extLst>
              <a:ext uri="{FF2B5EF4-FFF2-40B4-BE49-F238E27FC236}">
                <a16:creationId xmlns:a16="http://schemas.microsoft.com/office/drawing/2014/main" id="{324984C3-9DA5-5043-B016-BB5AF7E11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72E5-3262-0644-8C1D-9AFF46AB60D7}"/>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1592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A570-F5C7-DC46-A950-691F271AEFB8}"/>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7DD6AB8E-208A-BE46-88CB-EFBCA2F0EDA2}"/>
              </a:ext>
            </a:extLst>
          </p:cNvPr>
          <p:cNvSpPr>
            <a:spLocks noGrp="1"/>
          </p:cNvSpPr>
          <p:nvPr>
            <p:ph type="body" orient="vert" idx="1"/>
          </p:nvPr>
        </p:nvSpPr>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DF918-81A1-B447-BC49-9EC8D6E7E78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5" name="Footer Placeholder 4">
            <a:extLst>
              <a:ext uri="{FF2B5EF4-FFF2-40B4-BE49-F238E27FC236}">
                <a16:creationId xmlns:a16="http://schemas.microsoft.com/office/drawing/2014/main" id="{0B930769-4C80-EB4B-96EC-398E65620CD0}"/>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FBFED322-ECA4-524D-8E95-3638BFF71494}"/>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51198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3EFE0-6C71-C544-BF6F-8567C3D0A056}"/>
              </a:ext>
            </a:extLst>
          </p:cNvPr>
          <p:cNvSpPr>
            <a:spLocks noGrp="1"/>
          </p:cNvSpPr>
          <p:nvPr>
            <p:ph type="title" orient="vert"/>
          </p:nvPr>
        </p:nvSpPr>
        <p:spPr>
          <a:xfrm>
            <a:off x="8724900" y="365125"/>
            <a:ext cx="2628900" cy="5811838"/>
          </a:xfrm>
        </p:spPr>
        <p:txBody>
          <a:bodyPr vert="eaVert"/>
          <a:lstStyle>
            <a:lvl1pPr>
              <a:defRPr>
                <a:latin typeface="Univers" panose="020B050302020202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DD52C28-09D1-054A-90E3-F9430FA1CE5F}"/>
              </a:ext>
            </a:extLst>
          </p:cNvPr>
          <p:cNvSpPr>
            <a:spLocks noGrp="1"/>
          </p:cNvSpPr>
          <p:nvPr>
            <p:ph type="body" orient="vert" idx="1"/>
          </p:nvPr>
        </p:nvSpPr>
        <p:spPr>
          <a:xfrm>
            <a:off x="838200" y="365125"/>
            <a:ext cx="7734300" cy="5811838"/>
          </a:xfrm>
        </p:spPr>
        <p:txBody>
          <a:bodyPr vert="eaVert"/>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099A3-FD32-E148-8A32-3D8AD7810632}"/>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5" name="Footer Placeholder 4">
            <a:extLst>
              <a:ext uri="{FF2B5EF4-FFF2-40B4-BE49-F238E27FC236}">
                <a16:creationId xmlns:a16="http://schemas.microsoft.com/office/drawing/2014/main" id="{4492B7CB-D3EC-A84E-9A6C-38264C1EA9C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C55807B9-B5D6-4F42-B716-8B50D7A10C4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99832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A86-13CB-C346-93FF-7EEEEC039AB7}"/>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C4F82CC-5CBC-8745-9660-FA5B84038CC1}"/>
              </a:ext>
            </a:extLst>
          </p:cNvPr>
          <p:cNvSpPr>
            <a:spLocks noGrp="1"/>
          </p:cNvSpPr>
          <p:nvPr>
            <p:ph idx="1"/>
          </p:nvPr>
        </p:nvSpPr>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A7D570-F4DB-6742-8024-04BC7DFC1C87}"/>
              </a:ext>
            </a:extLst>
          </p:cNvPr>
          <p:cNvSpPr>
            <a:spLocks noGrp="1"/>
          </p:cNvSpPr>
          <p:nvPr>
            <p:ph type="dt" sz="half" idx="10"/>
          </p:nvPr>
        </p:nvSpPr>
        <p:spPr/>
        <p:txBody>
          <a:bodyPr/>
          <a:lstStyle/>
          <a:p>
            <a:fld id="{97E5D4AC-B265-BC46-B8CB-964562500F15}" type="datetimeFigureOut">
              <a:rPr lang="en-US" smtClean="0"/>
              <a:t>9/4/23</a:t>
            </a:fld>
            <a:endParaRPr lang="en-US"/>
          </a:p>
        </p:txBody>
      </p:sp>
      <p:sp>
        <p:nvSpPr>
          <p:cNvPr id="5" name="Footer Placeholder 4">
            <a:extLst>
              <a:ext uri="{FF2B5EF4-FFF2-40B4-BE49-F238E27FC236}">
                <a16:creationId xmlns:a16="http://schemas.microsoft.com/office/drawing/2014/main" id="{7B581994-1661-9E4B-BC2D-55944BA7E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A7791-1693-9F40-9508-F1EC21E5F649}"/>
              </a:ext>
            </a:extLst>
          </p:cNvPr>
          <p:cNvSpPr>
            <a:spLocks noGrp="1"/>
          </p:cNvSpPr>
          <p:nvPr>
            <p:ph type="sldNum" sz="quarter" idx="12"/>
          </p:nvPr>
        </p:nvSpPr>
        <p:spPr/>
        <p:txBody>
          <a:bodyPr/>
          <a:lstStyle/>
          <a:p>
            <a:fld id="{FCED332D-D9CB-6E42-9250-9951AF7CA4A7}" type="slidenum">
              <a:rPr lang="en-US" smtClean="0"/>
              <a:t>‹#›</a:t>
            </a:fld>
            <a:endParaRPr lang="en-US"/>
          </a:p>
        </p:txBody>
      </p:sp>
    </p:spTree>
    <p:extLst>
      <p:ext uri="{BB962C8B-B14F-4D97-AF65-F5344CB8AC3E}">
        <p14:creationId xmlns:p14="http://schemas.microsoft.com/office/powerpoint/2010/main" val="35956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EAF1-A687-AD44-BF40-CE3D4CCF4EF5}"/>
              </a:ext>
            </a:extLst>
          </p:cNvPr>
          <p:cNvSpPr>
            <a:spLocks noGrp="1"/>
          </p:cNvSpPr>
          <p:nvPr>
            <p:ph type="title"/>
          </p:nvPr>
        </p:nvSpPr>
        <p:spPr>
          <a:xfrm>
            <a:off x="831850" y="1709738"/>
            <a:ext cx="10515600" cy="2852737"/>
          </a:xfrm>
        </p:spPr>
        <p:txBody>
          <a:bodyPr anchor="b"/>
          <a:lstStyle>
            <a:lvl1pPr>
              <a:defRPr sz="6000">
                <a:latin typeface="Univers" panose="020B0503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DF869458-556D-6549-8EB4-C7A117355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Univers" panose="020B05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AD4B3-3429-E049-98D8-2D117E01011B}"/>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5" name="Footer Placeholder 4">
            <a:extLst>
              <a:ext uri="{FF2B5EF4-FFF2-40B4-BE49-F238E27FC236}">
                <a16:creationId xmlns:a16="http://schemas.microsoft.com/office/drawing/2014/main" id="{F191EB34-6662-C846-9EF0-58888866DD8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6" name="Slide Number Placeholder 5">
            <a:extLst>
              <a:ext uri="{FF2B5EF4-FFF2-40B4-BE49-F238E27FC236}">
                <a16:creationId xmlns:a16="http://schemas.microsoft.com/office/drawing/2014/main" id="{9F529D62-E00D-B940-ABC4-3DF647E6BAB6}"/>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6090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45F9-5A8A-1840-9BC7-7BBF01A2EDBA}"/>
              </a:ext>
            </a:extLst>
          </p:cNvPr>
          <p:cNvSpPr>
            <a:spLocks noGrp="1"/>
          </p:cNvSpPr>
          <p:nvPr>
            <p:ph type="title"/>
          </p:nvPr>
        </p:nvSpPr>
        <p:spPr/>
        <p:txBody>
          <a:bodyPr/>
          <a:lstStyle>
            <a:lvl1pPr>
              <a:defRPr>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DC16A125-24B0-D745-A62E-6AEDBA0EBCEC}"/>
              </a:ext>
            </a:extLst>
          </p:cNvPr>
          <p:cNvSpPr>
            <a:spLocks noGrp="1"/>
          </p:cNvSpPr>
          <p:nvPr>
            <p:ph sz="half" idx="1"/>
          </p:nvPr>
        </p:nvSpPr>
        <p:spPr>
          <a:xfrm>
            <a:off x="838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24C47-E7DA-384A-B5A7-9F37D647C9A4}"/>
              </a:ext>
            </a:extLst>
          </p:cNvPr>
          <p:cNvSpPr>
            <a:spLocks noGrp="1"/>
          </p:cNvSpPr>
          <p:nvPr>
            <p:ph sz="half" idx="2"/>
          </p:nvPr>
        </p:nvSpPr>
        <p:spPr>
          <a:xfrm>
            <a:off x="6172200" y="1825625"/>
            <a:ext cx="5181600" cy="435133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932E5-936E-3542-84D2-1FEF3107FA44}"/>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6" name="Footer Placeholder 5">
            <a:extLst>
              <a:ext uri="{FF2B5EF4-FFF2-40B4-BE49-F238E27FC236}">
                <a16:creationId xmlns:a16="http://schemas.microsoft.com/office/drawing/2014/main" id="{6FD9AEE6-3729-D643-94AB-59A56160A625}"/>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393C72C8-FC7C-4C4D-95DB-766D41BE6DC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736467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5B63-2C22-964A-BEBC-E9E9EBB6192A}"/>
              </a:ext>
            </a:extLst>
          </p:cNvPr>
          <p:cNvSpPr>
            <a:spLocks noGrp="1"/>
          </p:cNvSpPr>
          <p:nvPr>
            <p:ph type="title"/>
          </p:nvPr>
        </p:nvSpPr>
        <p:spPr>
          <a:xfrm>
            <a:off x="839788" y="365125"/>
            <a:ext cx="10515600" cy="1325563"/>
          </a:xfrm>
        </p:spPr>
        <p:txBody>
          <a:bodyPr/>
          <a:lstStyle>
            <a:lvl1pPr>
              <a:defRPr>
                <a:latin typeface="Univers" panose="020B05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FF3FFA4B-9656-1640-AE07-60F2785B3723}"/>
              </a:ext>
            </a:extLst>
          </p:cNvPr>
          <p:cNvSpPr>
            <a:spLocks noGrp="1"/>
          </p:cNvSpPr>
          <p:nvPr>
            <p:ph type="body" idx="1"/>
          </p:nvPr>
        </p:nvSpPr>
        <p:spPr>
          <a:xfrm>
            <a:off x="839788" y="1681163"/>
            <a:ext cx="5157787"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028B4-D349-264E-A7B8-CF0F4D72A760}"/>
              </a:ext>
            </a:extLst>
          </p:cNvPr>
          <p:cNvSpPr>
            <a:spLocks noGrp="1"/>
          </p:cNvSpPr>
          <p:nvPr>
            <p:ph sz="half" idx="2"/>
          </p:nvPr>
        </p:nvSpPr>
        <p:spPr>
          <a:xfrm>
            <a:off x="839788" y="2505075"/>
            <a:ext cx="5157787"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75EEF-DFB8-1843-B05C-69AF2689EE4A}"/>
              </a:ext>
            </a:extLst>
          </p:cNvPr>
          <p:cNvSpPr>
            <a:spLocks noGrp="1"/>
          </p:cNvSpPr>
          <p:nvPr>
            <p:ph type="body" sz="quarter" idx="3"/>
          </p:nvPr>
        </p:nvSpPr>
        <p:spPr>
          <a:xfrm>
            <a:off x="6172200" y="1681163"/>
            <a:ext cx="5183188" cy="823912"/>
          </a:xfrm>
        </p:spPr>
        <p:txBody>
          <a:bodyPr anchor="b"/>
          <a:lstStyle>
            <a:lvl1pPr marL="0" indent="0">
              <a:buNone/>
              <a:defRPr sz="2400" b="1">
                <a:latin typeface="Univers" panose="020B05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3BD7-4D9C-EC46-84F8-78CED0989997}"/>
              </a:ext>
            </a:extLst>
          </p:cNvPr>
          <p:cNvSpPr>
            <a:spLocks noGrp="1"/>
          </p:cNvSpPr>
          <p:nvPr>
            <p:ph sz="quarter" idx="4"/>
          </p:nvPr>
        </p:nvSpPr>
        <p:spPr>
          <a:xfrm>
            <a:off x="6172200" y="2505075"/>
            <a:ext cx="5183188" cy="3684588"/>
          </a:xfrm>
        </p:spPr>
        <p:txBody>
          <a:bodyPr/>
          <a:lstStyle>
            <a:lvl1pPr>
              <a:defRPr>
                <a:latin typeface="Univers" panose="020B0503020202020204" pitchFamily="34" charset="0"/>
              </a:defRPr>
            </a:lvl1pPr>
            <a:lvl2pPr>
              <a:defRPr>
                <a:latin typeface="Univers" panose="020B0503020202020204" pitchFamily="34" charset="0"/>
              </a:defRPr>
            </a:lvl2pPr>
            <a:lvl3pPr>
              <a:defRPr>
                <a:latin typeface="Univers" panose="020B0503020202020204" pitchFamily="34" charset="0"/>
              </a:defRPr>
            </a:lvl3pPr>
            <a:lvl4pPr>
              <a:defRPr>
                <a:latin typeface="Univers" panose="020B0503020202020204" pitchFamily="34" charset="0"/>
              </a:defRPr>
            </a:lvl4pPr>
            <a:lvl5pPr>
              <a:defRPr>
                <a:latin typeface="Univers" panose="020B05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B2BD83-494A-CC41-A1BC-8535BC929247}"/>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8" name="Footer Placeholder 7">
            <a:extLst>
              <a:ext uri="{FF2B5EF4-FFF2-40B4-BE49-F238E27FC236}">
                <a16:creationId xmlns:a16="http://schemas.microsoft.com/office/drawing/2014/main" id="{6EC305F8-E0A9-BC43-895D-EFDD62355A2A}"/>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9" name="Slide Number Placeholder 8">
            <a:extLst>
              <a:ext uri="{FF2B5EF4-FFF2-40B4-BE49-F238E27FC236}">
                <a16:creationId xmlns:a16="http://schemas.microsoft.com/office/drawing/2014/main" id="{2F66074C-00A3-8D47-B436-BF26F064D84C}"/>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19368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66DE-DBD1-F94C-A2E3-DD57F54A30E6}"/>
              </a:ext>
            </a:extLst>
          </p:cNvPr>
          <p:cNvSpPr>
            <a:spLocks noGrp="1"/>
          </p:cNvSpPr>
          <p:nvPr>
            <p:ph type="title"/>
          </p:nvPr>
        </p:nvSpPr>
        <p:spPr/>
        <p:txBody>
          <a:bodyPr/>
          <a:lstStyle>
            <a:lvl1pPr>
              <a:defRPr>
                <a:latin typeface="Univers" panose="020B0503020202020204"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F11EB361-02CE-C94E-825E-33919CBD8621}"/>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4" name="Footer Placeholder 3">
            <a:extLst>
              <a:ext uri="{FF2B5EF4-FFF2-40B4-BE49-F238E27FC236}">
                <a16:creationId xmlns:a16="http://schemas.microsoft.com/office/drawing/2014/main" id="{93984110-71A7-4A44-9AEC-93A1CDDF8BAD}"/>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5" name="Slide Number Placeholder 4">
            <a:extLst>
              <a:ext uri="{FF2B5EF4-FFF2-40B4-BE49-F238E27FC236}">
                <a16:creationId xmlns:a16="http://schemas.microsoft.com/office/drawing/2014/main" id="{34CEB3AB-89FB-AC4F-9B19-91542E46680B}"/>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83558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810FB-7BA5-044B-8B1A-53D777851CEE}"/>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3" name="Footer Placeholder 2">
            <a:extLst>
              <a:ext uri="{FF2B5EF4-FFF2-40B4-BE49-F238E27FC236}">
                <a16:creationId xmlns:a16="http://schemas.microsoft.com/office/drawing/2014/main" id="{4E27C9C8-2F39-4745-8625-A89BB3884E33}"/>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4" name="Slide Number Placeholder 3">
            <a:extLst>
              <a:ext uri="{FF2B5EF4-FFF2-40B4-BE49-F238E27FC236}">
                <a16:creationId xmlns:a16="http://schemas.microsoft.com/office/drawing/2014/main" id="{C11D5341-5E53-E444-8430-8975542E4AE0}"/>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26499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2EF-6494-1B49-8E8F-F96B54AE922A}"/>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97236C1-E4CD-3748-A139-ADFE12871283}"/>
              </a:ext>
            </a:extLst>
          </p:cNvPr>
          <p:cNvSpPr>
            <a:spLocks noGrp="1"/>
          </p:cNvSpPr>
          <p:nvPr>
            <p:ph idx="1"/>
          </p:nvPr>
        </p:nvSpPr>
        <p:spPr>
          <a:xfrm>
            <a:off x="5183188" y="987425"/>
            <a:ext cx="6172200" cy="4873625"/>
          </a:xfrm>
        </p:spPr>
        <p:txBody>
          <a:bodyPr/>
          <a:lstStyle>
            <a:lvl1pPr>
              <a:defRPr sz="3200">
                <a:latin typeface="Univers" panose="020B0503020202020204" pitchFamily="34" charset="0"/>
              </a:defRPr>
            </a:lvl1pPr>
            <a:lvl2pPr>
              <a:defRPr sz="2800">
                <a:latin typeface="Univers" panose="020B0503020202020204" pitchFamily="34" charset="0"/>
              </a:defRPr>
            </a:lvl2pPr>
            <a:lvl3pPr>
              <a:defRPr sz="2400">
                <a:latin typeface="Univers" panose="020B0503020202020204" pitchFamily="34" charset="0"/>
              </a:defRPr>
            </a:lvl3pPr>
            <a:lvl4pPr>
              <a:defRPr sz="2000">
                <a:latin typeface="Univers" panose="020B0503020202020204" pitchFamily="34" charset="0"/>
              </a:defRPr>
            </a:lvl4pPr>
            <a:lvl5pPr>
              <a:defRPr sz="2000">
                <a:latin typeface="Univers" panose="020B0503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6E13D-21D7-174E-B22A-AB383D3F8AC4}"/>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FFD-9E3F-0248-8271-A8D3CA92B996}"/>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6" name="Footer Placeholder 5">
            <a:extLst>
              <a:ext uri="{FF2B5EF4-FFF2-40B4-BE49-F238E27FC236}">
                <a16:creationId xmlns:a16="http://schemas.microsoft.com/office/drawing/2014/main" id="{CB1549E1-13B8-0F42-A7D5-1189709B2EC2}"/>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541DAFF8-E7FF-8D46-BD05-5AE707B04A38}"/>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32170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6FD0-B44B-0741-888B-A69361747487}"/>
              </a:ext>
            </a:extLst>
          </p:cNvPr>
          <p:cNvSpPr>
            <a:spLocks noGrp="1"/>
          </p:cNvSpPr>
          <p:nvPr>
            <p:ph type="title"/>
          </p:nvPr>
        </p:nvSpPr>
        <p:spPr>
          <a:xfrm>
            <a:off x="839788" y="457200"/>
            <a:ext cx="3932237" cy="1600200"/>
          </a:xfrm>
        </p:spPr>
        <p:txBody>
          <a:bodyPr anchor="b"/>
          <a:lstStyle>
            <a:lvl1pPr>
              <a:defRPr sz="3200">
                <a:latin typeface="Univers" panose="020B050302020202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944E3EE8-152A-FA4F-BA89-789685B73446}"/>
              </a:ext>
            </a:extLst>
          </p:cNvPr>
          <p:cNvSpPr>
            <a:spLocks noGrp="1"/>
          </p:cNvSpPr>
          <p:nvPr>
            <p:ph type="pic" idx="1"/>
          </p:nvPr>
        </p:nvSpPr>
        <p:spPr>
          <a:xfrm>
            <a:off x="5183188" y="987425"/>
            <a:ext cx="6172200" cy="4873625"/>
          </a:xfrm>
        </p:spPr>
        <p:txBody>
          <a:bodyPr/>
          <a:lstStyle>
            <a:lvl1pPr marL="0" indent="0">
              <a:buNone/>
              <a:defRPr sz="3200">
                <a:latin typeface="Univers" panose="020B0503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DB0042-827D-E34E-BCA9-114B4AAEB0F0}"/>
              </a:ext>
            </a:extLst>
          </p:cNvPr>
          <p:cNvSpPr>
            <a:spLocks noGrp="1"/>
          </p:cNvSpPr>
          <p:nvPr>
            <p:ph type="body" sz="half" idx="2"/>
          </p:nvPr>
        </p:nvSpPr>
        <p:spPr>
          <a:xfrm>
            <a:off x="839788" y="2057400"/>
            <a:ext cx="3932237" cy="3811588"/>
          </a:xfrm>
        </p:spPr>
        <p:txBody>
          <a:bodyPr/>
          <a:lstStyle>
            <a:lvl1pPr marL="0" indent="0">
              <a:buNone/>
              <a:defRPr sz="1600">
                <a:latin typeface="Univers" panose="020B05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92AF-646E-6348-AE7D-EFD60B411BB5}"/>
              </a:ext>
            </a:extLst>
          </p:cNvPr>
          <p:cNvSpPr>
            <a:spLocks noGrp="1"/>
          </p:cNvSpPr>
          <p:nvPr>
            <p:ph type="dt" sz="half" idx="10"/>
          </p:nvPr>
        </p:nvSpPr>
        <p:spPr/>
        <p:txBody>
          <a:bodyPr/>
          <a:lstStyle>
            <a:lvl1pPr>
              <a:defRPr>
                <a:latin typeface="Univers" panose="020B0503020202020204" pitchFamily="34" charset="0"/>
              </a:defRPr>
            </a:lvl1pPr>
          </a:lstStyle>
          <a:p>
            <a:fld id="{97E5D4AC-B265-BC46-B8CB-964562500F15}" type="datetimeFigureOut">
              <a:rPr lang="en-US" smtClean="0"/>
              <a:pPr/>
              <a:t>9/4/23</a:t>
            </a:fld>
            <a:endParaRPr lang="en-US"/>
          </a:p>
        </p:txBody>
      </p:sp>
      <p:sp>
        <p:nvSpPr>
          <p:cNvPr id="6" name="Footer Placeholder 5">
            <a:extLst>
              <a:ext uri="{FF2B5EF4-FFF2-40B4-BE49-F238E27FC236}">
                <a16:creationId xmlns:a16="http://schemas.microsoft.com/office/drawing/2014/main" id="{A38D5218-4EE3-E643-A517-B4D12D36ED11}"/>
              </a:ext>
            </a:extLst>
          </p:cNvPr>
          <p:cNvSpPr>
            <a:spLocks noGrp="1"/>
          </p:cNvSpPr>
          <p:nvPr>
            <p:ph type="ftr" sz="quarter" idx="11"/>
          </p:nvPr>
        </p:nvSpPr>
        <p:spPr/>
        <p:txBody>
          <a:bodyPr/>
          <a:lstStyle>
            <a:lvl1pPr>
              <a:defRPr>
                <a:latin typeface="Univers" panose="020B0503020202020204" pitchFamily="34" charset="0"/>
              </a:defRPr>
            </a:lvl1pPr>
          </a:lstStyle>
          <a:p>
            <a:endParaRPr lang="en-US"/>
          </a:p>
        </p:txBody>
      </p:sp>
      <p:sp>
        <p:nvSpPr>
          <p:cNvPr id="7" name="Slide Number Placeholder 6">
            <a:extLst>
              <a:ext uri="{FF2B5EF4-FFF2-40B4-BE49-F238E27FC236}">
                <a16:creationId xmlns:a16="http://schemas.microsoft.com/office/drawing/2014/main" id="{74308766-9933-224B-A787-B68F0D4CB842}"/>
              </a:ext>
            </a:extLst>
          </p:cNvPr>
          <p:cNvSpPr>
            <a:spLocks noGrp="1"/>
          </p:cNvSpPr>
          <p:nvPr>
            <p:ph type="sldNum" sz="quarter" idx="12"/>
          </p:nvPr>
        </p:nvSpPr>
        <p:spPr/>
        <p:txBody>
          <a:bodyPr/>
          <a:lstStyle>
            <a:lvl1pPr>
              <a:defRPr>
                <a:latin typeface="Univers" panose="020B0503020202020204" pitchFamily="34"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21001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EC015-24A5-1043-9FA6-461860934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01B4-21DB-424D-ACF6-A41814836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402C-19E6-CC48-BA19-789D33B5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Book" panose="02000503020000020003" pitchFamily="2" charset="0"/>
              </a:defRPr>
            </a:lvl1pPr>
          </a:lstStyle>
          <a:p>
            <a:fld id="{97E5D4AC-B265-BC46-B8CB-964562500F15}" type="datetimeFigureOut">
              <a:rPr lang="en-US" smtClean="0"/>
              <a:pPr/>
              <a:t>9/4/23</a:t>
            </a:fld>
            <a:endParaRPr lang="en-US"/>
          </a:p>
        </p:txBody>
      </p:sp>
      <p:sp>
        <p:nvSpPr>
          <p:cNvPr id="5" name="Footer Placeholder 4">
            <a:extLst>
              <a:ext uri="{FF2B5EF4-FFF2-40B4-BE49-F238E27FC236}">
                <a16:creationId xmlns:a16="http://schemas.microsoft.com/office/drawing/2014/main" id="{0C6824BA-ADE7-6A4B-B5AC-274A65089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Book"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6DA4A6E1-8E2C-7748-B415-7D69EE5A3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Book" panose="02000503020000020003" pitchFamily="2" charset="0"/>
              </a:defRPr>
            </a:lvl1pPr>
          </a:lstStyle>
          <a:p>
            <a:fld id="{FCED332D-D9CB-6E42-9250-9951AF7CA4A7}" type="slidenum">
              <a:rPr lang="en-US" smtClean="0"/>
              <a:pPr/>
              <a:t>‹#›</a:t>
            </a:fld>
            <a:endParaRPr lang="en-US"/>
          </a:p>
        </p:txBody>
      </p:sp>
    </p:spTree>
    <p:extLst>
      <p:ext uri="{BB962C8B-B14F-4D97-AF65-F5344CB8AC3E}">
        <p14:creationId xmlns:p14="http://schemas.microsoft.com/office/powerpoint/2010/main" val="1302563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239_D79E7580.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20C_AA711D0F.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248C-71C3-437E-DD52-BD453112327E}"/>
              </a:ext>
            </a:extLst>
          </p:cNvPr>
          <p:cNvSpPr>
            <a:spLocks noGrp="1"/>
          </p:cNvSpPr>
          <p:nvPr>
            <p:ph type="title"/>
          </p:nvPr>
        </p:nvSpPr>
        <p:spPr/>
        <p:txBody>
          <a:bodyPr/>
          <a:lstStyle/>
          <a:p>
            <a:r>
              <a:rPr lang="en-US" dirty="0">
                <a:latin typeface="Avenir Book" panose="02000503020000020003" pitchFamily="2" charset="0"/>
              </a:rPr>
              <a:t>Development Version</a:t>
            </a:r>
          </a:p>
        </p:txBody>
      </p:sp>
      <p:sp>
        <p:nvSpPr>
          <p:cNvPr id="3" name="Content Placeholder 2">
            <a:extLst>
              <a:ext uri="{FF2B5EF4-FFF2-40B4-BE49-F238E27FC236}">
                <a16:creationId xmlns:a16="http://schemas.microsoft.com/office/drawing/2014/main" id="{81869D34-3F78-540D-7369-25CD001C907E}"/>
              </a:ext>
            </a:extLst>
          </p:cNvPr>
          <p:cNvSpPr>
            <a:spLocks noGrp="1"/>
          </p:cNvSpPr>
          <p:nvPr>
            <p:ph idx="1"/>
          </p:nvPr>
        </p:nvSpPr>
        <p:spPr/>
        <p:txBody>
          <a:bodyPr/>
          <a:lstStyle/>
          <a:p>
            <a:r>
              <a:rPr lang="en-US" dirty="0">
                <a:latin typeface="Avenir Book" panose="02000503020000020003" pitchFamily="2" charset="0"/>
              </a:rPr>
              <a:t>This is the development version of the presentation. Do </a:t>
            </a:r>
            <a:r>
              <a:rPr lang="en-US" u="sng" dirty="0">
                <a:latin typeface="Avenir Book" panose="02000503020000020003" pitchFamily="2" charset="0"/>
              </a:rPr>
              <a:t>not</a:t>
            </a:r>
            <a:r>
              <a:rPr lang="en-US" dirty="0">
                <a:latin typeface="Avenir Book" panose="02000503020000020003" pitchFamily="2" charset="0"/>
              </a:rPr>
              <a:t> post on Canvas. </a:t>
            </a:r>
          </a:p>
          <a:p>
            <a:r>
              <a:rPr lang="en-US" dirty="0">
                <a:latin typeface="Avenir Book" panose="02000503020000020003" pitchFamily="2" charset="0"/>
              </a:rPr>
              <a:t>Instead, export to pdf and post a link to the pdf on Canvas.</a:t>
            </a:r>
          </a:p>
          <a:p>
            <a:r>
              <a:rPr lang="en-US" dirty="0">
                <a:latin typeface="Avenir Book" panose="02000503020000020003" pitchFamily="2" charset="0"/>
              </a:rPr>
              <a:t>Hidden slides, comments, and slide notes will </a:t>
            </a:r>
            <a:r>
              <a:rPr lang="en-US" u="sng" dirty="0">
                <a:latin typeface="Avenir Book" panose="02000503020000020003" pitchFamily="2" charset="0"/>
              </a:rPr>
              <a:t>not</a:t>
            </a:r>
            <a:r>
              <a:rPr lang="en-US" dirty="0">
                <a:latin typeface="Avenir Book" panose="02000503020000020003" pitchFamily="2" charset="0"/>
              </a:rPr>
              <a:t> be included in the pdf. </a:t>
            </a:r>
          </a:p>
          <a:p>
            <a:r>
              <a:rPr lang="en-US" dirty="0">
                <a:latin typeface="Avenir Book" panose="02000503020000020003" pitchFamily="2" charset="0"/>
              </a:rPr>
              <a:t>If you also post a recording of the lecture, then there should be no reason why the students need the notes.</a:t>
            </a:r>
          </a:p>
        </p:txBody>
      </p:sp>
    </p:spTree>
    <p:extLst>
      <p:ext uri="{BB962C8B-B14F-4D97-AF65-F5344CB8AC3E}">
        <p14:creationId xmlns:p14="http://schemas.microsoft.com/office/powerpoint/2010/main" val="3441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351-6475-1570-994C-5E2AEE70D451}"/>
              </a:ext>
            </a:extLst>
          </p:cNvPr>
          <p:cNvSpPr>
            <a:spLocks noGrp="1"/>
          </p:cNvSpPr>
          <p:nvPr>
            <p:ph type="title"/>
          </p:nvPr>
        </p:nvSpPr>
        <p:spPr/>
        <p:txBody>
          <a:bodyPr/>
          <a:lstStyle/>
          <a:p>
            <a:r>
              <a:rPr lang="en-US" dirty="0">
                <a:latin typeface="Avenir Book" panose="02000503020000020003" pitchFamily="2" charset="0"/>
              </a:rPr>
              <a:t>Examples</a:t>
            </a:r>
          </a:p>
        </p:txBody>
      </p:sp>
      <p:sp>
        <p:nvSpPr>
          <p:cNvPr id="3" name="Content Placeholder 2">
            <a:extLst>
              <a:ext uri="{FF2B5EF4-FFF2-40B4-BE49-F238E27FC236}">
                <a16:creationId xmlns:a16="http://schemas.microsoft.com/office/drawing/2014/main" id="{C7CD9690-A0CA-2475-41CB-BAA4B7D28748}"/>
              </a:ext>
            </a:extLst>
          </p:cNvPr>
          <p:cNvSpPr>
            <a:spLocks noGrp="1"/>
          </p:cNvSpPr>
          <p:nvPr>
            <p:ph idx="1"/>
          </p:nvPr>
        </p:nvSpPr>
        <p:spPr/>
        <p:txBody>
          <a:bodyPr>
            <a:normAutofit/>
          </a:bodyPr>
          <a:lstStyle/>
          <a:p>
            <a:r>
              <a:rPr lang="en-US" dirty="0">
                <a:latin typeface="Avenir Book" panose="02000503020000020003" pitchFamily="2" charset="0"/>
              </a:rPr>
              <a:t>Currently enrolled in Epi 3: Open population</a:t>
            </a:r>
          </a:p>
          <a:p>
            <a:r>
              <a:rPr lang="en-US" dirty="0">
                <a:latin typeface="Avenir Book" panose="02000503020000020003" pitchFamily="2" charset="0"/>
              </a:rPr>
              <a:t>Ever enrolled in Epi 3 as of today: Closed population</a:t>
            </a:r>
          </a:p>
          <a:p>
            <a:r>
              <a:rPr lang="en-US" dirty="0">
                <a:latin typeface="Avenir Book" panose="02000503020000020003" pitchFamily="2" charset="0"/>
              </a:rPr>
              <a:t>Resident of Texas: Open population</a:t>
            </a:r>
          </a:p>
          <a:p>
            <a:r>
              <a:rPr lang="en-US" dirty="0">
                <a:latin typeface="Avenir Book" panose="02000503020000020003" pitchFamily="2" charset="0"/>
              </a:rPr>
              <a:t>People aged 65+ as of today: Closed population</a:t>
            </a:r>
          </a:p>
          <a:p>
            <a:r>
              <a:rPr lang="en-US" dirty="0">
                <a:latin typeface="Avenir Book" panose="02000503020000020003" pitchFamily="2" charset="0"/>
              </a:rPr>
              <a:t>People aged 20 to 30 as of today: Open </a:t>
            </a:r>
            <a:r>
              <a:rPr lang="en-US" dirty="0" err="1">
                <a:latin typeface="Avenir Book" panose="02000503020000020003" pitchFamily="2" charset="0"/>
              </a:rPr>
              <a:t>populationa</a:t>
            </a:r>
            <a:endParaRPr lang="en-US" dirty="0">
              <a:latin typeface="Avenir Book" panose="02000503020000020003" pitchFamily="2" charset="0"/>
            </a:endParaRPr>
          </a:p>
        </p:txBody>
      </p:sp>
    </p:spTree>
    <p:extLst>
      <p:ext uri="{BB962C8B-B14F-4D97-AF65-F5344CB8AC3E}">
        <p14:creationId xmlns:p14="http://schemas.microsoft.com/office/powerpoint/2010/main" val="3617486208"/>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Populations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fontScale="92500" lnSpcReduction="10000"/>
          </a:bodyPr>
          <a:lstStyle/>
          <a:p>
            <a:r>
              <a:rPr lang="en-US" b="1" dirty="0">
                <a:latin typeface="Avenir Book" panose="02000503020000020003" pitchFamily="2" charset="0"/>
              </a:rPr>
              <a:t>Source population</a:t>
            </a:r>
            <a:r>
              <a:rPr lang="en-US" dirty="0">
                <a:latin typeface="Avenir Book" panose="02000503020000020003" pitchFamily="2" charset="0"/>
              </a:rPr>
              <a:t>: The source population is the population from which persons will be sampled and included in a measurement of disease frequency. </a:t>
            </a:r>
          </a:p>
          <a:p>
            <a:pPr lvl="1"/>
            <a:r>
              <a:rPr lang="en-US" dirty="0">
                <a:latin typeface="Avenir Book" panose="02000503020000020003" pitchFamily="2" charset="0"/>
              </a:rPr>
              <a:t>For example, the source population of the original Framingham Heart Study included men and women between the ages of 30 and 62 years who were residents of the town of Framingham, Massachusetts, in 1948.</a:t>
            </a:r>
          </a:p>
          <a:p>
            <a:r>
              <a:rPr lang="en-US" b="1" dirty="0">
                <a:latin typeface="Avenir Book" panose="02000503020000020003" pitchFamily="2" charset="0"/>
              </a:rPr>
              <a:t>Target population</a:t>
            </a:r>
            <a:r>
              <a:rPr lang="en-US" dirty="0">
                <a:latin typeface="Avenir Book" panose="02000503020000020003" pitchFamily="2" charset="0"/>
              </a:rPr>
              <a:t>: The target population is the group of people about which our scientific or public-health question asks, and comprises the persons for whom information gleaned by the measurement of disease frequency will be relevant [we hope]. </a:t>
            </a:r>
          </a:p>
          <a:p>
            <a:pPr lvl="1"/>
            <a:r>
              <a:rPr lang="en-US"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p>
            <a:pPr marL="0" indent="0">
              <a:buNone/>
            </a:pPr>
            <a:endParaRPr lang="en-US" dirty="0">
              <a:latin typeface="Avenir Book" panose="02000503020000020003" pitchFamily="2" charset="0"/>
            </a:endParaRP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3EED1A9D-F79B-A105-398C-D797C4E84FEB}"/>
              </a:ext>
            </a:extLst>
          </p:cNvPr>
          <p:cNvSpPr txBox="1"/>
          <p:nvPr/>
        </p:nvSpPr>
        <p:spPr>
          <a:xfrm>
            <a:off x="-1" y="6633688"/>
            <a:ext cx="11624153"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a:t>
            </a:r>
            <a:r>
              <a:rPr lang="en-US" sz="1000" dirty="0" err="1">
                <a:latin typeface="Avenir Book" panose="02000503020000020003" pitchFamily="2" charset="0"/>
              </a:rPr>
              <a:t>Westreich</a:t>
            </a:r>
            <a:r>
              <a:rPr lang="en-US" sz="1000" dirty="0">
                <a:latin typeface="Avenir Book" panose="02000503020000020003" pitchFamily="2" charset="0"/>
              </a:rPr>
              <a:t> D. </a:t>
            </a:r>
            <a:r>
              <a:rPr lang="en-US" sz="1000" i="1" dirty="0">
                <a:latin typeface="Avenir Book" panose="02000503020000020003" pitchFamily="2" charset="0"/>
              </a:rPr>
              <a:t>Epidemiology by Design</a:t>
            </a:r>
            <a:r>
              <a:rPr lang="en-US" sz="1000" dirty="0">
                <a:latin typeface="Avenir Book" panose="02000503020000020003" pitchFamily="2" charset="0"/>
              </a:rPr>
              <a:t>. Oxford University Press; 2019</a:t>
            </a:r>
          </a:p>
        </p:txBody>
      </p:sp>
    </p:spTree>
    <p:extLst>
      <p:ext uri="{BB962C8B-B14F-4D97-AF65-F5344CB8AC3E}">
        <p14:creationId xmlns:p14="http://schemas.microsoft.com/office/powerpoint/2010/main" val="2859539727"/>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Sample</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normAutofit/>
          </a:bodyPr>
          <a:lstStyle/>
          <a:p>
            <a:r>
              <a:rPr lang="en-US" dirty="0">
                <a:latin typeface="Avenir Book" panose="02000503020000020003" pitchFamily="2" charset="0"/>
              </a:rPr>
              <a:t>Study population: The study population is the subset, up to a complete census, of the source population whose experience is included in a measurement of disease frequency.</a:t>
            </a:r>
          </a:p>
          <a:p>
            <a:pPr lvl="1"/>
            <a:r>
              <a:rPr lang="en-US"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p>
            <a:r>
              <a:rPr lang="en-US" dirty="0">
                <a:latin typeface="Avenir Book" panose="02000503020000020003" pitchFamily="2" charset="0"/>
              </a:rPr>
              <a:t>Sample: A selected subset of a population. A sample may be random or nonrandom and may be representative or nonrepresentative.</a:t>
            </a:r>
          </a:p>
        </p:txBody>
      </p:sp>
      <p:sp>
        <p:nvSpPr>
          <p:cNvPr id="4" name="TextBox 3">
            <a:extLst>
              <a:ext uri="{FF2B5EF4-FFF2-40B4-BE49-F238E27FC236}">
                <a16:creationId xmlns:a16="http://schemas.microsoft.com/office/drawing/2014/main" id="{26306E5D-6992-7D02-5E5F-3362BA9B284A}"/>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393285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D459-EBC3-04D8-56D0-E5F972ECF713}"/>
              </a:ext>
            </a:extLst>
          </p:cNvPr>
          <p:cNvSpPr>
            <a:spLocks noGrp="1"/>
          </p:cNvSpPr>
          <p:nvPr>
            <p:ph type="title"/>
          </p:nvPr>
        </p:nvSpPr>
        <p:spPr/>
        <p:txBody>
          <a:bodyPr/>
          <a:lstStyle/>
          <a:p>
            <a:r>
              <a:rPr lang="en-US" dirty="0">
                <a:latin typeface="Avenir Book" panose="02000503020000020003" pitchFamily="2" charset="0"/>
              </a:rPr>
              <a:t>Cohorts</a:t>
            </a:r>
          </a:p>
        </p:txBody>
      </p:sp>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p:txBody>
          <a:bodyPr/>
          <a:lstStyle/>
          <a:p>
            <a:r>
              <a:rPr lang="en-US" dirty="0">
                <a:latin typeface="Avenir Book" panose="02000503020000020003" pitchFamily="2" charset="0"/>
              </a:rPr>
              <a:t>Cohort: a group of persons for whom membership is defined in a permanent fashion, or a population in which membership is determined by satisfying a set of defining events and so becomes permanent. Often used as a synonym for “sample” in the context of a cohort study.</a:t>
            </a:r>
          </a:p>
          <a:p>
            <a:r>
              <a:rPr lang="en-US" dirty="0">
                <a:latin typeface="Avenir Book" panose="02000503020000020003" pitchFamily="2" charset="0"/>
              </a:rPr>
              <a:t>Similar to a population. The key difference is that every member of the cohort is enumerated (i.e., known or listed). That is not necessarily true of a closed population.</a:t>
            </a:r>
          </a:p>
          <a:p>
            <a:endParaRPr lang="en-US" dirty="0">
              <a:latin typeface="Avenir Book" panose="02000503020000020003" pitchFamily="2" charset="0"/>
            </a:endParaRPr>
          </a:p>
        </p:txBody>
      </p:sp>
      <p:sp>
        <p:nvSpPr>
          <p:cNvPr id="4" name="TextBox 3">
            <a:extLst>
              <a:ext uri="{FF2B5EF4-FFF2-40B4-BE49-F238E27FC236}">
                <a16:creationId xmlns:a16="http://schemas.microsoft.com/office/drawing/2014/main" id="{D5289395-E28F-FB14-5C43-AFCAB370AA29}"/>
              </a:ext>
            </a:extLst>
          </p:cNvPr>
          <p:cNvSpPr txBox="1"/>
          <p:nvPr/>
        </p:nvSpPr>
        <p:spPr>
          <a:xfrm>
            <a:off x="0" y="6633688"/>
            <a:ext cx="12192000"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987306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5DD29AC-569F-FA43-80A1-5DF0107537CA}"/>
              </a:ext>
            </a:extLst>
          </p:cNvPr>
          <p:cNvSpPr/>
          <p:nvPr/>
        </p:nvSpPr>
        <p:spPr>
          <a:xfrm>
            <a:off x="6335482" y="184485"/>
            <a:ext cx="1506848" cy="71387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Measures</a:t>
            </a:r>
          </a:p>
        </p:txBody>
      </p:sp>
      <p:sp>
        <p:nvSpPr>
          <p:cNvPr id="12" name="Rounded Rectangle 11">
            <a:extLst>
              <a:ext uri="{FF2B5EF4-FFF2-40B4-BE49-F238E27FC236}">
                <a16:creationId xmlns:a16="http://schemas.microsoft.com/office/drawing/2014/main" id="{A5675D73-E8A1-5C46-B40B-113023CD79D5}"/>
              </a:ext>
            </a:extLst>
          </p:cNvPr>
          <p:cNvSpPr/>
          <p:nvPr/>
        </p:nvSpPr>
        <p:spPr>
          <a:xfrm>
            <a:off x="3039208" y="1643811"/>
            <a:ext cx="2060301" cy="713874"/>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Observations</a:t>
            </a:r>
          </a:p>
        </p:txBody>
      </p:sp>
      <p:sp>
        <p:nvSpPr>
          <p:cNvPr id="13" name="Rounded Rectangle 12">
            <a:extLst>
              <a:ext uri="{FF2B5EF4-FFF2-40B4-BE49-F238E27FC236}">
                <a16:creationId xmlns:a16="http://schemas.microsoft.com/office/drawing/2014/main" id="{8AA3EF81-20D2-F04E-8340-4FFD9051622E}"/>
              </a:ext>
            </a:extLst>
          </p:cNvPr>
          <p:cNvSpPr/>
          <p:nvPr/>
        </p:nvSpPr>
        <p:spPr>
          <a:xfrm>
            <a:off x="9310915" y="1643811"/>
            <a:ext cx="1827690" cy="713874"/>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Experiments</a:t>
            </a:r>
          </a:p>
        </p:txBody>
      </p:sp>
      <p:sp>
        <p:nvSpPr>
          <p:cNvPr id="14" name="Rounded Rectangle 13">
            <a:extLst>
              <a:ext uri="{FF2B5EF4-FFF2-40B4-BE49-F238E27FC236}">
                <a16:creationId xmlns:a16="http://schemas.microsoft.com/office/drawing/2014/main" id="{C71ED6EE-4C7D-2542-90AA-1AAB6926381A}"/>
              </a:ext>
            </a:extLst>
          </p:cNvPr>
          <p:cNvSpPr/>
          <p:nvPr/>
        </p:nvSpPr>
        <p:spPr>
          <a:xfrm>
            <a:off x="10323094" y="3119181"/>
            <a:ext cx="1827690"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Randomized</a:t>
            </a:r>
          </a:p>
        </p:txBody>
      </p:sp>
      <p:sp>
        <p:nvSpPr>
          <p:cNvPr id="15" name="Rounded Rectangle 14">
            <a:extLst>
              <a:ext uri="{FF2B5EF4-FFF2-40B4-BE49-F238E27FC236}">
                <a16:creationId xmlns:a16="http://schemas.microsoft.com/office/drawing/2014/main" id="{4FD360D3-FA08-404B-BCA7-1251E80F2247}"/>
              </a:ext>
            </a:extLst>
          </p:cNvPr>
          <p:cNvSpPr/>
          <p:nvPr/>
        </p:nvSpPr>
        <p:spPr>
          <a:xfrm>
            <a:off x="8298736" y="3119181"/>
            <a:ext cx="1832256" cy="11430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Non-randomized</a:t>
            </a:r>
          </a:p>
        </p:txBody>
      </p:sp>
      <p:sp>
        <p:nvSpPr>
          <p:cNvPr id="16" name="Rounded Rectangle 15">
            <a:extLst>
              <a:ext uri="{FF2B5EF4-FFF2-40B4-BE49-F238E27FC236}">
                <a16:creationId xmlns:a16="http://schemas.microsoft.com/office/drawing/2014/main" id="{891E744D-6A73-D24A-9960-29A8F8DAFE37}"/>
              </a:ext>
            </a:extLst>
          </p:cNvPr>
          <p:cNvSpPr/>
          <p:nvPr/>
        </p:nvSpPr>
        <p:spPr>
          <a:xfrm>
            <a:off x="32084" y="3119181"/>
            <a:ext cx="183225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a:t>
            </a:r>
          </a:p>
          <a:p>
            <a:pPr algn="ctr"/>
            <a:r>
              <a:rPr lang="en-US" sz="2000" dirty="0">
                <a:solidFill>
                  <a:schemeClr val="tx1"/>
                </a:solidFill>
                <a:latin typeface="Avenir Book" panose="02000503020000020003" pitchFamily="2" charset="0"/>
              </a:rPr>
              <a:t>Descriptions</a:t>
            </a:r>
          </a:p>
        </p:txBody>
      </p:sp>
      <p:sp>
        <p:nvSpPr>
          <p:cNvPr id="17" name="Rounded Rectangle 16">
            <a:extLst>
              <a:ext uri="{FF2B5EF4-FFF2-40B4-BE49-F238E27FC236}">
                <a16:creationId xmlns:a16="http://schemas.microsoft.com/office/drawing/2014/main" id="{DF0642D2-01E9-2F4F-AF60-09A77FDD05A5}"/>
              </a:ext>
            </a:extLst>
          </p:cNvPr>
          <p:cNvSpPr/>
          <p:nvPr/>
        </p:nvSpPr>
        <p:spPr>
          <a:xfrm>
            <a:off x="2056444" y="3119181"/>
            <a:ext cx="1554480"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Ecological</a:t>
            </a:r>
          </a:p>
        </p:txBody>
      </p:sp>
      <p:sp>
        <p:nvSpPr>
          <p:cNvPr id="18" name="Rounded Rectangle 17">
            <a:extLst>
              <a:ext uri="{FF2B5EF4-FFF2-40B4-BE49-F238E27FC236}">
                <a16:creationId xmlns:a16="http://schemas.microsoft.com/office/drawing/2014/main" id="{22F5C8E7-C6E3-C64F-8EF6-33EF89DA085C}"/>
              </a:ext>
            </a:extLst>
          </p:cNvPr>
          <p:cNvSpPr/>
          <p:nvPr/>
        </p:nvSpPr>
        <p:spPr>
          <a:xfrm>
            <a:off x="3803028" y="3119181"/>
            <a:ext cx="1506848"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Cross-sectional</a:t>
            </a:r>
          </a:p>
        </p:txBody>
      </p:sp>
      <p:sp>
        <p:nvSpPr>
          <p:cNvPr id="20" name="Rounded Rectangle 19">
            <a:extLst>
              <a:ext uri="{FF2B5EF4-FFF2-40B4-BE49-F238E27FC236}">
                <a16:creationId xmlns:a16="http://schemas.microsoft.com/office/drawing/2014/main" id="{6FE352AF-8C33-8845-B8B3-A17D7A8E0039}"/>
              </a:ext>
            </a:extLst>
          </p:cNvPr>
          <p:cNvSpPr/>
          <p:nvPr/>
        </p:nvSpPr>
        <p:spPr>
          <a:xfrm>
            <a:off x="6882310" y="3119181"/>
            <a:ext cx="1224322"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Cohort</a:t>
            </a:r>
          </a:p>
        </p:txBody>
      </p:sp>
      <p:sp>
        <p:nvSpPr>
          <p:cNvPr id="21" name="Rounded Rectangle 20">
            <a:extLst>
              <a:ext uri="{FF2B5EF4-FFF2-40B4-BE49-F238E27FC236}">
                <a16:creationId xmlns:a16="http://schemas.microsoft.com/office/drawing/2014/main" id="{D4CC5A03-1FDC-E04F-9BF2-F4FC156307F4}"/>
              </a:ext>
            </a:extLst>
          </p:cNvPr>
          <p:cNvSpPr/>
          <p:nvPr/>
        </p:nvSpPr>
        <p:spPr>
          <a:xfrm>
            <a:off x="5501980" y="3119181"/>
            <a:ext cx="1188226" cy="1143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Avenir Book" panose="02000503020000020003" pitchFamily="2" charset="0"/>
              </a:rPr>
              <a:t>Case-control</a:t>
            </a:r>
          </a:p>
        </p:txBody>
      </p:sp>
      <p:cxnSp>
        <p:nvCxnSpPr>
          <p:cNvPr id="22" name="Elbow Connector 21">
            <a:extLst>
              <a:ext uri="{FF2B5EF4-FFF2-40B4-BE49-F238E27FC236}">
                <a16:creationId xmlns:a16="http://schemas.microsoft.com/office/drawing/2014/main" id="{E81CBB27-F204-7240-94F5-8D1D169338E0}"/>
              </a:ext>
            </a:extLst>
          </p:cNvPr>
          <p:cNvCxnSpPr>
            <a:stCxn id="8" idx="2"/>
            <a:endCxn id="12" idx="0"/>
          </p:cNvCxnSpPr>
          <p:nvPr/>
        </p:nvCxnSpPr>
        <p:spPr>
          <a:xfrm rot="5400000">
            <a:off x="5206407" y="-238688"/>
            <a:ext cx="745452" cy="3019547"/>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7519C07-AB60-0D4C-B3DD-02225D5B028A}"/>
              </a:ext>
            </a:extLst>
          </p:cNvPr>
          <p:cNvCxnSpPr>
            <a:cxnSpLocks/>
            <a:stCxn id="8" idx="2"/>
            <a:endCxn id="13" idx="0"/>
          </p:cNvCxnSpPr>
          <p:nvPr/>
        </p:nvCxnSpPr>
        <p:spPr>
          <a:xfrm rot="16200000" flipH="1">
            <a:off x="8284107" y="-296842"/>
            <a:ext cx="745452" cy="313585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3C4F9388-CB86-3743-A5FF-DB4BBDB577F2}"/>
              </a:ext>
            </a:extLst>
          </p:cNvPr>
          <p:cNvCxnSpPr>
            <a:cxnSpLocks/>
            <a:stCxn id="12" idx="2"/>
            <a:endCxn id="16" idx="0"/>
          </p:cNvCxnSpPr>
          <p:nvPr/>
        </p:nvCxnSpPr>
        <p:spPr>
          <a:xfrm rot="5400000">
            <a:off x="2128038" y="1177860"/>
            <a:ext cx="761496" cy="3121147"/>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711D594C-0E8E-BB46-A9F1-A895308BB0F5}"/>
              </a:ext>
            </a:extLst>
          </p:cNvPr>
          <p:cNvCxnSpPr>
            <a:cxnSpLocks/>
            <a:stCxn id="12" idx="2"/>
            <a:endCxn id="17" idx="0"/>
          </p:cNvCxnSpPr>
          <p:nvPr/>
        </p:nvCxnSpPr>
        <p:spPr>
          <a:xfrm rot="5400000">
            <a:off x="3070774" y="2120596"/>
            <a:ext cx="761496" cy="123567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D5524C6D-742F-D942-A454-7731C5BBD858}"/>
              </a:ext>
            </a:extLst>
          </p:cNvPr>
          <p:cNvCxnSpPr>
            <a:cxnSpLocks/>
            <a:stCxn id="12" idx="2"/>
            <a:endCxn id="18" idx="0"/>
          </p:cNvCxnSpPr>
          <p:nvPr/>
        </p:nvCxnSpPr>
        <p:spPr>
          <a:xfrm rot="16200000" flipH="1">
            <a:off x="3932157" y="2494886"/>
            <a:ext cx="761496" cy="48709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E57259EC-DCB7-4C48-8929-71B950755099}"/>
              </a:ext>
            </a:extLst>
          </p:cNvPr>
          <p:cNvCxnSpPr>
            <a:cxnSpLocks/>
            <a:stCxn id="12" idx="2"/>
            <a:endCxn id="21" idx="0"/>
          </p:cNvCxnSpPr>
          <p:nvPr/>
        </p:nvCxnSpPr>
        <p:spPr>
          <a:xfrm rot="16200000" flipH="1">
            <a:off x="4701978" y="1725066"/>
            <a:ext cx="761496" cy="202673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2AC21F2-F4D6-444E-A6D6-EC09673E99EA}"/>
              </a:ext>
            </a:extLst>
          </p:cNvPr>
          <p:cNvCxnSpPr>
            <a:cxnSpLocks/>
            <a:stCxn id="12" idx="2"/>
            <a:endCxn id="20" idx="0"/>
          </p:cNvCxnSpPr>
          <p:nvPr/>
        </p:nvCxnSpPr>
        <p:spPr>
          <a:xfrm rot="16200000" flipH="1">
            <a:off x="5401167" y="1025877"/>
            <a:ext cx="761496" cy="342511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99EF0B7C-276E-9C45-9F31-3B52E5E37E00}"/>
              </a:ext>
            </a:extLst>
          </p:cNvPr>
          <p:cNvCxnSpPr>
            <a:cxnSpLocks/>
            <a:stCxn id="13" idx="2"/>
            <a:endCxn id="15" idx="0"/>
          </p:cNvCxnSpPr>
          <p:nvPr/>
        </p:nvCxnSpPr>
        <p:spPr>
          <a:xfrm rot="5400000">
            <a:off x="9339064" y="2233485"/>
            <a:ext cx="761496" cy="1009896"/>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8BCD1260-FE54-F24B-9487-2A08B4FB0457}"/>
              </a:ext>
            </a:extLst>
          </p:cNvPr>
          <p:cNvCxnSpPr>
            <a:cxnSpLocks/>
            <a:stCxn id="13" idx="2"/>
            <a:endCxn id="14" idx="0"/>
          </p:cNvCxnSpPr>
          <p:nvPr/>
        </p:nvCxnSpPr>
        <p:spPr>
          <a:xfrm rot="16200000" flipH="1">
            <a:off x="10350101" y="2232343"/>
            <a:ext cx="761496" cy="1012179"/>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B07F61-7B5C-F84D-B91A-2D226ACAAD30}"/>
              </a:ext>
            </a:extLst>
          </p:cNvPr>
          <p:cNvSpPr txBox="1"/>
          <p:nvPr/>
        </p:nvSpPr>
        <p:spPr>
          <a:xfrm>
            <a:off x="160422" y="5261812"/>
            <a:ext cx="1475874" cy="923330"/>
          </a:xfrm>
          <a:prstGeom prst="rect">
            <a:avLst/>
          </a:prstGeom>
          <a:noFill/>
        </p:spPr>
        <p:txBody>
          <a:bodyPr wrap="square" rtlCol="0">
            <a:spAutoFit/>
          </a:bodyPr>
          <a:lstStyle/>
          <a:p>
            <a:pPr algn="ctr"/>
            <a:r>
              <a:rPr lang="en-US" dirty="0">
                <a:latin typeface="Avenir Book" panose="02000503020000020003" pitchFamily="2" charset="0"/>
              </a:rPr>
              <a:t>Typically less convincing</a:t>
            </a:r>
          </a:p>
        </p:txBody>
      </p:sp>
      <p:sp>
        <p:nvSpPr>
          <p:cNvPr id="53" name="TextBox 52">
            <a:extLst>
              <a:ext uri="{FF2B5EF4-FFF2-40B4-BE49-F238E27FC236}">
                <a16:creationId xmlns:a16="http://schemas.microsoft.com/office/drawing/2014/main" id="{BD89862C-4804-7F40-90DD-8D6197B3CD5C}"/>
              </a:ext>
            </a:extLst>
          </p:cNvPr>
          <p:cNvSpPr txBox="1"/>
          <p:nvPr/>
        </p:nvSpPr>
        <p:spPr>
          <a:xfrm>
            <a:off x="10316648" y="5400311"/>
            <a:ext cx="1643914" cy="646331"/>
          </a:xfrm>
          <a:prstGeom prst="rect">
            <a:avLst/>
          </a:prstGeom>
          <a:noFill/>
        </p:spPr>
        <p:txBody>
          <a:bodyPr wrap="square" rtlCol="0">
            <a:spAutoFit/>
          </a:bodyPr>
          <a:lstStyle/>
          <a:p>
            <a:pPr algn="ctr"/>
            <a:r>
              <a:rPr lang="en-US" dirty="0">
                <a:latin typeface="Avenir Book" panose="02000503020000020003" pitchFamily="2" charset="0"/>
              </a:rPr>
              <a:t>Typically more convincing</a:t>
            </a:r>
          </a:p>
        </p:txBody>
      </p:sp>
      <p:cxnSp>
        <p:nvCxnSpPr>
          <p:cNvPr id="55" name="Straight Arrow Connector 54">
            <a:extLst>
              <a:ext uri="{FF2B5EF4-FFF2-40B4-BE49-F238E27FC236}">
                <a16:creationId xmlns:a16="http://schemas.microsoft.com/office/drawing/2014/main" id="{A76F4747-8C2C-2940-B7AD-4733506A39B5}"/>
              </a:ext>
            </a:extLst>
          </p:cNvPr>
          <p:cNvCxnSpPr>
            <a:cxnSpLocks/>
            <a:stCxn id="52" idx="3"/>
            <a:endCxn id="53" idx="1"/>
          </p:cNvCxnSpPr>
          <p:nvPr/>
        </p:nvCxnSpPr>
        <p:spPr>
          <a:xfrm>
            <a:off x="1636296" y="5723477"/>
            <a:ext cx="868035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65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416450507"/>
              </p:ext>
            </p:extLst>
          </p:nvPr>
        </p:nvGraphicFramePr>
        <p:xfrm>
          <a:off x="274529" y="1690688"/>
          <a:ext cx="11612671" cy="402336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6349277">
                  <a:extLst>
                    <a:ext uri="{9D8B030D-6E8A-4147-A177-3AD203B41FA5}">
                      <a16:colId xmlns:a16="http://schemas.microsoft.com/office/drawing/2014/main" val="2273209855"/>
                    </a:ext>
                  </a:extLst>
                </a:gridCol>
                <a:gridCol w="2620168">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people [</a:t>
                      </a:r>
                      <a:r>
                        <a:rPr lang="en-US" sz="2000" dirty="0">
                          <a:solidFill>
                            <a:schemeClr val="tx1"/>
                          </a:solidFill>
                          <a:latin typeface="Avenir Book" panose="02000503020000020003" pitchFamily="2" charset="0"/>
                        </a:rPr>
                        <a:t>during a defined time period</a:t>
                      </a:r>
                      <a:r>
                        <a:rPr lang="en-US" sz="2000" dirty="0">
                          <a:latin typeface="Avenir Book" panose="02000503020000020003" pitchFamily="2" charset="0"/>
                        </a:rPr>
                        <a:t>] who share characteristics or meet criteria that define membership in the population.</a:t>
                      </a:r>
                    </a:p>
                  </a:txBody>
                  <a:tcPr/>
                </a:tc>
                <a:tc>
                  <a:txBody>
                    <a:bodyPr/>
                    <a:lstStyle/>
                    <a:p>
                      <a:r>
                        <a:rPr lang="en-US" sz="2000" dirty="0">
                          <a:latin typeface="Avenir Book" panose="02000503020000020003" pitchFamily="2" charset="0"/>
                        </a:rPr>
                        <a:t>The population of the United States.</a:t>
                      </a:r>
                    </a:p>
                  </a:txBody>
                  <a:tcPr/>
                </a:tc>
                <a:extLst>
                  <a:ext uri="{0D108BD9-81ED-4DB2-BD59-A6C34878D82A}">
                    <a16:rowId xmlns:a16="http://schemas.microsoft.com/office/drawing/2014/main" val="3414551127"/>
                  </a:ext>
                </a:extLst>
              </a:tr>
              <a:tr h="370840">
                <a:tc>
                  <a:txBody>
                    <a:bodyPr/>
                    <a:lstStyle/>
                    <a:p>
                      <a:pPr algn="ctr"/>
                      <a:r>
                        <a:rPr lang="en-US" sz="2000">
                          <a:latin typeface="Avenir Book" panose="02000503020000020003" pitchFamily="2" charset="0"/>
                        </a:rPr>
                        <a:t>Closed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(after the population is defined), a population that doesn’t add any new members over time and loses members only to death.</a:t>
                      </a:r>
                    </a:p>
                  </a:txBody>
                  <a:tcPr/>
                </a:tc>
                <a:tc>
                  <a:txBody>
                    <a:bodyPr/>
                    <a:lstStyle/>
                    <a:p>
                      <a:r>
                        <a:rPr lang="en-US" sz="2000">
                          <a:latin typeface="Avenir Book" panose="02000503020000020003" pitchFamily="2" charset="0"/>
                        </a:rPr>
                        <a:t>People who had a flu vaccine in 2022.</a:t>
                      </a:r>
                      <a:endParaRPr lang="en-US" sz="2000" dirty="0">
                        <a:latin typeface="Avenir Book" panose="02000503020000020003" pitchFamily="2" charset="0"/>
                      </a:endParaRPr>
                    </a:p>
                  </a:txBody>
                  <a:tcPr/>
                </a:tc>
                <a:extLst>
                  <a:ext uri="{0D108BD9-81ED-4DB2-BD59-A6C34878D82A}">
                    <a16:rowId xmlns:a16="http://schemas.microsoft.com/office/drawing/2014/main" val="3835248259"/>
                  </a:ext>
                </a:extLst>
              </a:tr>
              <a:tr h="370840">
                <a:tc>
                  <a:txBody>
                    <a:bodyPr/>
                    <a:lstStyle/>
                    <a:p>
                      <a:pPr algn="ctr"/>
                      <a:r>
                        <a:rPr lang="en-US" sz="2000">
                          <a:latin typeface="Avenir Book" panose="02000503020000020003" pitchFamily="2" charset="0"/>
                        </a:rPr>
                        <a:t>Open population</a:t>
                      </a:r>
                      <a:endParaRPr lang="en-US" sz="2000" dirty="0">
                        <a:latin typeface="Avenir Book" panose="02000503020000020003" pitchFamily="2"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Given a particular time frame, a population that gains members over time through birth or as new people meet the criteria that define the population, and/or a population that loses members over time as people stop meeting the criteria or are lost to follow-up. </a:t>
                      </a:r>
                    </a:p>
                  </a:txBody>
                  <a:tcPr/>
                </a:tc>
                <a:tc>
                  <a:txBody>
                    <a:bodyPr/>
                    <a:lstStyle/>
                    <a:p>
                      <a:r>
                        <a:rPr lang="en-US" sz="2000" dirty="0">
                          <a:latin typeface="Avenir Book" panose="02000503020000020003" pitchFamily="2" charset="0"/>
                        </a:rPr>
                        <a:t>People who have the flu.</a:t>
                      </a:r>
                    </a:p>
                  </a:txBody>
                  <a:tcPr/>
                </a:tc>
                <a:extLst>
                  <a:ext uri="{0D108BD9-81ED-4DB2-BD59-A6C34878D82A}">
                    <a16:rowId xmlns:a16="http://schemas.microsoft.com/office/drawing/2014/main" val="401272901"/>
                  </a:ext>
                </a:extLst>
              </a:tr>
            </a:tbl>
          </a:graphicData>
        </a:graphic>
      </p:graphicFrame>
    </p:spTree>
    <p:extLst>
      <p:ext uri="{BB962C8B-B14F-4D97-AF65-F5344CB8AC3E}">
        <p14:creationId xmlns:p14="http://schemas.microsoft.com/office/powerpoint/2010/main" val="400565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1836361151"/>
              </p:ext>
            </p:extLst>
          </p:nvPr>
        </p:nvGraphicFramePr>
        <p:xfrm>
          <a:off x="274529" y="1690688"/>
          <a:ext cx="11612671" cy="39319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4460075">
                  <a:extLst>
                    <a:ext uri="{9D8B030D-6E8A-4147-A177-3AD203B41FA5}">
                      <a16:colId xmlns:a16="http://schemas.microsoft.com/office/drawing/2014/main" val="2273209855"/>
                    </a:ext>
                  </a:extLst>
                </a:gridCol>
                <a:gridCol w="4509370">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Source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population from which persons will be sampled and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source population of the original Framingham Heart Study included men and women between the ages of 30 and 62 years who were residents of the town of Framingham, Massachusetts, in 1948.</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Target population</a:t>
                      </a:r>
                    </a:p>
                  </a:txBody>
                  <a:tcPr/>
                </a:tc>
                <a:tc>
                  <a:txBody>
                    <a:bodyPr/>
                    <a:lstStyle/>
                    <a:p>
                      <a:r>
                        <a:rPr lang="en-US" sz="2000" dirty="0">
                          <a:latin typeface="Avenir Book" panose="02000503020000020003" pitchFamily="2" charset="0"/>
                        </a:rPr>
                        <a:t>The group of people about which our scientific or public-health question asks and comprises the persons for whom information gleaned by the measurement of disease frequency will be relevant [we hope].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Information about risk factors for cardiac disease from the Framingham Heart Study has contributed to a nearly 75% decline in mortality related to cardiovascular disease in most industrialized societies.</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324498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2630141444"/>
              </p:ext>
            </p:extLst>
          </p:nvPr>
        </p:nvGraphicFramePr>
        <p:xfrm>
          <a:off x="274529" y="1690688"/>
          <a:ext cx="11612671" cy="393192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3433169">
                  <a:extLst>
                    <a:ext uri="{9D8B030D-6E8A-4147-A177-3AD203B41FA5}">
                      <a16:colId xmlns:a16="http://schemas.microsoft.com/office/drawing/2014/main" val="2273209855"/>
                    </a:ext>
                  </a:extLst>
                </a:gridCol>
                <a:gridCol w="5536276">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Study population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The subset, up to a complete census, of the source population whose experience is included in a measurement of disease frequency.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Not all men and women who were eligible to join the Framingham Heart Study were invited to participate, and not all who were invited to participate agreed to participate. Those who were invited, agreed, and were free of prevalent cardiovascular disease constituted the study population.</a:t>
                      </a:r>
                    </a:p>
                  </a:txBody>
                  <a:tcPr/>
                </a:tc>
                <a:extLst>
                  <a:ext uri="{0D108BD9-81ED-4DB2-BD59-A6C34878D82A}">
                    <a16:rowId xmlns:a16="http://schemas.microsoft.com/office/drawing/2014/main" val="2477223740"/>
                  </a:ext>
                </a:extLst>
              </a:tr>
              <a:tr h="370840">
                <a:tc>
                  <a:txBody>
                    <a:bodyPr/>
                    <a:lstStyle/>
                    <a:p>
                      <a:pPr algn="ctr"/>
                      <a:r>
                        <a:rPr lang="en-US" sz="2000" dirty="0">
                          <a:latin typeface="Avenir Book" panose="02000503020000020003" pitchFamily="2" charset="0"/>
                        </a:rPr>
                        <a:t>Sample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selected subset of a population. A sample may be random or nonrandom and may be representative or nonrepresentative.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Another term (probably more common) for study population.</a:t>
                      </a:r>
                    </a:p>
                  </a:txBody>
                  <a:tcPr/>
                </a:tc>
                <a:extLst>
                  <a:ext uri="{0D108BD9-81ED-4DB2-BD59-A6C34878D82A}">
                    <a16:rowId xmlns:a16="http://schemas.microsoft.com/office/drawing/2014/main" val="4174426664"/>
                  </a:ext>
                </a:extLst>
              </a:tr>
            </a:tbl>
          </a:graphicData>
        </a:graphic>
      </p:graphicFrame>
    </p:spTree>
    <p:extLst>
      <p:ext uri="{BB962C8B-B14F-4D97-AF65-F5344CB8AC3E}">
        <p14:creationId xmlns:p14="http://schemas.microsoft.com/office/powerpoint/2010/main" val="2876691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5847-6EFA-1BF6-020F-D1E02BF63210}"/>
              </a:ext>
            </a:extLst>
          </p:cNvPr>
          <p:cNvSpPr>
            <a:spLocks noGrp="1"/>
          </p:cNvSpPr>
          <p:nvPr>
            <p:ph type="title"/>
          </p:nvPr>
        </p:nvSpPr>
        <p:spPr/>
        <p:txBody>
          <a:bodyPr/>
          <a:lstStyle/>
          <a:p>
            <a:r>
              <a:rPr lang="en-US" dirty="0">
                <a:latin typeface="Avenir Book" panose="02000503020000020003" pitchFamily="2" charset="0"/>
              </a:rPr>
              <a:t>Terminology Recap</a:t>
            </a:r>
          </a:p>
        </p:txBody>
      </p:sp>
      <p:graphicFrame>
        <p:nvGraphicFramePr>
          <p:cNvPr id="4" name="Table 4">
            <a:extLst>
              <a:ext uri="{FF2B5EF4-FFF2-40B4-BE49-F238E27FC236}">
                <a16:creationId xmlns:a16="http://schemas.microsoft.com/office/drawing/2014/main" id="{F7638C69-3D70-335C-3FEC-BD4B4033EBA4}"/>
              </a:ext>
            </a:extLst>
          </p:cNvPr>
          <p:cNvGraphicFramePr>
            <a:graphicFrameLocks noGrp="1"/>
          </p:cNvGraphicFramePr>
          <p:nvPr>
            <p:ph idx="1"/>
            <p:extLst>
              <p:ext uri="{D42A27DB-BD31-4B8C-83A1-F6EECF244321}">
                <p14:modId xmlns:p14="http://schemas.microsoft.com/office/powerpoint/2010/main" val="687187802"/>
              </p:ext>
            </p:extLst>
          </p:nvPr>
        </p:nvGraphicFramePr>
        <p:xfrm>
          <a:off x="274529" y="1690688"/>
          <a:ext cx="11612671" cy="2621280"/>
        </p:xfrm>
        <a:graphic>
          <a:graphicData uri="http://schemas.openxmlformats.org/drawingml/2006/table">
            <a:tbl>
              <a:tblPr firstRow="1" bandRow="1">
                <a:tableStyleId>{9D7B26C5-4107-4FEC-AEDC-1716B250A1EF}</a:tableStyleId>
              </a:tblPr>
              <a:tblGrid>
                <a:gridCol w="2643226">
                  <a:extLst>
                    <a:ext uri="{9D8B030D-6E8A-4147-A177-3AD203B41FA5}">
                      <a16:colId xmlns:a16="http://schemas.microsoft.com/office/drawing/2014/main" val="4208486433"/>
                    </a:ext>
                  </a:extLst>
                </a:gridCol>
                <a:gridCol w="5737730">
                  <a:extLst>
                    <a:ext uri="{9D8B030D-6E8A-4147-A177-3AD203B41FA5}">
                      <a16:colId xmlns:a16="http://schemas.microsoft.com/office/drawing/2014/main" val="2273209855"/>
                    </a:ext>
                  </a:extLst>
                </a:gridCol>
                <a:gridCol w="3231715">
                  <a:extLst>
                    <a:ext uri="{9D8B030D-6E8A-4147-A177-3AD203B41FA5}">
                      <a16:colId xmlns:a16="http://schemas.microsoft.com/office/drawing/2014/main" val="3502841620"/>
                    </a:ext>
                  </a:extLst>
                </a:gridCol>
              </a:tblGrid>
              <a:tr h="370840">
                <a:tc>
                  <a:txBody>
                    <a:bodyPr/>
                    <a:lstStyle/>
                    <a:p>
                      <a:pPr algn="ctr"/>
                      <a:r>
                        <a:rPr lang="en-US" sz="2000" dirty="0">
                          <a:solidFill>
                            <a:schemeClr val="bg1"/>
                          </a:solidFill>
                          <a:latin typeface="Avenir Book" panose="02000503020000020003" pitchFamily="2" charset="0"/>
                        </a:rPr>
                        <a:t>Our Term</a:t>
                      </a:r>
                    </a:p>
                  </a:txBody>
                  <a:tcPr>
                    <a:solidFill>
                      <a:srgbClr val="AE6041"/>
                    </a:solidFill>
                  </a:tcPr>
                </a:tc>
                <a:tc>
                  <a:txBody>
                    <a:bodyPr/>
                    <a:lstStyle/>
                    <a:p>
                      <a:pPr algn="ctr"/>
                      <a:r>
                        <a:rPr lang="en-US" sz="2000" dirty="0">
                          <a:solidFill>
                            <a:schemeClr val="bg1"/>
                          </a:solidFill>
                          <a:latin typeface="Avenir Book" panose="02000503020000020003" pitchFamily="2" charset="0"/>
                        </a:rPr>
                        <a:t>Definition</a:t>
                      </a:r>
                    </a:p>
                  </a:txBody>
                  <a:tcPr>
                    <a:solidFill>
                      <a:srgbClr val="AE6041"/>
                    </a:solidFill>
                  </a:tcPr>
                </a:tc>
                <a:tc>
                  <a:txBody>
                    <a:bodyPr/>
                    <a:lstStyle/>
                    <a:p>
                      <a:pPr algn="ctr"/>
                      <a:r>
                        <a:rPr lang="en-US" sz="2000" dirty="0">
                          <a:solidFill>
                            <a:schemeClr val="bg1"/>
                          </a:solidFill>
                          <a:latin typeface="Avenir Book" panose="02000503020000020003" pitchFamily="2" charset="0"/>
                        </a:rPr>
                        <a:t>Examples</a:t>
                      </a:r>
                    </a:p>
                  </a:txBody>
                  <a:tcPr>
                    <a:solidFill>
                      <a:srgbClr val="AE6041"/>
                    </a:solidFill>
                  </a:tcPr>
                </a:tc>
                <a:extLst>
                  <a:ext uri="{0D108BD9-81ED-4DB2-BD59-A6C34878D82A}">
                    <a16:rowId xmlns:a16="http://schemas.microsoft.com/office/drawing/2014/main" val="4072535375"/>
                  </a:ext>
                </a:extLst>
              </a:tr>
              <a:tr h="370840">
                <a:tc>
                  <a:txBody>
                    <a:bodyPr/>
                    <a:lstStyle/>
                    <a:p>
                      <a:pPr algn="ctr"/>
                      <a:r>
                        <a:rPr lang="en-US" sz="2000" dirty="0">
                          <a:latin typeface="Avenir Book" panose="02000503020000020003" pitchFamily="2" charset="0"/>
                        </a:rPr>
                        <a:t>Cohort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A group of persons for whom membership is defined in a permanent fashion, or a population in which membership is determined by satisfying a set of defining events and so becomes permanent. May be open or closed. Often used as a synonym for “sample” in the context of a cohort study.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venir Book" panose="02000503020000020003" pitchFamily="2" charset="0"/>
                        </a:rPr>
                        <a:t>Similar to a population. The key difference is that every member of the cohort is enumerated (i.e., known or listed).</a:t>
                      </a:r>
                    </a:p>
                  </a:txBody>
                  <a:tcPr/>
                </a:tc>
                <a:extLst>
                  <a:ext uri="{0D108BD9-81ED-4DB2-BD59-A6C34878D82A}">
                    <a16:rowId xmlns:a16="http://schemas.microsoft.com/office/drawing/2014/main" val="2477223740"/>
                  </a:ext>
                </a:extLst>
              </a:tr>
            </a:tbl>
          </a:graphicData>
        </a:graphic>
      </p:graphicFrame>
    </p:spTree>
    <p:extLst>
      <p:ext uri="{BB962C8B-B14F-4D97-AF65-F5344CB8AC3E}">
        <p14:creationId xmlns:p14="http://schemas.microsoft.com/office/powerpoint/2010/main" val="94448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FA88A-82A3-DF8E-581F-89A425DB1A1D}"/>
              </a:ext>
            </a:extLst>
          </p:cNvPr>
          <p:cNvSpPr txBox="1"/>
          <p:nvPr/>
        </p:nvSpPr>
        <p:spPr>
          <a:xfrm>
            <a:off x="178033" y="4829474"/>
            <a:ext cx="5917967" cy="1107996"/>
          </a:xfrm>
          <a:prstGeom prst="rect">
            <a:avLst/>
          </a:prstGeom>
          <a:noFill/>
        </p:spPr>
        <p:txBody>
          <a:bodyPr wrap="none" rtlCol="0">
            <a:spAutoFit/>
          </a:bodyPr>
          <a:lstStyle/>
          <a:p>
            <a:r>
              <a:rPr lang="en-US" sz="6600" dirty="0">
                <a:latin typeface="Garamond" panose="02020404030301010803" pitchFamily="18" charset="0"/>
              </a:rPr>
              <a:t>Epidemiology III</a:t>
            </a:r>
          </a:p>
        </p:txBody>
      </p:sp>
      <p:sp>
        <p:nvSpPr>
          <p:cNvPr id="7" name="TextBox 6">
            <a:extLst>
              <a:ext uri="{FF2B5EF4-FFF2-40B4-BE49-F238E27FC236}">
                <a16:creationId xmlns:a16="http://schemas.microsoft.com/office/drawing/2014/main" id="{C607C46B-1F80-FE96-C16A-E6DD7AB720AE}"/>
              </a:ext>
            </a:extLst>
          </p:cNvPr>
          <p:cNvSpPr txBox="1"/>
          <p:nvPr/>
        </p:nvSpPr>
        <p:spPr>
          <a:xfrm>
            <a:off x="178032" y="1462547"/>
            <a:ext cx="5945753" cy="1323439"/>
          </a:xfrm>
          <a:prstGeom prst="rect">
            <a:avLst/>
          </a:prstGeom>
          <a:noFill/>
        </p:spPr>
        <p:txBody>
          <a:bodyPr wrap="square" rtlCol="0">
            <a:spAutoFit/>
          </a:bodyPr>
          <a:lstStyle/>
          <a:p>
            <a:r>
              <a:rPr lang="en-US" sz="8000" dirty="0">
                <a:latin typeface="Garamond" panose="02020404030301010803" pitchFamily="18" charset="0"/>
              </a:rPr>
              <a:t>Populations</a:t>
            </a:r>
            <a:endParaRPr lang="en-US" sz="6600" dirty="0">
              <a:latin typeface="Garamond" panose="02020404030301010803" pitchFamily="18" charset="0"/>
            </a:endParaRPr>
          </a:p>
        </p:txBody>
      </p:sp>
      <p:sp>
        <p:nvSpPr>
          <p:cNvPr id="8" name="Oval 7">
            <a:extLst>
              <a:ext uri="{FF2B5EF4-FFF2-40B4-BE49-F238E27FC236}">
                <a16:creationId xmlns:a16="http://schemas.microsoft.com/office/drawing/2014/main" id="{7BA08853-069C-A321-772F-CDFBA5B681DF}"/>
              </a:ext>
            </a:extLst>
          </p:cNvPr>
          <p:cNvSpPr/>
          <p:nvPr/>
        </p:nvSpPr>
        <p:spPr>
          <a:xfrm>
            <a:off x="345141"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E6041"/>
              </a:solidFill>
            </a:endParaRPr>
          </a:p>
        </p:txBody>
      </p:sp>
      <p:sp>
        <p:nvSpPr>
          <p:cNvPr id="9" name="Oval 8">
            <a:extLst>
              <a:ext uri="{FF2B5EF4-FFF2-40B4-BE49-F238E27FC236}">
                <a16:creationId xmlns:a16="http://schemas.microsoft.com/office/drawing/2014/main" id="{81A7AC2D-1664-493D-E5BD-B149BCE967B1}"/>
              </a:ext>
            </a:extLst>
          </p:cNvPr>
          <p:cNvSpPr/>
          <p:nvPr/>
        </p:nvSpPr>
        <p:spPr>
          <a:xfrm>
            <a:off x="981636" y="648094"/>
            <a:ext cx="609600" cy="609600"/>
          </a:xfrm>
          <a:prstGeom prst="ellipse">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E6041"/>
              </a:solidFill>
            </a:endParaRPr>
          </a:p>
        </p:txBody>
      </p:sp>
      <p:sp>
        <p:nvSpPr>
          <p:cNvPr id="10" name="Rectangle 9">
            <a:extLst>
              <a:ext uri="{FF2B5EF4-FFF2-40B4-BE49-F238E27FC236}">
                <a16:creationId xmlns:a16="http://schemas.microsoft.com/office/drawing/2014/main" id="{B01ABD8A-BE8C-5A4D-436E-8CAEA88ED7EC}"/>
              </a:ext>
            </a:extLst>
          </p:cNvPr>
          <p:cNvSpPr/>
          <p:nvPr/>
        </p:nvSpPr>
        <p:spPr>
          <a:xfrm>
            <a:off x="313765" y="4265581"/>
            <a:ext cx="1945341" cy="188259"/>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a:extLst>
              <a:ext uri="{FF2B5EF4-FFF2-40B4-BE49-F238E27FC236}">
                <a16:creationId xmlns:a16="http://schemas.microsoft.com/office/drawing/2014/main" id="{EDBFF8AE-A78B-9286-F213-B18B8D8740EF}"/>
              </a:ext>
            </a:extLst>
          </p:cNvPr>
          <p:cNvSpPr>
            <a:spLocks noChangeAspect="1"/>
          </p:cNvSpPr>
          <p:nvPr/>
        </p:nvSpPr>
        <p:spPr>
          <a:xfrm rot="5400000">
            <a:off x="6920691" y="2893981"/>
            <a:ext cx="1416547" cy="2743200"/>
          </a:xfrm>
          <a:prstGeom prst="flowChartDelay">
            <a:avLst/>
          </a:prstGeom>
          <a:solidFill>
            <a:srgbClr val="AE6041"/>
          </a:solidFill>
          <a:ln>
            <a:solidFill>
              <a:srgbClr val="AE60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elay 14">
            <a:extLst>
              <a:ext uri="{FF2B5EF4-FFF2-40B4-BE49-F238E27FC236}">
                <a16:creationId xmlns:a16="http://schemas.microsoft.com/office/drawing/2014/main" id="{1E8DCD2C-98C8-7700-8C81-C64FB785350D}"/>
              </a:ext>
            </a:extLst>
          </p:cNvPr>
          <p:cNvSpPr>
            <a:spLocks noChangeAspect="1"/>
          </p:cNvSpPr>
          <p:nvPr/>
        </p:nvSpPr>
        <p:spPr>
          <a:xfrm rot="5400000">
            <a:off x="6920692" y="4565870"/>
            <a:ext cx="1416546" cy="2743200"/>
          </a:xfrm>
          <a:prstGeom prst="flowChartDelay">
            <a:avLst/>
          </a:prstGeom>
          <a:solidFill>
            <a:srgbClr val="4D738A"/>
          </a:solidFill>
          <a:ln>
            <a:solidFill>
              <a:srgbClr val="4D73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2EBB6EB7-457D-B310-1253-7EFCE2235B97}"/>
              </a:ext>
            </a:extLst>
          </p:cNvPr>
          <p:cNvPicPr>
            <a:picLocks noChangeAspect="1"/>
          </p:cNvPicPr>
          <p:nvPr/>
        </p:nvPicPr>
        <p:blipFill>
          <a:blip r:embed="rId3"/>
          <a:stretch>
            <a:fillRect/>
          </a:stretch>
        </p:blipFill>
        <p:spPr>
          <a:xfrm>
            <a:off x="6203785" y="237809"/>
            <a:ext cx="2850358" cy="3291840"/>
          </a:xfrm>
          <a:prstGeom prst="rect">
            <a:avLst/>
          </a:prstGeom>
        </p:spPr>
      </p:pic>
      <p:sp>
        <p:nvSpPr>
          <p:cNvPr id="2" name="Oval 1">
            <a:extLst>
              <a:ext uri="{FF2B5EF4-FFF2-40B4-BE49-F238E27FC236}">
                <a16:creationId xmlns:a16="http://schemas.microsoft.com/office/drawing/2014/main" id="{FC78D91A-793E-C040-39A4-F930B43C5519}"/>
              </a:ext>
            </a:extLst>
          </p:cNvPr>
          <p:cNvSpPr>
            <a:spLocks noChangeAspect="1"/>
          </p:cNvSpPr>
          <p:nvPr/>
        </p:nvSpPr>
        <p:spPr>
          <a:xfrm>
            <a:off x="9350766" y="3902543"/>
            <a:ext cx="2743200" cy="2743200"/>
          </a:xfrm>
          <a:prstGeom prst="ellipse">
            <a:avLst/>
          </a:prstGeom>
          <a:solidFill>
            <a:srgbClr val="76777A"/>
          </a:solidFill>
          <a:ln>
            <a:solidFill>
              <a:srgbClr val="76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817290"/>
              </a:solidFill>
            </a:endParaRPr>
          </a:p>
        </p:txBody>
      </p:sp>
      <p:sp>
        <p:nvSpPr>
          <p:cNvPr id="3" name="Oval 2">
            <a:extLst>
              <a:ext uri="{FF2B5EF4-FFF2-40B4-BE49-F238E27FC236}">
                <a16:creationId xmlns:a16="http://schemas.microsoft.com/office/drawing/2014/main" id="{F3BB138F-97B7-B40F-2276-8801E8BC892A}"/>
              </a:ext>
            </a:extLst>
          </p:cNvPr>
          <p:cNvSpPr>
            <a:spLocks noChangeAspect="1"/>
          </p:cNvSpPr>
          <p:nvPr/>
        </p:nvSpPr>
        <p:spPr>
          <a:xfrm>
            <a:off x="10722366" y="378259"/>
            <a:ext cx="1371600" cy="1371600"/>
          </a:xfrm>
          <a:prstGeom prst="ellipse">
            <a:avLst/>
          </a:prstGeom>
          <a:solidFill>
            <a:srgbClr val="F2B825"/>
          </a:solidFill>
          <a:ln>
            <a:solidFill>
              <a:srgbClr val="F2B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74025C-67D7-9E27-79A7-9A4FB3B72EBE}"/>
              </a:ext>
            </a:extLst>
          </p:cNvPr>
          <p:cNvSpPr>
            <a:spLocks noChangeAspect="1"/>
          </p:cNvSpPr>
          <p:nvPr/>
        </p:nvSpPr>
        <p:spPr>
          <a:xfrm>
            <a:off x="9270767" y="378259"/>
            <a:ext cx="1371600" cy="1371600"/>
          </a:xfrm>
          <a:prstGeom prst="ellipse">
            <a:avLst/>
          </a:prstGeom>
          <a:solidFill>
            <a:srgbClr val="002756"/>
          </a:solidFill>
          <a:ln>
            <a:solidFill>
              <a:srgbClr val="002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5A26B01-DCD9-F6A7-BAD9-EA750A19DB15}"/>
              </a:ext>
            </a:extLst>
          </p:cNvPr>
          <p:cNvSpPr>
            <a:spLocks noChangeAspect="1"/>
          </p:cNvSpPr>
          <p:nvPr/>
        </p:nvSpPr>
        <p:spPr>
          <a:xfrm>
            <a:off x="10722366" y="2039993"/>
            <a:ext cx="1371600" cy="1371600"/>
          </a:xfrm>
          <a:prstGeom prst="ellipse">
            <a:avLst/>
          </a:prstGeom>
          <a:solidFill>
            <a:srgbClr val="817290"/>
          </a:solidFill>
          <a:ln>
            <a:solidFill>
              <a:srgbClr val="8172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4C42A7-E224-414A-FF0B-CA30E1E46550}"/>
              </a:ext>
            </a:extLst>
          </p:cNvPr>
          <p:cNvSpPr>
            <a:spLocks noChangeAspect="1"/>
          </p:cNvSpPr>
          <p:nvPr/>
        </p:nvSpPr>
        <p:spPr>
          <a:xfrm>
            <a:off x="9270767" y="2039993"/>
            <a:ext cx="1371600" cy="1371600"/>
          </a:xfrm>
          <a:prstGeom prst="ellipse">
            <a:avLst/>
          </a:prstGeom>
          <a:solidFill>
            <a:srgbClr val="577C69"/>
          </a:solidFill>
          <a:ln>
            <a:solidFill>
              <a:srgbClr val="577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0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5BE53-F190-4647-9E0B-A786E871DF3A}"/>
              </a:ext>
            </a:extLst>
          </p:cNvPr>
          <p:cNvSpPr>
            <a:spLocks noGrp="1"/>
          </p:cNvSpPr>
          <p:nvPr>
            <p:ph idx="1"/>
          </p:nvPr>
        </p:nvSpPr>
        <p:spPr>
          <a:xfrm>
            <a:off x="838200" y="553461"/>
            <a:ext cx="10515600" cy="5751078"/>
          </a:xfrm>
        </p:spPr>
        <p:txBody>
          <a:bodyPr>
            <a:normAutofit lnSpcReduction="10000"/>
          </a:bodyPr>
          <a:lstStyle/>
          <a:p>
            <a:pPr marL="0" indent="0" algn="ctr">
              <a:buNone/>
            </a:pPr>
            <a:r>
              <a:rPr lang="en-US" sz="5400" dirty="0">
                <a:latin typeface="Avenir Book" panose="02000503020000020003" pitchFamily="2" charset="0"/>
              </a:rPr>
              <a:t>“the study of the occurrence and distribution of health-related states or events in specified </a:t>
            </a:r>
            <a:r>
              <a:rPr lang="en-US" sz="5400" dirty="0">
                <a:solidFill>
                  <a:srgbClr val="AE6041"/>
                </a:solidFill>
                <a:latin typeface="Avenir Book" panose="02000503020000020003" pitchFamily="2" charset="0"/>
              </a:rPr>
              <a:t>populations</a:t>
            </a:r>
            <a:r>
              <a:rPr lang="en-US" sz="5400" dirty="0">
                <a:latin typeface="Avenir Book" panose="02000503020000020003" pitchFamily="2" charset="0"/>
              </a:rPr>
              <a:t>, including the study of the determinants influencing such states, and the application of this knowledge to control the health problems.”</a:t>
            </a:r>
            <a:endParaRPr lang="en-US" sz="5400" u="sng" dirty="0">
              <a:latin typeface="Avenir Book" panose="02000503020000020003" pitchFamily="2" charset="0"/>
            </a:endParaRPr>
          </a:p>
        </p:txBody>
      </p:sp>
      <p:sp>
        <p:nvSpPr>
          <p:cNvPr id="4" name="TextBox 3">
            <a:extLst>
              <a:ext uri="{FF2B5EF4-FFF2-40B4-BE49-F238E27FC236}">
                <a16:creationId xmlns:a16="http://schemas.microsoft.com/office/drawing/2014/main" id="{6854B708-8702-3343-2B18-20141B8873B6}"/>
              </a:ext>
            </a:extLst>
          </p:cNvPr>
          <p:cNvSpPr txBox="1"/>
          <p:nvPr/>
        </p:nvSpPr>
        <p:spPr>
          <a:xfrm>
            <a:off x="0" y="6611779"/>
            <a:ext cx="4860626" cy="246221"/>
          </a:xfrm>
          <a:prstGeom prst="rect">
            <a:avLst/>
          </a:prstGeom>
          <a:noFill/>
        </p:spPr>
        <p:txBody>
          <a:bodyPr wrap="none" rtlCol="0">
            <a:spAutoFit/>
          </a:bodyPr>
          <a:lstStyle/>
          <a:p>
            <a:r>
              <a:rPr lang="en-US" sz="1000" dirty="0">
                <a:latin typeface="Avenir Book" panose="02000503020000020003" pitchFamily="2" charset="0"/>
              </a:rPr>
              <a:t>Source: Porta M, ed. </a:t>
            </a:r>
            <a:r>
              <a:rPr lang="en-US" sz="1000" i="1" dirty="0">
                <a:latin typeface="Avenir Book" panose="02000503020000020003" pitchFamily="2" charset="0"/>
              </a:rPr>
              <a:t>A Dictionary of Epidemiology</a:t>
            </a:r>
            <a:r>
              <a:rPr lang="en-US" sz="1000" dirty="0">
                <a:latin typeface="Avenir Book" panose="02000503020000020003" pitchFamily="2" charset="0"/>
              </a:rPr>
              <a:t>. Oxford University Press; 2008.</a:t>
            </a:r>
          </a:p>
        </p:txBody>
      </p:sp>
    </p:spTree>
    <p:extLst>
      <p:ext uri="{BB962C8B-B14F-4D97-AF65-F5344CB8AC3E}">
        <p14:creationId xmlns:p14="http://schemas.microsoft.com/office/powerpoint/2010/main" val="133080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160866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pPr marL="0" indent="0" algn="ctr">
              <a:buNone/>
            </a:pPr>
            <a:r>
              <a:rPr lang="en-US" sz="3600" dirty="0">
                <a:latin typeface="Avenir Book" panose="02000503020000020003" pitchFamily="2" charset="0"/>
              </a:rPr>
              <a:t>“The simplest definition of a </a:t>
            </a:r>
            <a:r>
              <a:rPr lang="en-US" sz="3600" dirty="0">
                <a:solidFill>
                  <a:srgbClr val="AE6041"/>
                </a:solidFill>
                <a:latin typeface="Avenir Book" panose="02000503020000020003" pitchFamily="2" charset="0"/>
              </a:rPr>
              <a:t>population</a:t>
            </a:r>
            <a:r>
              <a:rPr lang="en-US" sz="3600" dirty="0">
                <a:latin typeface="Avenir Book" panose="02000503020000020003" pitchFamily="2" charset="0"/>
              </a:rPr>
              <a:t> is a group of people [</a:t>
            </a:r>
            <a:r>
              <a:rPr lang="en-US" sz="3600" dirty="0">
                <a:solidFill>
                  <a:srgbClr val="AE6041"/>
                </a:solidFill>
                <a:latin typeface="Avenir Book" panose="02000503020000020003" pitchFamily="2" charset="0"/>
              </a:rPr>
              <a:t>during a defined time period</a:t>
            </a:r>
            <a:r>
              <a:rPr lang="en-US" sz="3600" dirty="0">
                <a:latin typeface="Avenir Book" panose="02000503020000020003" pitchFamily="2" charset="0"/>
              </a:rPr>
              <a:t>] who share characteristics or meet criteria that define membership in the population.”</a:t>
            </a:r>
            <a:endParaRPr lang="en-US" sz="3600" u="sng"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427244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99E5D-1349-9585-0E4E-160AA8C2226A}"/>
              </a:ext>
            </a:extLst>
          </p:cNvPr>
          <p:cNvSpPr>
            <a:spLocks noGrp="1"/>
          </p:cNvSpPr>
          <p:nvPr>
            <p:ph idx="1"/>
          </p:nvPr>
        </p:nvSpPr>
        <p:spPr>
          <a:xfrm>
            <a:off x="0" y="0"/>
            <a:ext cx="6092950" cy="6858000"/>
          </a:xfrm>
        </p:spPr>
        <p:txBody>
          <a:bodyPr anchor="ctr">
            <a:normAutofit/>
          </a:bodyPr>
          <a:lstStyle/>
          <a:p>
            <a:r>
              <a:rPr lang="en-US" sz="3200" dirty="0">
                <a:solidFill>
                  <a:srgbClr val="AE6041"/>
                </a:solidFill>
                <a:latin typeface="Avenir Book" panose="02000503020000020003" pitchFamily="2" charset="0"/>
              </a:rPr>
              <a:t>Closed</a:t>
            </a:r>
            <a:r>
              <a:rPr lang="en-US" sz="3200" dirty="0">
                <a:latin typeface="Avenir Book" panose="02000503020000020003" pitchFamily="2" charset="0"/>
              </a:rPr>
              <a:t> population </a:t>
            </a:r>
          </a:p>
          <a:p>
            <a:pPr lvl="1"/>
            <a:r>
              <a:rPr lang="en-US" sz="2800" dirty="0">
                <a:latin typeface="Avenir Book" panose="02000503020000020003" pitchFamily="2" charset="0"/>
              </a:rPr>
              <a:t>After the population is defined…</a:t>
            </a:r>
          </a:p>
          <a:p>
            <a:pPr lvl="1"/>
            <a:r>
              <a:rPr lang="en-US" sz="2800" dirty="0">
                <a:latin typeface="Avenir Book" panose="02000503020000020003" pitchFamily="2" charset="0"/>
              </a:rPr>
              <a:t>Doesn’t add any new members over time.</a:t>
            </a:r>
          </a:p>
          <a:p>
            <a:pPr lvl="1"/>
            <a:r>
              <a:rPr lang="en-US" sz="2800" dirty="0">
                <a:latin typeface="Avenir Book" panose="02000503020000020003" pitchFamily="2" charset="0"/>
              </a:rPr>
              <a:t>Loses members only to death.</a:t>
            </a:r>
          </a:p>
          <a:p>
            <a:pPr lvl="1"/>
            <a:endParaRPr lang="en-US" sz="2800" dirty="0">
              <a:latin typeface="Avenir Book" panose="02000503020000020003" pitchFamily="2" charset="0"/>
            </a:endParaRPr>
          </a:p>
          <a:p>
            <a:r>
              <a:rPr lang="en-US" sz="3200" dirty="0">
                <a:solidFill>
                  <a:srgbClr val="AE6041"/>
                </a:solidFill>
                <a:latin typeface="Avenir Book" panose="02000503020000020003" pitchFamily="2" charset="0"/>
              </a:rPr>
              <a:t>Open</a:t>
            </a:r>
            <a:r>
              <a:rPr lang="en-US" sz="3200" dirty="0">
                <a:latin typeface="Avenir Book" panose="02000503020000020003" pitchFamily="2" charset="0"/>
              </a:rPr>
              <a:t> population </a:t>
            </a:r>
          </a:p>
          <a:p>
            <a:pPr lvl="1"/>
            <a:r>
              <a:rPr lang="en-US" sz="2800" dirty="0">
                <a:latin typeface="Avenir Book" panose="02000503020000020003" pitchFamily="2" charset="0"/>
              </a:rPr>
              <a:t>May gain members over time through birth or as new people meet the definition.</a:t>
            </a:r>
          </a:p>
          <a:p>
            <a:pPr lvl="1"/>
            <a:r>
              <a:rPr lang="en-US" sz="2800" dirty="0">
                <a:latin typeface="Avenir Book" panose="02000503020000020003" pitchFamily="2" charset="0"/>
              </a:rPr>
              <a:t>Loses members over time as people stop meeting the criteria or die. </a:t>
            </a:r>
            <a:endParaRPr lang="en-US" sz="1800" dirty="0">
              <a:latin typeface="Avenir Book" panose="02000503020000020003" pitchFamily="2" charset="0"/>
            </a:endParaRPr>
          </a:p>
        </p:txBody>
      </p:sp>
      <p:sp>
        <p:nvSpPr>
          <p:cNvPr id="25" name="Rectangle 11">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ckground pattern&#10;&#10;Description automatically generated">
            <a:extLst>
              <a:ext uri="{FF2B5EF4-FFF2-40B4-BE49-F238E27FC236}">
                <a16:creationId xmlns:a16="http://schemas.microsoft.com/office/drawing/2014/main" id="{49770404-4A79-4AD7-9660-F82EEAFD3C68}"/>
              </a:ext>
            </a:extLst>
          </p:cNvPr>
          <p:cNvPicPr>
            <a:picLocks noChangeAspect="1"/>
          </p:cNvPicPr>
          <p:nvPr/>
        </p:nvPicPr>
        <p:blipFill>
          <a:blip r:embed="rId3"/>
          <a:stretch>
            <a:fillRect/>
          </a:stretch>
        </p:blipFill>
        <p:spPr>
          <a:xfrm>
            <a:off x="6904709" y="847820"/>
            <a:ext cx="4475531" cy="5159112"/>
          </a:xfrm>
          <a:prstGeom prst="rect">
            <a:avLst/>
          </a:prstGeom>
          <a:effectLst/>
        </p:spPr>
      </p:pic>
      <p:sp>
        <p:nvSpPr>
          <p:cNvPr id="8" name="TextBox 7">
            <a:extLst>
              <a:ext uri="{FF2B5EF4-FFF2-40B4-BE49-F238E27FC236}">
                <a16:creationId xmlns:a16="http://schemas.microsoft.com/office/drawing/2014/main" id="{46DC0F32-68D3-E3A3-B3C8-205AE47DBAF7}"/>
              </a:ext>
            </a:extLst>
          </p:cNvPr>
          <p:cNvSpPr txBox="1"/>
          <p:nvPr/>
        </p:nvSpPr>
        <p:spPr>
          <a:xfrm>
            <a:off x="0" y="6633688"/>
            <a:ext cx="10196186" cy="246221"/>
          </a:xfrm>
          <a:prstGeom prst="rect">
            <a:avLst/>
          </a:prstGeom>
          <a:noFill/>
        </p:spPr>
        <p:txBody>
          <a:bodyPr wrap="square" rtlCol="0">
            <a:spAutoFit/>
          </a:bodyPr>
          <a:lstStyle/>
          <a:p>
            <a:r>
              <a:rPr lang="en-US" sz="1000" dirty="0">
                <a:latin typeface="Avenir Book" panose="02000503020000020003" pitchFamily="2" charset="0"/>
              </a:rPr>
              <a:t>Source: Lash TL, </a:t>
            </a:r>
            <a:r>
              <a:rPr lang="en-US" sz="1000" dirty="0" err="1">
                <a:latin typeface="Avenir Book" panose="02000503020000020003" pitchFamily="2" charset="0"/>
              </a:rPr>
              <a:t>VanderWeel</a:t>
            </a:r>
            <a:r>
              <a:rPr lang="en-US" sz="1000" dirty="0">
                <a:latin typeface="Avenir Book" panose="02000503020000020003" pitchFamily="2" charset="0"/>
              </a:rPr>
              <a:t> TJ, </a:t>
            </a:r>
            <a:r>
              <a:rPr lang="en-US" sz="1000" dirty="0" err="1">
                <a:latin typeface="Avenir Book" panose="02000503020000020003" pitchFamily="2" charset="0"/>
              </a:rPr>
              <a:t>Haneuse</a:t>
            </a:r>
            <a:r>
              <a:rPr lang="en-US" sz="1000" dirty="0">
                <a:latin typeface="Avenir Book" panose="02000503020000020003" pitchFamily="2" charset="0"/>
              </a:rPr>
              <a:t> S, Rothman KJ. </a:t>
            </a:r>
            <a:r>
              <a:rPr lang="en-US" sz="1000" i="1" dirty="0">
                <a:latin typeface="Avenir Book" panose="02000503020000020003" pitchFamily="2" charset="0"/>
              </a:rPr>
              <a:t>Modern Epidemiology</a:t>
            </a:r>
            <a:r>
              <a:rPr lang="en-US" sz="1000" dirty="0">
                <a:latin typeface="Avenir Book" panose="02000503020000020003" pitchFamily="2" charset="0"/>
              </a:rPr>
              <a:t>. fourth. Wolters Kluwer; 2021.</a:t>
            </a:r>
          </a:p>
        </p:txBody>
      </p:sp>
    </p:spTree>
    <p:extLst>
      <p:ext uri="{BB962C8B-B14F-4D97-AF65-F5344CB8AC3E}">
        <p14:creationId xmlns:p14="http://schemas.microsoft.com/office/powerpoint/2010/main" val="376583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3217869" cy="461665"/>
          </a:xfrm>
          <a:prstGeom prst="rect">
            <a:avLst/>
          </a:prstGeom>
          <a:noFill/>
        </p:spPr>
        <p:txBody>
          <a:bodyPr wrap="none" rtlCol="0">
            <a:spAutoFit/>
          </a:bodyPr>
          <a:lstStyle/>
          <a:p>
            <a:r>
              <a:rPr lang="en-US" sz="2400" dirty="0">
                <a:latin typeface="Avenir Book" panose="02000503020000020003" pitchFamily="2" charset="0"/>
              </a:rPr>
              <a:t>Week (Calendar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526106" cy="369332"/>
          </a:xfrm>
          <a:prstGeom prst="rect">
            <a:avLst/>
          </a:prstGeom>
          <a:noFill/>
        </p:spPr>
        <p:txBody>
          <a:bodyPr wrap="none" rtlCol="0">
            <a:spAutoFit/>
          </a:bodyPr>
          <a:lstStyle/>
          <a:p>
            <a:r>
              <a:rPr lang="en-US" dirty="0">
                <a:latin typeface="Avenir Book" panose="02000503020000020003" pitchFamily="2" charset="0"/>
              </a:rPr>
              <a:t>9/1</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526106" cy="369332"/>
          </a:xfrm>
          <a:prstGeom prst="rect">
            <a:avLst/>
          </a:prstGeom>
          <a:noFill/>
        </p:spPr>
        <p:txBody>
          <a:bodyPr wrap="none" rtlCol="0">
            <a:spAutoFit/>
          </a:bodyPr>
          <a:lstStyle/>
          <a:p>
            <a:r>
              <a:rPr lang="en-US" dirty="0">
                <a:latin typeface="Avenir Book" panose="02000503020000020003" pitchFamily="2" charset="0"/>
              </a:rPr>
              <a:t>9/7</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654346" cy="369332"/>
          </a:xfrm>
          <a:prstGeom prst="rect">
            <a:avLst/>
          </a:prstGeom>
          <a:noFill/>
        </p:spPr>
        <p:txBody>
          <a:bodyPr wrap="none" rtlCol="0">
            <a:spAutoFit/>
          </a:bodyPr>
          <a:lstStyle/>
          <a:p>
            <a:r>
              <a:rPr lang="en-US" dirty="0">
                <a:latin typeface="Avenir Book" panose="02000503020000020003" pitchFamily="2" charset="0"/>
              </a:rPr>
              <a:t>9/14</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654346" cy="369332"/>
          </a:xfrm>
          <a:prstGeom prst="rect">
            <a:avLst/>
          </a:prstGeom>
          <a:noFill/>
        </p:spPr>
        <p:txBody>
          <a:bodyPr wrap="none" rtlCol="0">
            <a:spAutoFit/>
          </a:bodyPr>
          <a:lstStyle/>
          <a:p>
            <a:r>
              <a:rPr lang="en-US" dirty="0">
                <a:latin typeface="Avenir Book" panose="02000503020000020003" pitchFamily="2" charset="0"/>
              </a:rPr>
              <a:t>9/21</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654346" cy="369332"/>
          </a:xfrm>
          <a:prstGeom prst="rect">
            <a:avLst/>
          </a:prstGeom>
          <a:noFill/>
        </p:spPr>
        <p:txBody>
          <a:bodyPr wrap="none" rtlCol="0">
            <a:spAutoFit/>
          </a:bodyPr>
          <a:lstStyle/>
          <a:p>
            <a:r>
              <a:rPr lang="en-US" dirty="0">
                <a:latin typeface="Avenir Book" panose="02000503020000020003" pitchFamily="2" charset="0"/>
              </a:rPr>
              <a:t>9/28</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3475019"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5890959"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8306777"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1" name="Graphic 20" descr="Medicine with solid fill">
            <a:extLst>
              <a:ext uri="{FF2B5EF4-FFF2-40B4-BE49-F238E27FC236}">
                <a16:creationId xmlns:a16="http://schemas.microsoft.com/office/drawing/2014/main" id="{9589EFD3-DE02-E36F-1BB9-CBB7B348E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3163" y="1749893"/>
            <a:ext cx="692568" cy="692568"/>
          </a:xfrm>
          <a:prstGeom prst="rect">
            <a:avLst/>
          </a:prstGeom>
        </p:spPr>
      </p:pic>
      <p:pic>
        <p:nvPicPr>
          <p:cNvPr id="26" name="Graphic 25" descr="Medicine with solid fill">
            <a:extLst>
              <a:ext uri="{FF2B5EF4-FFF2-40B4-BE49-F238E27FC236}">
                <a16:creationId xmlns:a16="http://schemas.microsoft.com/office/drawing/2014/main" id="{E37F9975-CD77-FA29-7DBA-9B7948AE5B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24176" y="2756931"/>
            <a:ext cx="692568" cy="692568"/>
          </a:xfrm>
          <a:prstGeom prst="rect">
            <a:avLst/>
          </a:prstGeom>
        </p:spPr>
      </p:pic>
      <p:pic>
        <p:nvPicPr>
          <p:cNvPr id="27" name="Graphic 26" descr="Medicine with solid fill">
            <a:extLst>
              <a:ext uri="{FF2B5EF4-FFF2-40B4-BE49-F238E27FC236}">
                <a16:creationId xmlns:a16="http://schemas.microsoft.com/office/drawing/2014/main" id="{D9F8E807-D215-F668-F6A2-CA3FEF76F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1822" y="3807349"/>
            <a:ext cx="692568" cy="692568"/>
          </a:xfrm>
          <a:prstGeom prst="rect">
            <a:avLst/>
          </a:prstGeom>
        </p:spPr>
      </p:pic>
      <p:pic>
        <p:nvPicPr>
          <p:cNvPr id="28" name="Graphic 27" descr="Medicine with solid fill">
            <a:extLst>
              <a:ext uri="{FF2B5EF4-FFF2-40B4-BE49-F238E27FC236}">
                <a16:creationId xmlns:a16="http://schemas.microsoft.com/office/drawing/2014/main" id="{57F2EC17-60A4-F63B-2213-ACC25AE4B4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2476" y="4839755"/>
            <a:ext cx="692568" cy="692568"/>
          </a:xfrm>
          <a:prstGeom prst="rect">
            <a:avLst/>
          </a:prstGeom>
        </p:spPr>
      </p:pic>
    </p:spTree>
    <p:extLst>
      <p:ext uri="{BB962C8B-B14F-4D97-AF65-F5344CB8AC3E}">
        <p14:creationId xmlns:p14="http://schemas.microsoft.com/office/powerpoint/2010/main" val="404406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ight Arrow 22">
            <a:extLst>
              <a:ext uri="{FF2B5EF4-FFF2-40B4-BE49-F238E27FC236}">
                <a16:creationId xmlns:a16="http://schemas.microsoft.com/office/drawing/2014/main" id="{E05E5324-271E-3FBE-9D1C-1BAC9C3C176D}"/>
              </a:ext>
            </a:extLst>
          </p:cNvPr>
          <p:cNvSpPr/>
          <p:nvPr/>
        </p:nvSpPr>
        <p:spPr>
          <a:xfrm>
            <a:off x="1068651" y="2966621"/>
            <a:ext cx="724757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Tree>
    <p:extLst>
      <p:ext uri="{BB962C8B-B14F-4D97-AF65-F5344CB8AC3E}">
        <p14:creationId xmlns:p14="http://schemas.microsoft.com/office/powerpoint/2010/main" val="26643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2841B5A-1A52-A9FD-658A-739E1B08FE03}"/>
              </a:ext>
            </a:extLst>
          </p:cNvPr>
          <p:cNvCxnSpPr>
            <a:cxnSpLocks/>
          </p:cNvCxnSpPr>
          <p:nvPr/>
        </p:nvCxnSpPr>
        <p:spPr>
          <a:xfrm>
            <a:off x="1049400" y="1925053"/>
            <a:ext cx="0" cy="392948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AD04491-881A-B525-2992-254F3DE30DC6}"/>
              </a:ext>
            </a:extLst>
          </p:cNvPr>
          <p:cNvCxnSpPr>
            <a:cxnSpLocks/>
          </p:cNvCxnSpPr>
          <p:nvPr/>
        </p:nvCxnSpPr>
        <p:spPr>
          <a:xfrm>
            <a:off x="1030150" y="5846793"/>
            <a:ext cx="10299033" cy="7742"/>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4B5FAD-FDD9-30CC-5D1C-BEB61A2A39A8}"/>
              </a:ext>
            </a:extLst>
          </p:cNvPr>
          <p:cNvSpPr txBox="1"/>
          <p:nvPr/>
        </p:nvSpPr>
        <p:spPr>
          <a:xfrm>
            <a:off x="5101977" y="6356039"/>
            <a:ext cx="1729384" cy="461665"/>
          </a:xfrm>
          <a:prstGeom prst="rect">
            <a:avLst/>
          </a:prstGeom>
          <a:noFill/>
        </p:spPr>
        <p:txBody>
          <a:bodyPr wrap="none" rtlCol="0">
            <a:spAutoFit/>
          </a:bodyPr>
          <a:lstStyle/>
          <a:p>
            <a:r>
              <a:rPr lang="en-US" sz="2400" dirty="0">
                <a:latin typeface="Avenir Book" panose="02000503020000020003" pitchFamily="2" charset="0"/>
              </a:rPr>
              <a:t>Event Time</a:t>
            </a:r>
          </a:p>
        </p:txBody>
      </p:sp>
      <p:sp>
        <p:nvSpPr>
          <p:cNvPr id="8" name="TextBox 7">
            <a:extLst>
              <a:ext uri="{FF2B5EF4-FFF2-40B4-BE49-F238E27FC236}">
                <a16:creationId xmlns:a16="http://schemas.microsoft.com/office/drawing/2014/main" id="{F0AEC61A-366E-C316-9549-B424FE97DC81}"/>
              </a:ext>
            </a:extLst>
          </p:cNvPr>
          <p:cNvSpPr txBox="1"/>
          <p:nvPr/>
        </p:nvSpPr>
        <p:spPr>
          <a:xfrm>
            <a:off x="905026" y="5846793"/>
            <a:ext cx="312906" cy="369332"/>
          </a:xfrm>
          <a:prstGeom prst="rect">
            <a:avLst/>
          </a:prstGeom>
          <a:noFill/>
        </p:spPr>
        <p:txBody>
          <a:bodyPr wrap="none" rtlCol="0">
            <a:spAutoFit/>
          </a:bodyPr>
          <a:lstStyle/>
          <a:p>
            <a:r>
              <a:rPr lang="en-US" dirty="0">
                <a:latin typeface="Avenir Book" panose="02000503020000020003" pitchFamily="2" charset="0"/>
              </a:rPr>
              <a:t>0</a:t>
            </a:r>
          </a:p>
        </p:txBody>
      </p:sp>
      <p:sp>
        <p:nvSpPr>
          <p:cNvPr id="9" name="TextBox 8">
            <a:extLst>
              <a:ext uri="{FF2B5EF4-FFF2-40B4-BE49-F238E27FC236}">
                <a16:creationId xmlns:a16="http://schemas.microsoft.com/office/drawing/2014/main" id="{517F9297-7465-7172-5EF7-63AA614E2D8B}"/>
              </a:ext>
            </a:extLst>
          </p:cNvPr>
          <p:cNvSpPr txBox="1"/>
          <p:nvPr/>
        </p:nvSpPr>
        <p:spPr>
          <a:xfrm>
            <a:off x="3324176" y="5846793"/>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0" name="TextBox 9">
            <a:extLst>
              <a:ext uri="{FF2B5EF4-FFF2-40B4-BE49-F238E27FC236}">
                <a16:creationId xmlns:a16="http://schemas.microsoft.com/office/drawing/2014/main" id="{D0C6B1AB-7AA9-2045-4671-D9A6C79C37D4}"/>
              </a:ext>
            </a:extLst>
          </p:cNvPr>
          <p:cNvSpPr txBox="1"/>
          <p:nvPr/>
        </p:nvSpPr>
        <p:spPr>
          <a:xfrm>
            <a:off x="5743326" y="5846793"/>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1" name="TextBox 10">
            <a:extLst>
              <a:ext uri="{FF2B5EF4-FFF2-40B4-BE49-F238E27FC236}">
                <a16:creationId xmlns:a16="http://schemas.microsoft.com/office/drawing/2014/main" id="{DEABC989-14C6-9547-3725-5DC237AA82AD}"/>
              </a:ext>
            </a:extLst>
          </p:cNvPr>
          <p:cNvSpPr txBox="1"/>
          <p:nvPr/>
        </p:nvSpPr>
        <p:spPr>
          <a:xfrm>
            <a:off x="8162476" y="5846793"/>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2" name="TextBox 11">
            <a:extLst>
              <a:ext uri="{FF2B5EF4-FFF2-40B4-BE49-F238E27FC236}">
                <a16:creationId xmlns:a16="http://schemas.microsoft.com/office/drawing/2014/main" id="{C02CA5BF-AC1B-4CF6-8442-4D7861D88235}"/>
              </a:ext>
            </a:extLst>
          </p:cNvPr>
          <p:cNvSpPr txBox="1"/>
          <p:nvPr/>
        </p:nvSpPr>
        <p:spPr>
          <a:xfrm>
            <a:off x="10581624" y="5846793"/>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3" name="TextBox 12">
            <a:extLst>
              <a:ext uri="{FF2B5EF4-FFF2-40B4-BE49-F238E27FC236}">
                <a16:creationId xmlns:a16="http://schemas.microsoft.com/office/drawing/2014/main" id="{AEC6ACAF-E8A7-5686-414D-C3BE22DDB7C0}"/>
              </a:ext>
            </a:extLst>
          </p:cNvPr>
          <p:cNvSpPr txBox="1"/>
          <p:nvPr/>
        </p:nvSpPr>
        <p:spPr>
          <a:xfrm>
            <a:off x="656529" y="2009654"/>
            <a:ext cx="312906" cy="369332"/>
          </a:xfrm>
          <a:prstGeom prst="rect">
            <a:avLst/>
          </a:prstGeom>
          <a:noFill/>
        </p:spPr>
        <p:txBody>
          <a:bodyPr wrap="none" rtlCol="0">
            <a:spAutoFit/>
          </a:bodyPr>
          <a:lstStyle/>
          <a:p>
            <a:r>
              <a:rPr lang="en-US" dirty="0">
                <a:latin typeface="Avenir Book" panose="02000503020000020003" pitchFamily="2" charset="0"/>
              </a:rPr>
              <a:t>1</a:t>
            </a:r>
          </a:p>
        </p:txBody>
      </p:sp>
      <p:sp>
        <p:nvSpPr>
          <p:cNvPr id="14" name="TextBox 13">
            <a:extLst>
              <a:ext uri="{FF2B5EF4-FFF2-40B4-BE49-F238E27FC236}">
                <a16:creationId xmlns:a16="http://schemas.microsoft.com/office/drawing/2014/main" id="{EA7C0330-C6B4-8A45-BE0C-93359C2653DB}"/>
              </a:ext>
            </a:extLst>
          </p:cNvPr>
          <p:cNvSpPr txBox="1"/>
          <p:nvPr/>
        </p:nvSpPr>
        <p:spPr>
          <a:xfrm>
            <a:off x="-79057" y="1598117"/>
            <a:ext cx="1120820" cy="461665"/>
          </a:xfrm>
          <a:prstGeom prst="rect">
            <a:avLst/>
          </a:prstGeom>
          <a:noFill/>
        </p:spPr>
        <p:txBody>
          <a:bodyPr wrap="none" rtlCol="0">
            <a:spAutoFit/>
          </a:bodyPr>
          <a:lstStyle/>
          <a:p>
            <a:r>
              <a:rPr lang="en-US" sz="2400" dirty="0">
                <a:latin typeface="Avenir Book" panose="02000503020000020003" pitchFamily="2" charset="0"/>
              </a:rPr>
              <a:t>Person</a:t>
            </a:r>
            <a:endParaRPr lang="en-US" dirty="0">
              <a:latin typeface="Avenir Book" panose="02000503020000020003" pitchFamily="2" charset="0"/>
            </a:endParaRPr>
          </a:p>
        </p:txBody>
      </p:sp>
      <p:sp>
        <p:nvSpPr>
          <p:cNvPr id="16" name="TextBox 15">
            <a:extLst>
              <a:ext uri="{FF2B5EF4-FFF2-40B4-BE49-F238E27FC236}">
                <a16:creationId xmlns:a16="http://schemas.microsoft.com/office/drawing/2014/main" id="{A41CB5D5-1135-795B-F3D6-2014AF6BBB5F}"/>
              </a:ext>
            </a:extLst>
          </p:cNvPr>
          <p:cNvSpPr txBox="1"/>
          <p:nvPr/>
        </p:nvSpPr>
        <p:spPr>
          <a:xfrm>
            <a:off x="656529" y="3037230"/>
            <a:ext cx="312906" cy="369332"/>
          </a:xfrm>
          <a:prstGeom prst="rect">
            <a:avLst/>
          </a:prstGeom>
          <a:noFill/>
        </p:spPr>
        <p:txBody>
          <a:bodyPr wrap="none" rtlCol="0">
            <a:spAutoFit/>
          </a:bodyPr>
          <a:lstStyle/>
          <a:p>
            <a:r>
              <a:rPr lang="en-US" dirty="0">
                <a:latin typeface="Avenir Book" panose="02000503020000020003" pitchFamily="2" charset="0"/>
              </a:rPr>
              <a:t>2</a:t>
            </a:r>
          </a:p>
        </p:txBody>
      </p:sp>
      <p:sp>
        <p:nvSpPr>
          <p:cNvPr id="17" name="TextBox 16">
            <a:extLst>
              <a:ext uri="{FF2B5EF4-FFF2-40B4-BE49-F238E27FC236}">
                <a16:creationId xmlns:a16="http://schemas.microsoft.com/office/drawing/2014/main" id="{81B52CEB-C865-7303-97D4-38BA135DCBF1}"/>
              </a:ext>
            </a:extLst>
          </p:cNvPr>
          <p:cNvSpPr txBox="1"/>
          <p:nvPr/>
        </p:nvSpPr>
        <p:spPr>
          <a:xfrm>
            <a:off x="656529" y="4064806"/>
            <a:ext cx="312906" cy="369332"/>
          </a:xfrm>
          <a:prstGeom prst="rect">
            <a:avLst/>
          </a:prstGeom>
          <a:noFill/>
        </p:spPr>
        <p:txBody>
          <a:bodyPr wrap="none" rtlCol="0">
            <a:spAutoFit/>
          </a:bodyPr>
          <a:lstStyle/>
          <a:p>
            <a:r>
              <a:rPr lang="en-US" dirty="0">
                <a:latin typeface="Avenir Book" panose="02000503020000020003" pitchFamily="2" charset="0"/>
              </a:rPr>
              <a:t>3</a:t>
            </a:r>
          </a:p>
        </p:txBody>
      </p:sp>
      <p:sp>
        <p:nvSpPr>
          <p:cNvPr id="18" name="TextBox 17">
            <a:extLst>
              <a:ext uri="{FF2B5EF4-FFF2-40B4-BE49-F238E27FC236}">
                <a16:creationId xmlns:a16="http://schemas.microsoft.com/office/drawing/2014/main" id="{AE05A2DD-280F-6DFF-1EE4-1BCD881EB68B}"/>
              </a:ext>
            </a:extLst>
          </p:cNvPr>
          <p:cNvSpPr txBox="1"/>
          <p:nvPr/>
        </p:nvSpPr>
        <p:spPr>
          <a:xfrm>
            <a:off x="656529" y="5092381"/>
            <a:ext cx="312906" cy="369332"/>
          </a:xfrm>
          <a:prstGeom prst="rect">
            <a:avLst/>
          </a:prstGeom>
          <a:noFill/>
        </p:spPr>
        <p:txBody>
          <a:bodyPr wrap="none" rtlCol="0">
            <a:spAutoFit/>
          </a:bodyPr>
          <a:lstStyle/>
          <a:p>
            <a:r>
              <a:rPr lang="en-US" dirty="0">
                <a:latin typeface="Avenir Book" panose="02000503020000020003" pitchFamily="2" charset="0"/>
              </a:rPr>
              <a:t>4</a:t>
            </a:r>
          </a:p>
        </p:txBody>
      </p:sp>
      <p:sp>
        <p:nvSpPr>
          <p:cNvPr id="19" name="Title 18">
            <a:extLst>
              <a:ext uri="{FF2B5EF4-FFF2-40B4-BE49-F238E27FC236}">
                <a16:creationId xmlns:a16="http://schemas.microsoft.com/office/drawing/2014/main" id="{9AB5D993-568C-941C-6FC5-DFEABDC545DE}"/>
              </a:ext>
            </a:extLst>
          </p:cNvPr>
          <p:cNvSpPr>
            <a:spLocks noGrp="1"/>
          </p:cNvSpPr>
          <p:nvPr>
            <p:ph type="title"/>
          </p:nvPr>
        </p:nvSpPr>
        <p:spPr/>
        <p:txBody>
          <a:bodyPr/>
          <a:lstStyle/>
          <a:p>
            <a:r>
              <a:rPr lang="en-US" dirty="0">
                <a:latin typeface="Avenir Book" panose="02000503020000020003" pitchFamily="2" charset="0"/>
              </a:rPr>
              <a:t>Closed vs. Open Populations</a:t>
            </a:r>
          </a:p>
        </p:txBody>
      </p:sp>
      <p:sp>
        <p:nvSpPr>
          <p:cNvPr id="22" name="Right Arrow 21">
            <a:extLst>
              <a:ext uri="{FF2B5EF4-FFF2-40B4-BE49-F238E27FC236}">
                <a16:creationId xmlns:a16="http://schemas.microsoft.com/office/drawing/2014/main" id="{B6F7D0D0-1C09-A1BF-9979-87FB29AC42EF}"/>
              </a:ext>
            </a:extLst>
          </p:cNvPr>
          <p:cNvSpPr/>
          <p:nvPr/>
        </p:nvSpPr>
        <p:spPr>
          <a:xfrm>
            <a:off x="1068651" y="1941923"/>
            <a:ext cx="9525755"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Rectangle 22">
            <a:extLst>
              <a:ext uri="{FF2B5EF4-FFF2-40B4-BE49-F238E27FC236}">
                <a16:creationId xmlns:a16="http://schemas.microsoft.com/office/drawing/2014/main" id="{E05E5324-271E-3FBE-9D1C-1BAC9C3C176D}"/>
              </a:ext>
            </a:extLst>
          </p:cNvPr>
          <p:cNvSpPr/>
          <p:nvPr/>
        </p:nvSpPr>
        <p:spPr>
          <a:xfrm>
            <a:off x="1080715" y="3087930"/>
            <a:ext cx="4805927" cy="2560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Right Arrow 23">
            <a:extLst>
              <a:ext uri="{FF2B5EF4-FFF2-40B4-BE49-F238E27FC236}">
                <a16:creationId xmlns:a16="http://schemas.microsoft.com/office/drawing/2014/main" id="{E0940DFA-7D08-2C26-4B63-BE99D1C8ABBE}"/>
              </a:ext>
            </a:extLst>
          </p:cNvPr>
          <p:cNvSpPr/>
          <p:nvPr/>
        </p:nvSpPr>
        <p:spPr>
          <a:xfrm>
            <a:off x="1059201" y="3999203"/>
            <a:ext cx="4831636"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Right Arrow 24">
            <a:extLst>
              <a:ext uri="{FF2B5EF4-FFF2-40B4-BE49-F238E27FC236}">
                <a16:creationId xmlns:a16="http://schemas.microsoft.com/office/drawing/2014/main" id="{9F2DD090-D47D-F1C1-21CB-7E682D5CAC4E}"/>
              </a:ext>
            </a:extLst>
          </p:cNvPr>
          <p:cNvSpPr/>
          <p:nvPr/>
        </p:nvSpPr>
        <p:spPr>
          <a:xfrm>
            <a:off x="1068651" y="5031785"/>
            <a:ext cx="2415694" cy="500538"/>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6" name="Graphic 5" descr="Medicine with solid fill">
            <a:extLst>
              <a:ext uri="{FF2B5EF4-FFF2-40B4-BE49-F238E27FC236}">
                <a16:creationId xmlns:a16="http://schemas.microsoft.com/office/drawing/2014/main" id="{E4217789-6FAC-479D-237D-C1210744B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1749893"/>
            <a:ext cx="692568" cy="692568"/>
          </a:xfrm>
          <a:prstGeom prst="rect">
            <a:avLst/>
          </a:prstGeom>
        </p:spPr>
      </p:pic>
      <p:pic>
        <p:nvPicPr>
          <p:cNvPr id="15" name="Graphic 14" descr="Medicine with solid fill">
            <a:extLst>
              <a:ext uri="{FF2B5EF4-FFF2-40B4-BE49-F238E27FC236}">
                <a16:creationId xmlns:a16="http://schemas.microsoft.com/office/drawing/2014/main" id="{E8CC01EB-D93B-5E07-1928-29A5086050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2767811"/>
            <a:ext cx="692568" cy="692568"/>
          </a:xfrm>
          <a:prstGeom prst="rect">
            <a:avLst/>
          </a:prstGeom>
        </p:spPr>
      </p:pic>
      <p:pic>
        <p:nvPicPr>
          <p:cNvPr id="20" name="Graphic 19" descr="Medicine with solid fill">
            <a:extLst>
              <a:ext uri="{FF2B5EF4-FFF2-40B4-BE49-F238E27FC236}">
                <a16:creationId xmlns:a16="http://schemas.microsoft.com/office/drawing/2014/main" id="{16723B55-56CB-F322-A34E-D881A7ADFB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3784627"/>
            <a:ext cx="692568" cy="692568"/>
          </a:xfrm>
          <a:prstGeom prst="rect">
            <a:avLst/>
          </a:prstGeom>
        </p:spPr>
      </p:pic>
      <p:pic>
        <p:nvPicPr>
          <p:cNvPr id="21" name="Graphic 20" descr="Medicine with solid fill">
            <a:extLst>
              <a:ext uri="{FF2B5EF4-FFF2-40B4-BE49-F238E27FC236}">
                <a16:creationId xmlns:a16="http://schemas.microsoft.com/office/drawing/2014/main" id="{9E00D6FA-F7C3-4376-B846-3C9A87CD9D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900" y="4826495"/>
            <a:ext cx="692568" cy="692568"/>
          </a:xfrm>
          <a:prstGeom prst="rect">
            <a:avLst/>
          </a:prstGeom>
        </p:spPr>
      </p:pic>
      <p:sp>
        <p:nvSpPr>
          <p:cNvPr id="2" name="Rectangle 1">
            <a:extLst>
              <a:ext uri="{FF2B5EF4-FFF2-40B4-BE49-F238E27FC236}">
                <a16:creationId xmlns:a16="http://schemas.microsoft.com/office/drawing/2014/main" id="{B0AAFDF7-A64C-5828-5BB8-0117DD8F8456}"/>
              </a:ext>
            </a:extLst>
          </p:cNvPr>
          <p:cNvSpPr/>
          <p:nvPr/>
        </p:nvSpPr>
        <p:spPr>
          <a:xfrm>
            <a:off x="5886642" y="3087930"/>
            <a:ext cx="2814309" cy="256032"/>
          </a:xfrm>
          <a:prstGeom prst="rect">
            <a:avLst/>
          </a:prstGeom>
          <a:pattFill prst="wdDnDiag">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pic>
        <p:nvPicPr>
          <p:cNvPr id="26" name="Graphic 25" descr="Question Mark with solid fill">
            <a:extLst>
              <a:ext uri="{FF2B5EF4-FFF2-40B4-BE49-F238E27FC236}">
                <a16:creationId xmlns:a16="http://schemas.microsoft.com/office/drawing/2014/main" id="{C76D400B-BBBA-2885-2A8D-3BC9206926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4162" y="2758746"/>
            <a:ext cx="914400" cy="914400"/>
          </a:xfrm>
          <a:prstGeom prst="rect">
            <a:avLst/>
          </a:prstGeom>
        </p:spPr>
      </p:pic>
    </p:spTree>
    <p:extLst>
      <p:ext uri="{BB962C8B-B14F-4D97-AF65-F5344CB8AC3E}">
        <p14:creationId xmlns:p14="http://schemas.microsoft.com/office/powerpoint/2010/main" val="3389233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3" ma:contentTypeDescription="Create a new document." ma:contentTypeScope="" ma:versionID="8758a9079f5c81cc9bbaf8817f1682cc">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f4c82a11dbf66c51fd0803d992e2d3ac"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MediaLengthInSeconds xmlns="e3793ca1-6164-4dfb-aaf8-0aa60c0c70c2" xsi:nil="true"/>
    <SharedWithUsers xmlns="b3558f30-ae73-4668-947b-5578bd4f9b3c">
      <UserInfo>
        <DisplayName/>
        <AccountId xsi:nil="true"/>
        <AccountType/>
      </UserInfo>
    </SharedWithUsers>
  </documentManagement>
</p:properties>
</file>

<file path=customXml/itemProps1.xml><?xml version="1.0" encoding="utf-8"?>
<ds:datastoreItem xmlns:ds="http://schemas.openxmlformats.org/officeDocument/2006/customXml" ds:itemID="{D7BEF298-C7B6-42C3-A6A9-54229A9DF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793ca1-6164-4dfb-aaf8-0aa60c0c70c2"/>
    <ds:schemaRef ds:uri="b3558f30-ae73-4668-947b-5578bd4f9b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96062-FB9F-4051-B89A-2E1540EFD6E3}">
  <ds:schemaRefs>
    <ds:schemaRef ds:uri="http://schemas.microsoft.com/sharepoint/v3/contenttype/forms"/>
  </ds:schemaRefs>
</ds:datastoreItem>
</file>

<file path=customXml/itemProps3.xml><?xml version="1.0" encoding="utf-8"?>
<ds:datastoreItem xmlns:ds="http://schemas.openxmlformats.org/officeDocument/2006/customXml" ds:itemID="{D8F1320E-D9A1-4589-BDE1-F2D1289F6814}">
  <ds:schemaRefs>
    <ds:schemaRef ds:uri="http://schemas.microsoft.com/office/2006/documentManagement/types"/>
    <ds:schemaRef ds:uri="b3558f30-ae73-4668-947b-5578bd4f9b3c"/>
    <ds:schemaRef ds:uri="http://schemas.microsoft.com/office/2006/metadata/properties"/>
    <ds:schemaRef ds:uri="http://www.w3.org/XML/1998/namespace"/>
    <ds:schemaRef ds:uri="e3793ca1-6164-4dfb-aaf8-0aa60c0c70c2"/>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14517</TotalTime>
  <Words>3496</Words>
  <Application>Microsoft Macintosh PowerPoint</Application>
  <PresentationFormat>Widescreen</PresentationFormat>
  <Paragraphs>216</Paragraphs>
  <Slides>18</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Book</vt:lpstr>
      <vt:lpstr>Calibri</vt:lpstr>
      <vt:lpstr>Garamond</vt:lpstr>
      <vt:lpstr>Univers</vt:lpstr>
      <vt:lpstr>Office Theme</vt:lpstr>
      <vt:lpstr>Development Version</vt:lpstr>
      <vt:lpstr>PowerPoint Presentation</vt:lpstr>
      <vt:lpstr>PowerPoint Presentation</vt:lpstr>
      <vt:lpstr>PowerPoint Presentation</vt:lpstr>
      <vt:lpstr>PowerPoint Presentation</vt:lpstr>
      <vt:lpstr>PowerPoint Presentation</vt:lpstr>
      <vt:lpstr>Closed vs. Open Populations</vt:lpstr>
      <vt:lpstr>Closed vs. Open Populations</vt:lpstr>
      <vt:lpstr>Closed vs. Open Populations</vt:lpstr>
      <vt:lpstr>Examples</vt:lpstr>
      <vt:lpstr>Populations</vt:lpstr>
      <vt:lpstr>Sample</vt:lpstr>
      <vt:lpstr>Cohorts</vt:lpstr>
      <vt:lpstr>PowerPoint Presentation</vt:lpstr>
      <vt:lpstr>Terminology Recap</vt:lpstr>
      <vt:lpstr>Terminology Recap</vt:lpstr>
      <vt:lpstr>Terminology Recap</vt:lpstr>
      <vt:lpstr>Terminology 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Causality Stuff</dc:title>
  <dc:creator>Cannell, Michael B</dc:creator>
  <cp:lastModifiedBy>Cannell, Michael B</cp:lastModifiedBy>
  <cp:revision>127</cp:revision>
  <dcterms:created xsi:type="dcterms:W3CDTF">2020-09-18T19:45:25Z</dcterms:created>
  <dcterms:modified xsi:type="dcterms:W3CDTF">2023-09-04T18:37:51Z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