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25B_A0F390BB.xml" ContentType="application/vnd.ms-powerpoint.comments+xml"/>
  <Override PartName="/ppt/notesSlides/notesSlide13.xml" ContentType="application/vnd.openxmlformats-officedocument.presentationml.notesSlide+xml"/>
  <Override PartName="/ppt/comments/modernComment_284_5D3E6B71.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240_B08F32E4.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modernComment_21E_14394E4A.xml" ContentType="application/vnd.ms-powerpoint.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omments/modernComment_1F9_4F7233A0.xml" ContentType="application/vnd.ms-powerpoint.comment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5"/>
  </p:notesMasterIdLst>
  <p:sldIdLst>
    <p:sldId id="679" r:id="rId5"/>
    <p:sldId id="631" r:id="rId6"/>
    <p:sldId id="633" r:id="rId7"/>
    <p:sldId id="634" r:id="rId8"/>
    <p:sldId id="636" r:id="rId9"/>
    <p:sldId id="635" r:id="rId10"/>
    <p:sldId id="637" r:id="rId11"/>
    <p:sldId id="638" r:id="rId12"/>
    <p:sldId id="639" r:id="rId13"/>
    <p:sldId id="640" r:id="rId14"/>
    <p:sldId id="641" r:id="rId15"/>
    <p:sldId id="603" r:id="rId16"/>
    <p:sldId id="644" r:id="rId17"/>
    <p:sldId id="645" r:id="rId18"/>
    <p:sldId id="277" r:id="rId19"/>
    <p:sldId id="648" r:id="rId20"/>
    <p:sldId id="649" r:id="rId21"/>
    <p:sldId id="650" r:id="rId22"/>
    <p:sldId id="678" r:id="rId23"/>
    <p:sldId id="643" r:id="rId24"/>
    <p:sldId id="563" r:id="rId25"/>
    <p:sldId id="607" r:id="rId26"/>
    <p:sldId id="320" r:id="rId27"/>
    <p:sldId id="574" r:id="rId28"/>
    <p:sldId id="622" r:id="rId29"/>
    <p:sldId id="576" r:id="rId30"/>
    <p:sldId id="653" r:id="rId31"/>
    <p:sldId id="646" r:id="rId32"/>
    <p:sldId id="647" r:id="rId33"/>
    <p:sldId id="654" r:id="rId34"/>
    <p:sldId id="655" r:id="rId35"/>
    <p:sldId id="260" r:id="rId36"/>
    <p:sldId id="542" r:id="rId37"/>
    <p:sldId id="588" r:id="rId38"/>
    <p:sldId id="657" r:id="rId39"/>
    <p:sldId id="321" r:id="rId40"/>
    <p:sldId id="658" r:id="rId41"/>
    <p:sldId id="656" r:id="rId42"/>
    <p:sldId id="660" r:id="rId43"/>
    <p:sldId id="659" r:id="rId44"/>
    <p:sldId id="592" r:id="rId45"/>
    <p:sldId id="661" r:id="rId46"/>
    <p:sldId id="662" r:id="rId47"/>
    <p:sldId id="663" r:id="rId48"/>
    <p:sldId id="664" r:id="rId49"/>
    <p:sldId id="665" r:id="rId50"/>
    <p:sldId id="666" r:id="rId51"/>
    <p:sldId id="667" r:id="rId52"/>
    <p:sldId id="668" r:id="rId53"/>
    <p:sldId id="669" r:id="rId54"/>
    <p:sldId id="671" r:id="rId55"/>
    <p:sldId id="672" r:id="rId56"/>
    <p:sldId id="673" r:id="rId57"/>
    <p:sldId id="674" r:id="rId58"/>
    <p:sldId id="675" r:id="rId59"/>
    <p:sldId id="676" r:id="rId60"/>
    <p:sldId id="677" r:id="rId61"/>
    <p:sldId id="533" r:id="rId62"/>
    <p:sldId id="307" r:id="rId63"/>
    <p:sldId id="308" r:id="rId64"/>
    <p:sldId id="309" r:id="rId65"/>
    <p:sldId id="601" r:id="rId66"/>
    <p:sldId id="602" r:id="rId67"/>
    <p:sldId id="312" r:id="rId68"/>
    <p:sldId id="313" r:id="rId69"/>
    <p:sldId id="324" r:id="rId70"/>
    <p:sldId id="325" r:id="rId71"/>
    <p:sldId id="608" r:id="rId72"/>
    <p:sldId id="611" r:id="rId73"/>
    <p:sldId id="612" r:id="rId74"/>
    <p:sldId id="613" r:id="rId75"/>
    <p:sldId id="614" r:id="rId76"/>
    <p:sldId id="615" r:id="rId77"/>
    <p:sldId id="616" r:id="rId78"/>
    <p:sldId id="609" r:id="rId79"/>
    <p:sldId id="610" r:id="rId80"/>
    <p:sldId id="510" r:id="rId81"/>
    <p:sldId id="505" r:id="rId82"/>
    <p:sldId id="620" r:id="rId83"/>
    <p:sldId id="31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38A"/>
    <a:srgbClr val="76777A"/>
    <a:srgbClr val="AE6041"/>
    <a:srgbClr val="577C69"/>
    <a:srgbClr val="002756"/>
    <a:srgbClr val="817290"/>
    <a:srgbClr val="F2B82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1"/>
    <p:restoredTop sz="62381"/>
  </p:normalViewPr>
  <p:slideViewPr>
    <p:cSldViewPr snapToGrid="0" snapToObjects="1">
      <p:cViewPr varScale="1">
        <p:scale>
          <a:sx n="77" d="100"/>
          <a:sy n="77" d="100"/>
        </p:scale>
        <p:origin x="14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8/10/relationships/authors" Target="author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14503846-FABC-4445-AD3F-F4345D3EA131}"/>
    <pc:docChg chg="undo redo custSel addSld delSld modSld sldOrd">
      <pc:chgData name="Cannell, Michael B" userId="df291291-9ac9-42c2-a976-062f6e2ad9da" providerId="ADAL" clId="{14503846-FABC-4445-AD3F-F4345D3EA131}" dt="2022-09-27T20:13:30.856" v="8908" actId="20577"/>
      <pc:docMkLst>
        <pc:docMk/>
      </pc:docMkLst>
      <pc:sldChg chg="add modNotesTx">
        <pc:chgData name="Cannell, Michael B" userId="df291291-9ac9-42c2-a976-062f6e2ad9da" providerId="ADAL" clId="{14503846-FABC-4445-AD3F-F4345D3EA131}" dt="2022-09-27T13:55:06.318" v="5836" actId="20577"/>
        <pc:sldMkLst>
          <pc:docMk/>
          <pc:sldMk cId="0" sldId="260"/>
        </pc:sldMkLst>
      </pc:sldChg>
      <pc:sldChg chg="modSp mod ord modNotesTx">
        <pc:chgData name="Cannell, Michael B" userId="df291291-9ac9-42c2-a976-062f6e2ad9da" providerId="ADAL" clId="{14503846-FABC-4445-AD3F-F4345D3EA131}" dt="2022-09-27T11:13:33.690" v="571" actId="207"/>
        <pc:sldMkLst>
          <pc:docMk/>
          <pc:sldMk cId="771283089" sldId="263"/>
        </pc:sldMkLst>
        <pc:spChg chg="mod">
          <ac:chgData name="Cannell, Michael B" userId="df291291-9ac9-42c2-a976-062f6e2ad9da" providerId="ADAL" clId="{14503846-FABC-4445-AD3F-F4345D3EA131}" dt="2022-09-27T11:13:33.690" v="571" actId="207"/>
          <ac:spMkLst>
            <pc:docMk/>
            <pc:sldMk cId="771283089" sldId="263"/>
            <ac:spMk id="3" creationId="{6F600F65-5453-CA4C-B071-E5C07463BA74}"/>
          </ac:spMkLst>
        </pc:spChg>
      </pc:sldChg>
      <pc:sldChg chg="modSp mod modNotesTx">
        <pc:chgData name="Cannell, Michael B" userId="df291291-9ac9-42c2-a976-062f6e2ad9da" providerId="ADAL" clId="{14503846-FABC-4445-AD3F-F4345D3EA131}" dt="2022-09-27T11:05:54.641" v="499" actId="20577"/>
        <pc:sldMkLst>
          <pc:docMk/>
          <pc:sldMk cId="2090817055" sldId="265"/>
        </pc:sldMkLst>
        <pc:spChg chg="mod">
          <ac:chgData name="Cannell, Michael B" userId="df291291-9ac9-42c2-a976-062f6e2ad9da" providerId="ADAL" clId="{14503846-FABC-4445-AD3F-F4345D3EA131}" dt="2022-09-27T11:05:39.109" v="442" actId="6549"/>
          <ac:spMkLst>
            <pc:docMk/>
            <pc:sldMk cId="2090817055" sldId="265"/>
            <ac:spMk id="3" creationId="{625EDB29-19BF-584B-B754-8E179DE202DC}"/>
          </ac:spMkLst>
        </pc:spChg>
      </pc:sldChg>
      <pc:sldChg chg="modNotesTx">
        <pc:chgData name="Cannell, Michael B" userId="df291291-9ac9-42c2-a976-062f6e2ad9da" providerId="ADAL" clId="{14503846-FABC-4445-AD3F-F4345D3EA131}" dt="2022-09-27T11:06:13.924" v="512" actId="20577"/>
        <pc:sldMkLst>
          <pc:docMk/>
          <pc:sldMk cId="3637174853" sldId="274"/>
        </pc:sldMkLst>
      </pc:sldChg>
      <pc:sldChg chg="del">
        <pc:chgData name="Cannell, Michael B" userId="df291291-9ac9-42c2-a976-062f6e2ad9da" providerId="ADAL" clId="{14503846-FABC-4445-AD3F-F4345D3EA131}" dt="2022-09-27T11:06:50.102" v="513" actId="2696"/>
        <pc:sldMkLst>
          <pc:docMk/>
          <pc:sldMk cId="627891497" sldId="275"/>
        </pc:sldMkLst>
      </pc:sldChg>
      <pc:sldChg chg="modNotesTx">
        <pc:chgData name="Cannell, Michael B" userId="df291291-9ac9-42c2-a976-062f6e2ad9da" providerId="ADAL" clId="{14503846-FABC-4445-AD3F-F4345D3EA131}" dt="2022-09-27T11:07:22.455" v="522" actId="20577"/>
        <pc:sldMkLst>
          <pc:docMk/>
          <pc:sldMk cId="538960976" sldId="276"/>
        </pc:sldMkLst>
      </pc:sldChg>
      <pc:sldChg chg="mod modShow">
        <pc:chgData name="Cannell, Michael B" userId="df291291-9ac9-42c2-a976-062f6e2ad9da" providerId="ADAL" clId="{14503846-FABC-4445-AD3F-F4345D3EA131}" dt="2022-09-27T16:42:37.488" v="8568" actId="729"/>
        <pc:sldMkLst>
          <pc:docMk/>
          <pc:sldMk cId="3980507200" sldId="307"/>
        </pc:sldMkLst>
      </pc:sldChg>
      <pc:sldChg chg="mod modShow">
        <pc:chgData name="Cannell, Michael B" userId="df291291-9ac9-42c2-a976-062f6e2ad9da" providerId="ADAL" clId="{14503846-FABC-4445-AD3F-F4345D3EA131}" dt="2022-09-27T16:42:40.273" v="8569" actId="729"/>
        <pc:sldMkLst>
          <pc:docMk/>
          <pc:sldMk cId="1961007839" sldId="308"/>
        </pc:sldMkLst>
      </pc:sldChg>
      <pc:sldChg chg="mod modShow">
        <pc:chgData name="Cannell, Michael B" userId="df291291-9ac9-42c2-a976-062f6e2ad9da" providerId="ADAL" clId="{14503846-FABC-4445-AD3F-F4345D3EA131}" dt="2022-09-27T16:42:43.607" v="8570" actId="729"/>
        <pc:sldMkLst>
          <pc:docMk/>
          <pc:sldMk cId="1240201473" sldId="309"/>
        </pc:sldMkLst>
      </pc:sldChg>
      <pc:sldChg chg="mod modShow">
        <pc:chgData name="Cannell, Michael B" userId="df291291-9ac9-42c2-a976-062f6e2ad9da" providerId="ADAL" clId="{14503846-FABC-4445-AD3F-F4345D3EA131}" dt="2022-09-27T16:42:52.692" v="8573" actId="729"/>
        <pc:sldMkLst>
          <pc:docMk/>
          <pc:sldMk cId="3048833431" sldId="312"/>
        </pc:sldMkLst>
      </pc:sldChg>
      <pc:sldChg chg="mod modShow">
        <pc:chgData name="Cannell, Michael B" userId="df291291-9ac9-42c2-a976-062f6e2ad9da" providerId="ADAL" clId="{14503846-FABC-4445-AD3F-F4345D3EA131}" dt="2022-09-27T16:42:55.664" v="8574" actId="729"/>
        <pc:sldMkLst>
          <pc:docMk/>
          <pc:sldMk cId="3763364404" sldId="313"/>
        </pc:sldMkLst>
      </pc:sldChg>
      <pc:sldChg chg="del">
        <pc:chgData name="Cannell, Michael B" userId="df291291-9ac9-42c2-a976-062f6e2ad9da" providerId="ADAL" clId="{14503846-FABC-4445-AD3F-F4345D3EA131}" dt="2022-09-27T15:05:24.289" v="6820" actId="2696"/>
        <pc:sldMkLst>
          <pc:docMk/>
          <pc:sldMk cId="989595342" sldId="314"/>
        </pc:sldMkLst>
      </pc:sldChg>
      <pc:sldChg chg="del">
        <pc:chgData name="Cannell, Michael B" userId="df291291-9ac9-42c2-a976-062f6e2ad9da" providerId="ADAL" clId="{14503846-FABC-4445-AD3F-F4345D3EA131}" dt="2022-09-27T14:51:53.614" v="6127" actId="2696"/>
        <pc:sldMkLst>
          <pc:docMk/>
          <pc:sldMk cId="828298780" sldId="315"/>
        </pc:sldMkLst>
      </pc:sldChg>
      <pc:sldChg chg="del">
        <pc:chgData name="Cannell, Michael B" userId="df291291-9ac9-42c2-a976-062f6e2ad9da" providerId="ADAL" clId="{14503846-FABC-4445-AD3F-F4345D3EA131}" dt="2022-09-27T14:52:04.589" v="6130" actId="2696"/>
        <pc:sldMkLst>
          <pc:docMk/>
          <pc:sldMk cId="2489983784" sldId="316"/>
        </pc:sldMkLst>
      </pc:sldChg>
      <pc:sldChg chg="del">
        <pc:chgData name="Cannell, Michael B" userId="df291291-9ac9-42c2-a976-062f6e2ad9da" providerId="ADAL" clId="{14503846-FABC-4445-AD3F-F4345D3EA131}" dt="2022-09-27T14:52:41.040" v="6131" actId="2696"/>
        <pc:sldMkLst>
          <pc:docMk/>
          <pc:sldMk cId="420111572" sldId="317"/>
        </pc:sldMkLst>
      </pc:sldChg>
      <pc:sldChg chg="modSp add mod modNotesTx">
        <pc:chgData name="Cannell, Michael B" userId="df291291-9ac9-42c2-a976-062f6e2ad9da" providerId="ADAL" clId="{14503846-FABC-4445-AD3F-F4345D3EA131}" dt="2022-09-27T14:57:03.342" v="6287"/>
        <pc:sldMkLst>
          <pc:docMk/>
          <pc:sldMk cId="1995645146" sldId="317"/>
        </pc:sldMkLst>
        <pc:spChg chg="mod">
          <ac:chgData name="Cannell, Michael B" userId="df291291-9ac9-42c2-a976-062f6e2ad9da" providerId="ADAL" clId="{14503846-FABC-4445-AD3F-F4345D3EA131}" dt="2022-09-27T14:56:25.338" v="6286" actId="403"/>
          <ac:spMkLst>
            <pc:docMk/>
            <pc:sldMk cId="1995645146" sldId="317"/>
            <ac:spMk id="3" creationId="{AAFB76A6-6B3D-CC4B-B130-24B452851E3A}"/>
          </ac:spMkLst>
        </pc:spChg>
        <pc:spChg chg="mod">
          <ac:chgData name="Cannell, Michael B" userId="df291291-9ac9-42c2-a976-062f6e2ad9da" providerId="ADAL" clId="{14503846-FABC-4445-AD3F-F4345D3EA131}" dt="2022-09-27T14:55:42.976" v="6237" actId="20577"/>
          <ac:spMkLst>
            <pc:docMk/>
            <pc:sldMk cId="1995645146" sldId="317"/>
            <ac:spMk id="4" creationId="{4383D904-BBBB-194A-82A9-0C662F231336}"/>
          </ac:spMkLst>
        </pc:spChg>
      </pc:sldChg>
      <pc:sldChg chg="modSp add mod modNotesTx">
        <pc:chgData name="Cannell, Michael B" userId="df291291-9ac9-42c2-a976-062f6e2ad9da" providerId="ADAL" clId="{14503846-FABC-4445-AD3F-F4345D3EA131}" dt="2022-09-27T15:03:49.053" v="6785" actId="20577"/>
        <pc:sldMkLst>
          <pc:docMk/>
          <pc:sldMk cId="448296738" sldId="318"/>
        </pc:sldMkLst>
        <pc:spChg chg="mod">
          <ac:chgData name="Cannell, Michael B" userId="df291291-9ac9-42c2-a976-062f6e2ad9da" providerId="ADAL" clId="{14503846-FABC-4445-AD3F-F4345D3EA131}" dt="2022-09-27T15:03:49.053" v="6785" actId="20577"/>
          <ac:spMkLst>
            <pc:docMk/>
            <pc:sldMk cId="448296738" sldId="318"/>
            <ac:spMk id="3" creationId="{AAFB76A6-6B3D-CC4B-B130-24B452851E3A}"/>
          </ac:spMkLst>
        </pc:spChg>
      </pc:sldChg>
      <pc:sldChg chg="del">
        <pc:chgData name="Cannell, Michael B" userId="df291291-9ac9-42c2-a976-062f6e2ad9da" providerId="ADAL" clId="{14503846-FABC-4445-AD3F-F4345D3EA131}" dt="2022-09-27T14:52:41.040" v="6131" actId="2696"/>
        <pc:sldMkLst>
          <pc:docMk/>
          <pc:sldMk cId="2470514189" sldId="318"/>
        </pc:sldMkLst>
      </pc:sldChg>
      <pc:sldChg chg="addSp modSp mod">
        <pc:chgData name="Cannell, Michael B" userId="df291291-9ac9-42c2-a976-062f6e2ad9da" providerId="ADAL" clId="{14503846-FABC-4445-AD3F-F4345D3EA131}" dt="2022-09-27T15:06:48.255" v="6847" actId="20577"/>
        <pc:sldMkLst>
          <pc:docMk/>
          <pc:sldMk cId="684837569" sldId="320"/>
        </pc:sldMkLst>
        <pc:spChg chg="add mod">
          <ac:chgData name="Cannell, Michael B" userId="df291291-9ac9-42c2-a976-062f6e2ad9da" providerId="ADAL" clId="{14503846-FABC-4445-AD3F-F4345D3EA131}" dt="2022-09-27T15:06:48.255" v="6847" actId="20577"/>
          <ac:spMkLst>
            <pc:docMk/>
            <pc:sldMk cId="684837569" sldId="320"/>
            <ac:spMk id="3" creationId="{C6CF7892-3596-6B56-DE15-5845A4EAA0DF}"/>
          </ac:spMkLst>
        </pc:spChg>
      </pc:sldChg>
      <pc:sldChg chg="addSp delSp modSp mod ord delCm chgLayout modNotesTx">
        <pc:chgData name="Cannell, Michael B" userId="df291291-9ac9-42c2-a976-062f6e2ad9da" providerId="ADAL" clId="{14503846-FABC-4445-AD3F-F4345D3EA131}" dt="2022-09-27T15:27:20.387" v="7810" actId="478"/>
        <pc:sldMkLst>
          <pc:docMk/>
          <pc:sldMk cId="1091656851" sldId="321"/>
        </pc:sldMkLst>
        <pc:spChg chg="mod ord">
          <ac:chgData name="Cannell, Michael B" userId="df291291-9ac9-42c2-a976-062f6e2ad9da" providerId="ADAL" clId="{14503846-FABC-4445-AD3F-F4345D3EA131}" dt="2022-09-27T15:23:53.233" v="7513" actId="20577"/>
          <ac:spMkLst>
            <pc:docMk/>
            <pc:sldMk cId="1091656851" sldId="321"/>
            <ac:spMk id="2" creationId="{3A5CF35E-D827-2245-B227-369871998B77}"/>
          </ac:spMkLst>
        </pc:spChg>
        <pc:spChg chg="del mod">
          <ac:chgData name="Cannell, Michael B" userId="df291291-9ac9-42c2-a976-062f6e2ad9da" providerId="ADAL" clId="{14503846-FABC-4445-AD3F-F4345D3EA131}" dt="2022-09-27T15:19:57.638" v="7109" actId="478"/>
          <ac:spMkLst>
            <pc:docMk/>
            <pc:sldMk cId="1091656851" sldId="321"/>
            <ac:spMk id="4" creationId="{1F6C866E-0E69-5240-BB11-7D5DE21669C3}"/>
          </ac:spMkLst>
        </pc:spChg>
        <pc:spChg chg="add mod ord">
          <ac:chgData name="Cannell, Michael B" userId="df291291-9ac9-42c2-a976-062f6e2ad9da" providerId="ADAL" clId="{14503846-FABC-4445-AD3F-F4345D3EA131}" dt="2022-09-27T15:24:06.166" v="7563" actId="20577"/>
          <ac:spMkLst>
            <pc:docMk/>
            <pc:sldMk cId="1091656851" sldId="321"/>
            <ac:spMk id="6" creationId="{CC3ED9CD-F42F-A973-3AF5-1F6510D70084}"/>
          </ac:spMkLst>
        </pc:spChg>
        <pc:spChg chg="add del mod">
          <ac:chgData name="Cannell, Michael B" userId="df291291-9ac9-42c2-a976-062f6e2ad9da" providerId="ADAL" clId="{14503846-FABC-4445-AD3F-F4345D3EA131}" dt="2022-09-27T15:27:20.387" v="7810" actId="478"/>
          <ac:spMkLst>
            <pc:docMk/>
            <pc:sldMk cId="1091656851" sldId="321"/>
            <ac:spMk id="7" creationId="{BDB7C2BC-1BAB-ACE7-2EC8-A1529A44619F}"/>
          </ac:spMkLst>
        </pc:spChg>
        <pc:graphicFrameChg chg="add del mod">
          <ac:chgData name="Cannell, Michael B" userId="df291291-9ac9-42c2-a976-062f6e2ad9da" providerId="ADAL" clId="{14503846-FABC-4445-AD3F-F4345D3EA131}" dt="2022-09-27T15:19:55.140" v="7107" actId="478"/>
          <ac:graphicFrameMkLst>
            <pc:docMk/>
            <pc:sldMk cId="1091656851" sldId="321"/>
            <ac:graphicFrameMk id="3" creationId="{F9558CA7-6478-E21A-AA86-02A3ED7608FA}"/>
          </ac:graphicFrameMkLst>
        </pc:graphicFrameChg>
        <pc:graphicFrameChg chg="del">
          <ac:chgData name="Cannell, Michael B" userId="df291291-9ac9-42c2-a976-062f6e2ad9da" providerId="ADAL" clId="{14503846-FABC-4445-AD3F-F4345D3EA131}" dt="2022-09-27T15:16:14.846" v="7010" actId="478"/>
          <ac:graphicFrameMkLst>
            <pc:docMk/>
            <pc:sldMk cId="1091656851" sldId="321"/>
            <ac:graphicFrameMk id="5" creationId="{D8A85BF5-E8D8-944E-A5FA-0561FE11D994}"/>
          </ac:graphicFrameMkLst>
        </pc:graphicFrameChg>
      </pc:sldChg>
      <pc:sldChg chg="modSp mod ord modNotesTx">
        <pc:chgData name="Cannell, Michael B" userId="df291291-9ac9-42c2-a976-062f6e2ad9da" providerId="ADAL" clId="{14503846-FABC-4445-AD3F-F4345D3EA131}" dt="2022-09-27T12:58:47.121" v="4738" actId="122"/>
        <pc:sldMkLst>
          <pc:docMk/>
          <pc:sldMk cId="2025522006" sldId="323"/>
        </pc:sldMkLst>
        <pc:spChg chg="mod">
          <ac:chgData name="Cannell, Michael B" userId="df291291-9ac9-42c2-a976-062f6e2ad9da" providerId="ADAL" clId="{14503846-FABC-4445-AD3F-F4345D3EA131}" dt="2022-09-27T12:58:47.121" v="4738" actId="122"/>
          <ac:spMkLst>
            <pc:docMk/>
            <pc:sldMk cId="2025522006" sldId="323"/>
            <ac:spMk id="3" creationId="{16003D10-E70F-187C-5FC5-F61E82C11796}"/>
          </ac:spMkLst>
        </pc:spChg>
      </pc:sldChg>
      <pc:sldChg chg="mod modShow">
        <pc:chgData name="Cannell, Michael B" userId="df291291-9ac9-42c2-a976-062f6e2ad9da" providerId="ADAL" clId="{14503846-FABC-4445-AD3F-F4345D3EA131}" dt="2022-09-27T16:43:02.679" v="8575" actId="729"/>
        <pc:sldMkLst>
          <pc:docMk/>
          <pc:sldMk cId="2167319922" sldId="324"/>
        </pc:sldMkLst>
      </pc:sldChg>
      <pc:sldChg chg="mod modShow">
        <pc:chgData name="Cannell, Michael B" userId="df291291-9ac9-42c2-a976-062f6e2ad9da" providerId="ADAL" clId="{14503846-FABC-4445-AD3F-F4345D3EA131}" dt="2022-09-27T16:43:07.662" v="8576" actId="729"/>
        <pc:sldMkLst>
          <pc:docMk/>
          <pc:sldMk cId="3245765516" sldId="325"/>
        </pc:sldMkLst>
      </pc:sldChg>
      <pc:sldChg chg="addSp delSp modSp add del mod">
        <pc:chgData name="Cannell, Michael B" userId="df291291-9ac9-42c2-a976-062f6e2ad9da" providerId="ADAL" clId="{14503846-FABC-4445-AD3F-F4345D3EA131}" dt="2022-09-27T14:44:33.705" v="6010" actId="2696"/>
        <pc:sldMkLst>
          <pc:docMk/>
          <pc:sldMk cId="2139496264" sldId="471"/>
        </pc:sldMkLst>
        <pc:spChg chg="add mod topLvl">
          <ac:chgData name="Cannell, Michael B" userId="df291291-9ac9-42c2-a976-062f6e2ad9da" providerId="ADAL" clId="{14503846-FABC-4445-AD3F-F4345D3EA131}" dt="2022-09-27T14:40:41.372" v="5977" actId="208"/>
          <ac:spMkLst>
            <pc:docMk/>
            <pc:sldMk cId="2139496264" sldId="471"/>
            <ac:spMk id="4" creationId="{201AA212-E018-4667-5E35-AD51B10C2FC3}"/>
          </ac:spMkLst>
        </pc:spChg>
        <pc:spChg chg="add mod topLvl">
          <ac:chgData name="Cannell, Michael B" userId="df291291-9ac9-42c2-a976-062f6e2ad9da" providerId="ADAL" clId="{14503846-FABC-4445-AD3F-F4345D3EA131}" dt="2022-09-27T14:40:41.372" v="5977" actId="208"/>
          <ac:spMkLst>
            <pc:docMk/>
            <pc:sldMk cId="2139496264" sldId="471"/>
            <ac:spMk id="5" creationId="{C65508E6-1440-E13D-FBB3-F2BD1C448862}"/>
          </ac:spMkLst>
        </pc:spChg>
        <pc:spChg chg="mod topLvl">
          <ac:chgData name="Cannell, Michael B" userId="df291291-9ac9-42c2-a976-062f6e2ad9da" providerId="ADAL" clId="{14503846-FABC-4445-AD3F-F4345D3EA131}" dt="2022-09-27T14:40:28.626" v="5975" actId="165"/>
          <ac:spMkLst>
            <pc:docMk/>
            <pc:sldMk cId="2139496264" sldId="471"/>
            <ac:spMk id="8" creationId="{25DD29AC-569F-FA43-80A1-5DF0107537CA}"/>
          </ac:spMkLst>
        </pc:spChg>
        <pc:spChg chg="add mod">
          <ac:chgData name="Cannell, Michael B" userId="df291291-9ac9-42c2-a976-062f6e2ad9da" providerId="ADAL" clId="{14503846-FABC-4445-AD3F-F4345D3EA131}" dt="2022-09-27T14:43:53.161" v="6004" actId="404"/>
          <ac:spMkLst>
            <pc:docMk/>
            <pc:sldMk cId="2139496264" sldId="471"/>
            <ac:spMk id="10" creationId="{7C5664C6-A427-862E-A732-2F5F0F609C33}"/>
          </ac:spMkLst>
        </pc:spChg>
        <pc:spChg chg="mod topLvl">
          <ac:chgData name="Cannell, Michael B" userId="df291291-9ac9-42c2-a976-062f6e2ad9da" providerId="ADAL" clId="{14503846-FABC-4445-AD3F-F4345D3EA131}" dt="2022-09-27T14:40:38.240" v="5976" actId="208"/>
          <ac:spMkLst>
            <pc:docMk/>
            <pc:sldMk cId="2139496264" sldId="471"/>
            <ac:spMk id="12" creationId="{A5675D73-E8A1-5C46-B40B-113023CD79D5}"/>
          </ac:spMkLst>
        </pc:spChg>
        <pc:spChg chg="mod topLvl">
          <ac:chgData name="Cannell, Michael B" userId="df291291-9ac9-42c2-a976-062f6e2ad9da" providerId="ADAL" clId="{14503846-FABC-4445-AD3F-F4345D3EA131}" dt="2022-09-27T14:40:48.287" v="5978" actId="208"/>
          <ac:spMkLst>
            <pc:docMk/>
            <pc:sldMk cId="2139496264" sldId="471"/>
            <ac:spMk id="13" creationId="{8AA3EF81-20D2-F04E-8340-4FFD9051622E}"/>
          </ac:spMkLst>
        </pc:spChg>
        <pc:spChg chg="mod topLvl">
          <ac:chgData name="Cannell, Michael B" userId="df291291-9ac9-42c2-a976-062f6e2ad9da" providerId="ADAL" clId="{14503846-FABC-4445-AD3F-F4345D3EA131}" dt="2022-09-27T14:40:48.287" v="5978" actId="208"/>
          <ac:spMkLst>
            <pc:docMk/>
            <pc:sldMk cId="2139496264" sldId="471"/>
            <ac:spMk id="14" creationId="{C71ED6EE-4C7D-2542-90AA-1AAB6926381A}"/>
          </ac:spMkLst>
        </pc:spChg>
        <pc:spChg chg="mod topLvl">
          <ac:chgData name="Cannell, Michael B" userId="df291291-9ac9-42c2-a976-062f6e2ad9da" providerId="ADAL" clId="{14503846-FABC-4445-AD3F-F4345D3EA131}" dt="2022-09-27T14:40:48.287" v="5978" actId="208"/>
          <ac:spMkLst>
            <pc:docMk/>
            <pc:sldMk cId="2139496264" sldId="471"/>
            <ac:spMk id="15" creationId="{4FD360D3-FA08-404B-BCA7-1251E80F2247}"/>
          </ac:spMkLst>
        </pc:spChg>
        <pc:spChg chg="del mod">
          <ac:chgData name="Cannell, Michael B" userId="df291291-9ac9-42c2-a976-062f6e2ad9da" providerId="ADAL" clId="{14503846-FABC-4445-AD3F-F4345D3EA131}" dt="2022-09-27T14:39:51.692" v="5964" actId="478"/>
          <ac:spMkLst>
            <pc:docMk/>
            <pc:sldMk cId="2139496264" sldId="471"/>
            <ac:spMk id="16" creationId="{891E744D-6A73-D24A-9960-29A8F8DAFE37}"/>
          </ac:spMkLst>
        </pc:spChg>
        <pc:spChg chg="del mod">
          <ac:chgData name="Cannell, Michael B" userId="df291291-9ac9-42c2-a976-062f6e2ad9da" providerId="ADAL" clId="{14503846-FABC-4445-AD3F-F4345D3EA131}" dt="2022-09-27T14:39:52.504" v="5965" actId="478"/>
          <ac:spMkLst>
            <pc:docMk/>
            <pc:sldMk cId="2139496264" sldId="471"/>
            <ac:spMk id="17" creationId="{DF0642D2-01E9-2F4F-AF60-09A77FDD05A5}"/>
          </ac:spMkLst>
        </pc:spChg>
        <pc:spChg chg="del">
          <ac:chgData name="Cannell, Michael B" userId="df291291-9ac9-42c2-a976-062f6e2ad9da" providerId="ADAL" clId="{14503846-FABC-4445-AD3F-F4345D3EA131}" dt="2022-09-27T14:39:31.599" v="5957" actId="478"/>
          <ac:spMkLst>
            <pc:docMk/>
            <pc:sldMk cId="2139496264" sldId="471"/>
            <ac:spMk id="18" creationId="{22F5C8E7-C6E3-C64F-8EF6-33EF89DA085C}"/>
          </ac:spMkLst>
        </pc:spChg>
        <pc:spChg chg="del">
          <ac:chgData name="Cannell, Michael B" userId="df291291-9ac9-42c2-a976-062f6e2ad9da" providerId="ADAL" clId="{14503846-FABC-4445-AD3F-F4345D3EA131}" dt="2022-09-27T14:39:33.287" v="5959" actId="478"/>
          <ac:spMkLst>
            <pc:docMk/>
            <pc:sldMk cId="2139496264" sldId="471"/>
            <ac:spMk id="20" creationId="{6FE352AF-8C33-8845-B8B3-A17D7A8E0039}"/>
          </ac:spMkLst>
        </pc:spChg>
        <pc:spChg chg="del">
          <ac:chgData name="Cannell, Michael B" userId="df291291-9ac9-42c2-a976-062f6e2ad9da" providerId="ADAL" clId="{14503846-FABC-4445-AD3F-F4345D3EA131}" dt="2022-09-27T14:39:32.423" v="5958" actId="478"/>
          <ac:spMkLst>
            <pc:docMk/>
            <pc:sldMk cId="2139496264" sldId="471"/>
            <ac:spMk id="21" creationId="{D4CC5A03-1FDC-E04F-9BF2-F4FC156307F4}"/>
          </ac:spMkLst>
        </pc:spChg>
        <pc:spChg chg="del">
          <ac:chgData name="Cannell, Michael B" userId="df291291-9ac9-42c2-a976-062f6e2ad9da" providerId="ADAL" clId="{14503846-FABC-4445-AD3F-F4345D3EA131}" dt="2022-09-27T14:39:00.797" v="5919" actId="478"/>
          <ac:spMkLst>
            <pc:docMk/>
            <pc:sldMk cId="2139496264" sldId="471"/>
            <ac:spMk id="52" creationId="{19B07F61-7B5C-F84D-B91A-2D226ACAAD30}"/>
          </ac:spMkLst>
        </pc:spChg>
        <pc:spChg chg="del mod">
          <ac:chgData name="Cannell, Michael B" userId="df291291-9ac9-42c2-a976-062f6e2ad9da" providerId="ADAL" clId="{14503846-FABC-4445-AD3F-F4345D3EA131}" dt="2022-09-27T14:39:03.811" v="5922" actId="478"/>
          <ac:spMkLst>
            <pc:docMk/>
            <pc:sldMk cId="2139496264" sldId="471"/>
            <ac:spMk id="53" creationId="{BD89862C-4804-7F40-90DD-8D6197B3CD5C}"/>
          </ac:spMkLst>
        </pc:spChg>
        <pc:grpChg chg="add del mod">
          <ac:chgData name="Cannell, Michael B" userId="df291291-9ac9-42c2-a976-062f6e2ad9da" providerId="ADAL" clId="{14503846-FABC-4445-AD3F-F4345D3EA131}" dt="2022-09-27T14:40:28.626" v="5975" actId="165"/>
          <ac:grpSpMkLst>
            <pc:docMk/>
            <pc:sldMk cId="2139496264" sldId="471"/>
            <ac:grpSpMk id="9" creationId="{515E2F18-7C81-ED5B-00EF-FC9A6E9993B3}"/>
          </ac:grpSpMkLst>
        </pc:grpChg>
        <pc:cxnChg chg="add mod topLvl">
          <ac:chgData name="Cannell, Michael B" userId="df291291-9ac9-42c2-a976-062f6e2ad9da" providerId="ADAL" clId="{14503846-FABC-4445-AD3F-F4345D3EA131}" dt="2022-09-27T14:40:28.626" v="5975" actId="165"/>
          <ac:cxnSpMkLst>
            <pc:docMk/>
            <pc:sldMk cId="2139496264" sldId="471"/>
            <ac:cxnSpMk id="6" creationId="{8601D975-8574-4B02-D0DA-5C08EAD61450}"/>
          </ac:cxnSpMkLst>
        </pc:cxnChg>
        <pc:cxnChg chg="add mod topLvl">
          <ac:chgData name="Cannell, Michael B" userId="df291291-9ac9-42c2-a976-062f6e2ad9da" providerId="ADAL" clId="{14503846-FABC-4445-AD3F-F4345D3EA131}" dt="2022-09-27T14:40:28.626" v="5975" actId="165"/>
          <ac:cxnSpMkLst>
            <pc:docMk/>
            <pc:sldMk cId="2139496264" sldId="471"/>
            <ac:cxnSpMk id="7" creationId="{EDC916BE-B167-A1C3-5581-12C543EF03C8}"/>
          </ac:cxnSpMkLst>
        </pc:cxnChg>
        <pc:cxnChg chg="mod topLvl">
          <ac:chgData name="Cannell, Michael B" userId="df291291-9ac9-42c2-a976-062f6e2ad9da" providerId="ADAL" clId="{14503846-FABC-4445-AD3F-F4345D3EA131}" dt="2022-09-27T14:40:28.626" v="5975" actId="165"/>
          <ac:cxnSpMkLst>
            <pc:docMk/>
            <pc:sldMk cId="2139496264" sldId="471"/>
            <ac:cxnSpMk id="22" creationId="{E81CBB27-F204-7240-94F5-8D1D169338E0}"/>
          </ac:cxnSpMkLst>
        </pc:cxnChg>
        <pc:cxnChg chg="mod topLvl">
          <ac:chgData name="Cannell, Michael B" userId="df291291-9ac9-42c2-a976-062f6e2ad9da" providerId="ADAL" clId="{14503846-FABC-4445-AD3F-F4345D3EA131}" dt="2022-09-27T14:42:56.346" v="5989" actId="1076"/>
          <ac:cxnSpMkLst>
            <pc:docMk/>
            <pc:sldMk cId="2139496264" sldId="471"/>
            <ac:cxnSpMk id="23" creationId="{37519C07-AB60-0D4C-B3DD-02225D5B028A}"/>
          </ac:cxnSpMkLst>
        </pc:cxnChg>
        <pc:cxnChg chg="del mod">
          <ac:chgData name="Cannell, Michael B" userId="df291291-9ac9-42c2-a976-062f6e2ad9da" providerId="ADAL" clId="{14503846-FABC-4445-AD3F-F4345D3EA131}" dt="2022-09-27T14:39:50.138" v="5963" actId="478"/>
          <ac:cxnSpMkLst>
            <pc:docMk/>
            <pc:sldMk cId="2139496264" sldId="471"/>
            <ac:cxnSpMk id="27" creationId="{3C4F9388-CB86-3743-A5FF-DB4BBDB577F2}"/>
          </ac:cxnSpMkLst>
        </pc:cxnChg>
        <pc:cxnChg chg="del mod">
          <ac:chgData name="Cannell, Michael B" userId="df291291-9ac9-42c2-a976-062f6e2ad9da" providerId="ADAL" clId="{14503846-FABC-4445-AD3F-F4345D3EA131}" dt="2022-09-27T14:39:53.594" v="5966" actId="478"/>
          <ac:cxnSpMkLst>
            <pc:docMk/>
            <pc:sldMk cId="2139496264" sldId="471"/>
            <ac:cxnSpMk id="30" creationId="{711D594C-0E8E-BB46-A9F1-A895308BB0F5}"/>
          </ac:cxnSpMkLst>
        </pc:cxnChg>
        <pc:cxnChg chg="del mod">
          <ac:chgData name="Cannell, Michael B" userId="df291291-9ac9-42c2-a976-062f6e2ad9da" providerId="ADAL" clId="{14503846-FABC-4445-AD3F-F4345D3EA131}" dt="2022-09-27T14:39:36.321" v="5962" actId="478"/>
          <ac:cxnSpMkLst>
            <pc:docMk/>
            <pc:sldMk cId="2139496264" sldId="471"/>
            <ac:cxnSpMk id="33" creationId="{D5524C6D-742F-D942-A454-7731C5BBD858}"/>
          </ac:cxnSpMkLst>
        </pc:cxnChg>
        <pc:cxnChg chg="del mod">
          <ac:chgData name="Cannell, Michael B" userId="df291291-9ac9-42c2-a976-062f6e2ad9da" providerId="ADAL" clId="{14503846-FABC-4445-AD3F-F4345D3EA131}" dt="2022-09-27T14:39:35.118" v="5961" actId="478"/>
          <ac:cxnSpMkLst>
            <pc:docMk/>
            <pc:sldMk cId="2139496264" sldId="471"/>
            <ac:cxnSpMk id="36" creationId="{E57259EC-DCB7-4C48-8929-71B950755099}"/>
          </ac:cxnSpMkLst>
        </pc:cxnChg>
        <pc:cxnChg chg="del mod">
          <ac:chgData name="Cannell, Michael B" userId="df291291-9ac9-42c2-a976-062f6e2ad9da" providerId="ADAL" clId="{14503846-FABC-4445-AD3F-F4345D3EA131}" dt="2022-09-27T14:39:34.354" v="5960" actId="478"/>
          <ac:cxnSpMkLst>
            <pc:docMk/>
            <pc:sldMk cId="2139496264" sldId="471"/>
            <ac:cxnSpMk id="39" creationId="{D2AC21F2-F4D6-444E-A6D6-EC09673E99EA}"/>
          </ac:cxnSpMkLst>
        </pc:cxnChg>
        <pc:cxnChg chg="mod topLvl">
          <ac:chgData name="Cannell, Michael B" userId="df291291-9ac9-42c2-a976-062f6e2ad9da" providerId="ADAL" clId="{14503846-FABC-4445-AD3F-F4345D3EA131}" dt="2022-09-27T14:40:28.626" v="5975" actId="165"/>
          <ac:cxnSpMkLst>
            <pc:docMk/>
            <pc:sldMk cId="2139496264" sldId="471"/>
            <ac:cxnSpMk id="42" creationId="{99EF0B7C-276E-9C45-9F31-3B52E5E37E00}"/>
          </ac:cxnSpMkLst>
        </pc:cxnChg>
        <pc:cxnChg chg="mod topLvl">
          <ac:chgData name="Cannell, Michael B" userId="df291291-9ac9-42c2-a976-062f6e2ad9da" providerId="ADAL" clId="{14503846-FABC-4445-AD3F-F4345D3EA131}" dt="2022-09-27T14:40:28.626" v="5975" actId="165"/>
          <ac:cxnSpMkLst>
            <pc:docMk/>
            <pc:sldMk cId="2139496264" sldId="471"/>
            <ac:cxnSpMk id="45" creationId="{8BCD1260-FE54-F24B-9487-2A08B4FB0457}"/>
          </ac:cxnSpMkLst>
        </pc:cxnChg>
        <pc:cxnChg chg="del mod">
          <ac:chgData name="Cannell, Michael B" userId="df291291-9ac9-42c2-a976-062f6e2ad9da" providerId="ADAL" clId="{14503846-FABC-4445-AD3F-F4345D3EA131}" dt="2022-09-27T14:39:01.767" v="5920" actId="478"/>
          <ac:cxnSpMkLst>
            <pc:docMk/>
            <pc:sldMk cId="2139496264" sldId="471"/>
            <ac:cxnSpMk id="55" creationId="{A76F4747-8C2C-2940-B7AD-4733506A39B5}"/>
          </ac:cxnSpMkLst>
        </pc:cxnChg>
      </pc:sldChg>
      <pc:sldChg chg="mod modShow">
        <pc:chgData name="Cannell, Michael B" userId="df291291-9ac9-42c2-a976-062f6e2ad9da" providerId="ADAL" clId="{14503846-FABC-4445-AD3F-F4345D3EA131}" dt="2022-09-27T16:43:33.987" v="8586" actId="729"/>
        <pc:sldMkLst>
          <pc:docMk/>
          <pc:sldMk cId="1332884384" sldId="505"/>
        </pc:sldMkLst>
      </pc:sldChg>
      <pc:sldChg chg="modNotesTx">
        <pc:chgData name="Cannell, Michael B" userId="df291291-9ac9-42c2-a976-062f6e2ad9da" providerId="ADAL" clId="{14503846-FABC-4445-AD3F-F4345D3EA131}" dt="2022-09-27T10:35:06.862" v="339" actId="113"/>
        <pc:sldMkLst>
          <pc:docMk/>
          <pc:sldMk cId="1528528935" sldId="508"/>
        </pc:sldMkLst>
      </pc:sldChg>
      <pc:sldChg chg="del ord">
        <pc:chgData name="Cannell, Michael B" userId="df291291-9ac9-42c2-a976-062f6e2ad9da" providerId="ADAL" clId="{14503846-FABC-4445-AD3F-F4345D3EA131}" dt="2022-09-27T11:44:19.087" v="2432" actId="2696"/>
        <pc:sldMkLst>
          <pc:docMk/>
          <pc:sldMk cId="1667306345" sldId="532"/>
        </pc:sldMkLst>
      </pc:sldChg>
      <pc:sldChg chg="add del modNotesTx">
        <pc:chgData name="Cannell, Michael B" userId="df291291-9ac9-42c2-a976-062f6e2ad9da" providerId="ADAL" clId="{14503846-FABC-4445-AD3F-F4345D3EA131}" dt="2022-09-27T15:20:59.712" v="7166" actId="2696"/>
        <pc:sldMkLst>
          <pc:docMk/>
          <pc:sldMk cId="2399453296" sldId="541"/>
        </pc:sldMkLst>
      </pc:sldChg>
      <pc:sldChg chg="add modNotesTx">
        <pc:chgData name="Cannell, Michael B" userId="df291291-9ac9-42c2-a976-062f6e2ad9da" providerId="ADAL" clId="{14503846-FABC-4445-AD3F-F4345D3EA131}" dt="2022-09-27T15:21:14.765" v="7199" actId="5793"/>
        <pc:sldMkLst>
          <pc:docMk/>
          <pc:sldMk cId="339299914" sldId="542"/>
        </pc:sldMkLst>
      </pc:sldChg>
      <pc:sldChg chg="modNotesTx">
        <pc:chgData name="Cannell, Michael B" userId="df291291-9ac9-42c2-a976-062f6e2ad9da" providerId="ADAL" clId="{14503846-FABC-4445-AD3F-F4345D3EA131}" dt="2022-09-27T10:32:19.503" v="209" actId="114"/>
        <pc:sldMkLst>
          <pc:docMk/>
          <pc:sldMk cId="2004318059" sldId="555"/>
        </pc:sldMkLst>
      </pc:sldChg>
      <pc:sldChg chg="modSp add mod modShow">
        <pc:chgData name="Cannell, Michael B" userId="df291291-9ac9-42c2-a976-062f6e2ad9da" providerId="ADAL" clId="{14503846-FABC-4445-AD3F-F4345D3EA131}" dt="2022-09-27T13:32:19.488" v="5485" actId="20577"/>
        <pc:sldMkLst>
          <pc:docMk/>
          <pc:sldMk cId="4005653384" sldId="563"/>
        </pc:sldMkLst>
        <pc:graphicFrameChg chg="mod modGraphic">
          <ac:chgData name="Cannell, Michael B" userId="df291291-9ac9-42c2-a976-062f6e2ad9da" providerId="ADAL" clId="{14503846-FABC-4445-AD3F-F4345D3EA131}" dt="2022-09-27T13:32:19.488" v="5485" actId="20577"/>
          <ac:graphicFrameMkLst>
            <pc:docMk/>
            <pc:sldMk cId="4005653384" sldId="563"/>
            <ac:graphicFrameMk id="4" creationId="{F7638C69-3D70-335C-3FEC-BD4B4033EBA4}"/>
          </ac:graphicFrameMkLst>
        </pc:graphicFrameChg>
      </pc:sldChg>
      <pc:sldChg chg="modSp mod">
        <pc:chgData name="Cannell, Michael B" userId="df291291-9ac9-42c2-a976-062f6e2ad9da" providerId="ADAL" clId="{14503846-FABC-4445-AD3F-F4345D3EA131}" dt="2022-09-27T15:10:18.603" v="6859" actId="20577"/>
        <pc:sldMkLst>
          <pc:docMk/>
          <pc:sldMk cId="2962174692" sldId="576"/>
        </pc:sldMkLst>
        <pc:graphicFrameChg chg="modGraphic">
          <ac:chgData name="Cannell, Michael B" userId="df291291-9ac9-42c2-a976-062f6e2ad9da" providerId="ADAL" clId="{14503846-FABC-4445-AD3F-F4345D3EA131}" dt="2022-09-27T15:10:18.603" v="6859" actId="20577"/>
          <ac:graphicFrameMkLst>
            <pc:docMk/>
            <pc:sldMk cId="2962174692" sldId="576"/>
            <ac:graphicFrameMk id="20" creationId="{9A425A60-92CB-36D0-BB85-DB8A70206082}"/>
          </ac:graphicFrameMkLst>
        </pc:graphicFrameChg>
      </pc:sldChg>
      <pc:sldChg chg="modSp add mod ord modNotesTx">
        <pc:chgData name="Cannell, Michael B" userId="df291291-9ac9-42c2-a976-062f6e2ad9da" providerId="ADAL" clId="{14503846-FABC-4445-AD3F-F4345D3EA131}" dt="2022-09-27T15:21:26.844" v="7201" actId="20577"/>
        <pc:sldMkLst>
          <pc:docMk/>
          <pc:sldMk cId="1594212849" sldId="588"/>
        </pc:sldMkLst>
        <pc:spChg chg="mod">
          <ac:chgData name="Cannell, Michael B" userId="df291291-9ac9-42c2-a976-062f6e2ad9da" providerId="ADAL" clId="{14503846-FABC-4445-AD3F-F4345D3EA131}" dt="2022-09-27T15:13:09.651" v="6910" actId="1038"/>
          <ac:spMkLst>
            <pc:docMk/>
            <pc:sldMk cId="1594212849" sldId="588"/>
            <ac:spMk id="16" creationId="{14F4193B-3918-73F0-2A11-A2A29D3904E9}"/>
          </ac:spMkLst>
        </pc:spChg>
        <pc:spChg chg="mod">
          <ac:chgData name="Cannell, Michael B" userId="df291291-9ac9-42c2-a976-062f6e2ad9da" providerId="ADAL" clId="{14503846-FABC-4445-AD3F-F4345D3EA131}" dt="2022-09-27T15:13:20.975" v="6911" actId="1076"/>
          <ac:spMkLst>
            <pc:docMk/>
            <pc:sldMk cId="1594212849" sldId="588"/>
            <ac:spMk id="17" creationId="{B2D47199-83EF-9593-27D6-064691A6AFCF}"/>
          </ac:spMkLst>
        </pc:spChg>
      </pc:sldChg>
      <pc:sldChg chg="addSp delSp modSp add mod">
        <pc:chgData name="Cannell, Michael B" userId="df291291-9ac9-42c2-a976-062f6e2ad9da" providerId="ADAL" clId="{14503846-FABC-4445-AD3F-F4345D3EA131}" dt="2022-09-27T15:45:08.854" v="7890"/>
        <pc:sldMkLst>
          <pc:docMk/>
          <pc:sldMk cId="545105592" sldId="592"/>
        </pc:sldMkLst>
        <pc:spChg chg="mod">
          <ac:chgData name="Cannell, Michael B" userId="df291291-9ac9-42c2-a976-062f6e2ad9da" providerId="ADAL" clId="{14503846-FABC-4445-AD3F-F4345D3EA131}" dt="2022-09-27T15:44:50.814" v="7888" actId="1076"/>
          <ac:spMkLst>
            <pc:docMk/>
            <pc:sldMk cId="545105592" sldId="592"/>
            <ac:spMk id="2" creationId="{44CDCAAB-AE79-3769-EF8F-E53C0F2F2DF2}"/>
          </ac:spMkLst>
        </pc:spChg>
        <pc:spChg chg="add mod">
          <ac:chgData name="Cannell, Michael B" userId="df291291-9ac9-42c2-a976-062f6e2ad9da" providerId="ADAL" clId="{14503846-FABC-4445-AD3F-F4345D3EA131}" dt="2022-09-27T15:45:08.854" v="7890"/>
          <ac:spMkLst>
            <pc:docMk/>
            <pc:sldMk cId="545105592" sldId="592"/>
            <ac:spMk id="6" creationId="{ABB8B020-3363-5122-0B45-86403D3E3649}"/>
          </ac:spMkLst>
        </pc:spChg>
        <pc:spChg chg="del">
          <ac:chgData name="Cannell, Michael B" userId="df291291-9ac9-42c2-a976-062f6e2ad9da" providerId="ADAL" clId="{14503846-FABC-4445-AD3F-F4345D3EA131}" dt="2022-09-27T15:45:07.345" v="7889" actId="478"/>
          <ac:spMkLst>
            <pc:docMk/>
            <pc:sldMk cId="545105592" sldId="592"/>
            <ac:spMk id="7" creationId="{B04B5FAD-FDD9-30CC-5D1C-BEB61A2A39A8}"/>
          </ac:spMkLst>
        </pc:spChg>
        <pc:spChg chg="del">
          <ac:chgData name="Cannell, Michael B" userId="df291291-9ac9-42c2-a976-062f6e2ad9da" providerId="ADAL" clId="{14503846-FABC-4445-AD3F-F4345D3EA131}" dt="2022-09-27T15:45:07.345" v="7889" actId="478"/>
          <ac:spMkLst>
            <pc:docMk/>
            <pc:sldMk cId="545105592" sldId="592"/>
            <ac:spMk id="8" creationId="{F0AEC61A-366E-C316-9549-B424FE97DC81}"/>
          </ac:spMkLst>
        </pc:spChg>
        <pc:spChg chg="del">
          <ac:chgData name="Cannell, Michael B" userId="df291291-9ac9-42c2-a976-062f6e2ad9da" providerId="ADAL" clId="{14503846-FABC-4445-AD3F-F4345D3EA131}" dt="2022-09-27T15:45:07.345" v="7889" actId="478"/>
          <ac:spMkLst>
            <pc:docMk/>
            <pc:sldMk cId="545105592" sldId="592"/>
            <ac:spMk id="9" creationId="{517F9297-7465-7172-5EF7-63AA614E2D8B}"/>
          </ac:spMkLst>
        </pc:spChg>
        <pc:spChg chg="del">
          <ac:chgData name="Cannell, Michael B" userId="df291291-9ac9-42c2-a976-062f6e2ad9da" providerId="ADAL" clId="{14503846-FABC-4445-AD3F-F4345D3EA131}" dt="2022-09-27T15:45:07.345" v="7889" actId="478"/>
          <ac:spMkLst>
            <pc:docMk/>
            <pc:sldMk cId="545105592" sldId="592"/>
            <ac:spMk id="10" creationId="{D0C6B1AB-7AA9-2045-4671-D9A6C79C37D4}"/>
          </ac:spMkLst>
        </pc:spChg>
        <pc:spChg chg="del">
          <ac:chgData name="Cannell, Michael B" userId="df291291-9ac9-42c2-a976-062f6e2ad9da" providerId="ADAL" clId="{14503846-FABC-4445-AD3F-F4345D3EA131}" dt="2022-09-27T15:45:07.345" v="7889" actId="478"/>
          <ac:spMkLst>
            <pc:docMk/>
            <pc:sldMk cId="545105592" sldId="592"/>
            <ac:spMk id="11" creationId="{DEABC989-14C6-9547-3725-5DC237AA82AD}"/>
          </ac:spMkLst>
        </pc:spChg>
        <pc:spChg chg="del">
          <ac:chgData name="Cannell, Michael B" userId="df291291-9ac9-42c2-a976-062f6e2ad9da" providerId="ADAL" clId="{14503846-FABC-4445-AD3F-F4345D3EA131}" dt="2022-09-27T15:45:07.345" v="7889" actId="478"/>
          <ac:spMkLst>
            <pc:docMk/>
            <pc:sldMk cId="545105592" sldId="592"/>
            <ac:spMk id="12" creationId="{C02CA5BF-AC1B-4CF6-8442-4D7861D88235}"/>
          </ac:spMkLst>
        </pc:spChg>
        <pc:spChg chg="del">
          <ac:chgData name="Cannell, Michael B" userId="df291291-9ac9-42c2-a976-062f6e2ad9da" providerId="ADAL" clId="{14503846-FABC-4445-AD3F-F4345D3EA131}" dt="2022-09-27T15:45:07.345" v="7889" actId="478"/>
          <ac:spMkLst>
            <pc:docMk/>
            <pc:sldMk cId="545105592" sldId="592"/>
            <ac:spMk id="13" creationId="{AEC6ACAF-E8A7-5686-414D-C3BE22DDB7C0}"/>
          </ac:spMkLst>
        </pc:spChg>
        <pc:spChg chg="del">
          <ac:chgData name="Cannell, Michael B" userId="df291291-9ac9-42c2-a976-062f6e2ad9da" providerId="ADAL" clId="{14503846-FABC-4445-AD3F-F4345D3EA131}" dt="2022-09-27T15:45:07.345" v="7889" actId="478"/>
          <ac:spMkLst>
            <pc:docMk/>
            <pc:sldMk cId="545105592" sldId="592"/>
            <ac:spMk id="14" creationId="{EA7C0330-C6B4-8A45-BE0C-93359C2653DB}"/>
          </ac:spMkLst>
        </pc:spChg>
        <pc:spChg chg="del">
          <ac:chgData name="Cannell, Michael B" userId="df291291-9ac9-42c2-a976-062f6e2ad9da" providerId="ADAL" clId="{14503846-FABC-4445-AD3F-F4345D3EA131}" dt="2022-09-27T15:45:07.345" v="7889" actId="478"/>
          <ac:spMkLst>
            <pc:docMk/>
            <pc:sldMk cId="545105592" sldId="592"/>
            <ac:spMk id="15" creationId="{804EB03E-CA73-4345-44C6-1E7C086D48A8}"/>
          </ac:spMkLst>
        </pc:spChg>
        <pc:spChg chg="add mod">
          <ac:chgData name="Cannell, Michael B" userId="df291291-9ac9-42c2-a976-062f6e2ad9da" providerId="ADAL" clId="{14503846-FABC-4445-AD3F-F4345D3EA131}" dt="2022-09-27T15:45:08.854" v="7890"/>
          <ac:spMkLst>
            <pc:docMk/>
            <pc:sldMk cId="545105592" sldId="592"/>
            <ac:spMk id="16" creationId="{C9FE704F-DBB1-4FE1-BAB5-FE979F095E11}"/>
          </ac:spMkLst>
        </pc:spChg>
        <pc:spChg chg="add mod">
          <ac:chgData name="Cannell, Michael B" userId="df291291-9ac9-42c2-a976-062f6e2ad9da" providerId="ADAL" clId="{14503846-FABC-4445-AD3F-F4345D3EA131}" dt="2022-09-27T15:45:08.854" v="7890"/>
          <ac:spMkLst>
            <pc:docMk/>
            <pc:sldMk cId="545105592" sldId="592"/>
            <ac:spMk id="17" creationId="{072B6587-FF49-8096-8FD3-72E62AA2C967}"/>
          </ac:spMkLst>
        </pc:spChg>
        <pc:spChg chg="mod">
          <ac:chgData name="Cannell, Michael B" userId="df291291-9ac9-42c2-a976-062f6e2ad9da" providerId="ADAL" clId="{14503846-FABC-4445-AD3F-F4345D3EA131}" dt="2022-09-27T15:44:45.097" v="7887" actId="1076"/>
          <ac:spMkLst>
            <pc:docMk/>
            <pc:sldMk cId="545105592" sldId="592"/>
            <ac:spMk id="18" creationId="{11F25F93-EA48-5974-754C-E12002F65609}"/>
          </ac:spMkLst>
        </pc:spChg>
        <pc:spChg chg="add mod">
          <ac:chgData name="Cannell, Michael B" userId="df291291-9ac9-42c2-a976-062f6e2ad9da" providerId="ADAL" clId="{14503846-FABC-4445-AD3F-F4345D3EA131}" dt="2022-09-27T15:45:08.854" v="7890"/>
          <ac:spMkLst>
            <pc:docMk/>
            <pc:sldMk cId="545105592" sldId="592"/>
            <ac:spMk id="19" creationId="{600F8772-FD8C-F10C-28E4-42516B8CF048}"/>
          </ac:spMkLst>
        </pc:spChg>
        <pc:spChg chg="add mod">
          <ac:chgData name="Cannell, Michael B" userId="df291291-9ac9-42c2-a976-062f6e2ad9da" providerId="ADAL" clId="{14503846-FABC-4445-AD3F-F4345D3EA131}" dt="2022-09-27T15:45:08.854" v="7890"/>
          <ac:spMkLst>
            <pc:docMk/>
            <pc:sldMk cId="545105592" sldId="592"/>
            <ac:spMk id="20" creationId="{ACCE577A-59FD-4C3E-461C-F8CBBBBCF398}"/>
          </ac:spMkLst>
        </pc:spChg>
        <pc:spChg chg="del">
          <ac:chgData name="Cannell, Michael B" userId="df291291-9ac9-42c2-a976-062f6e2ad9da" providerId="ADAL" clId="{14503846-FABC-4445-AD3F-F4345D3EA131}" dt="2022-09-27T15:45:07.345" v="7889" actId="478"/>
          <ac:spMkLst>
            <pc:docMk/>
            <pc:sldMk cId="545105592" sldId="592"/>
            <ac:spMk id="21" creationId="{E384B5B2-1A3E-7D8A-10E1-884B7EC2E595}"/>
          </ac:spMkLst>
        </pc:spChg>
        <pc:spChg chg="add mod">
          <ac:chgData name="Cannell, Michael B" userId="df291291-9ac9-42c2-a976-062f6e2ad9da" providerId="ADAL" clId="{14503846-FABC-4445-AD3F-F4345D3EA131}" dt="2022-09-27T15:45:08.854" v="7890"/>
          <ac:spMkLst>
            <pc:docMk/>
            <pc:sldMk cId="545105592" sldId="592"/>
            <ac:spMk id="22" creationId="{8C8D6A64-044F-C327-CF3E-C1FBDCB0FB31}"/>
          </ac:spMkLst>
        </pc:spChg>
        <pc:spChg chg="add mod">
          <ac:chgData name="Cannell, Michael B" userId="df291291-9ac9-42c2-a976-062f6e2ad9da" providerId="ADAL" clId="{14503846-FABC-4445-AD3F-F4345D3EA131}" dt="2022-09-27T15:45:08.854" v="7890"/>
          <ac:spMkLst>
            <pc:docMk/>
            <pc:sldMk cId="545105592" sldId="592"/>
            <ac:spMk id="23" creationId="{EDB6CA4D-064D-1428-02EC-E24EBEA08328}"/>
          </ac:spMkLst>
        </pc:spChg>
        <pc:spChg chg="add mod">
          <ac:chgData name="Cannell, Michael B" userId="df291291-9ac9-42c2-a976-062f6e2ad9da" providerId="ADAL" clId="{14503846-FABC-4445-AD3F-F4345D3EA131}" dt="2022-09-27T15:45:08.854" v="7890"/>
          <ac:spMkLst>
            <pc:docMk/>
            <pc:sldMk cId="545105592" sldId="592"/>
            <ac:spMk id="24" creationId="{A18357D4-72CC-68AB-3A1A-A6A471F8091A}"/>
          </ac:spMkLst>
        </pc:spChg>
        <pc:spChg chg="add mod">
          <ac:chgData name="Cannell, Michael B" userId="df291291-9ac9-42c2-a976-062f6e2ad9da" providerId="ADAL" clId="{14503846-FABC-4445-AD3F-F4345D3EA131}" dt="2022-09-27T15:45:08.854" v="7890"/>
          <ac:spMkLst>
            <pc:docMk/>
            <pc:sldMk cId="545105592" sldId="592"/>
            <ac:spMk id="25" creationId="{4DB63A43-6C70-C837-D9FE-6C83CBFF6D0C}"/>
          </ac:spMkLst>
        </pc:spChg>
        <pc:spChg chg="del">
          <ac:chgData name="Cannell, Michael B" userId="df291291-9ac9-42c2-a976-062f6e2ad9da" providerId="ADAL" clId="{14503846-FABC-4445-AD3F-F4345D3EA131}" dt="2022-09-27T15:45:07.345" v="7889" actId="478"/>
          <ac:spMkLst>
            <pc:docMk/>
            <pc:sldMk cId="545105592" sldId="592"/>
            <ac:spMk id="26" creationId="{BF27ED52-9A25-D3A6-45C3-552B4940D445}"/>
          </ac:spMkLst>
        </pc:spChg>
        <pc:spChg chg="del">
          <ac:chgData name="Cannell, Michael B" userId="df291291-9ac9-42c2-a976-062f6e2ad9da" providerId="ADAL" clId="{14503846-FABC-4445-AD3F-F4345D3EA131}" dt="2022-09-27T15:45:07.345" v="7889" actId="478"/>
          <ac:spMkLst>
            <pc:docMk/>
            <pc:sldMk cId="545105592" sldId="592"/>
            <ac:spMk id="27" creationId="{C91808F8-EE04-FFE4-6E7F-A8D39D5BD59A}"/>
          </ac:spMkLst>
        </pc:spChg>
        <pc:spChg chg="del">
          <ac:chgData name="Cannell, Michael B" userId="df291291-9ac9-42c2-a976-062f6e2ad9da" providerId="ADAL" clId="{14503846-FABC-4445-AD3F-F4345D3EA131}" dt="2022-09-27T15:45:07.345" v="7889" actId="478"/>
          <ac:spMkLst>
            <pc:docMk/>
            <pc:sldMk cId="545105592" sldId="592"/>
            <ac:spMk id="28" creationId="{B8708EE1-C8A1-F4A8-55E1-2E835B5A78B9}"/>
          </ac:spMkLst>
        </pc:spChg>
        <pc:spChg chg="del">
          <ac:chgData name="Cannell, Michael B" userId="df291291-9ac9-42c2-a976-062f6e2ad9da" providerId="ADAL" clId="{14503846-FABC-4445-AD3F-F4345D3EA131}" dt="2022-09-27T15:45:07.345" v="7889" actId="478"/>
          <ac:spMkLst>
            <pc:docMk/>
            <pc:sldMk cId="545105592" sldId="592"/>
            <ac:spMk id="29" creationId="{2C16D63B-010B-95D6-DCA2-C9A4993A3E8A}"/>
          </ac:spMkLst>
        </pc:spChg>
        <pc:spChg chg="del">
          <ac:chgData name="Cannell, Michael B" userId="df291291-9ac9-42c2-a976-062f6e2ad9da" providerId="ADAL" clId="{14503846-FABC-4445-AD3F-F4345D3EA131}" dt="2022-09-27T15:45:07.345" v="7889" actId="478"/>
          <ac:spMkLst>
            <pc:docMk/>
            <pc:sldMk cId="545105592" sldId="592"/>
            <ac:spMk id="30" creationId="{D08B097A-CB4A-AA80-479D-27659684144B}"/>
          </ac:spMkLst>
        </pc:spChg>
        <pc:spChg chg="del">
          <ac:chgData name="Cannell, Michael B" userId="df291291-9ac9-42c2-a976-062f6e2ad9da" providerId="ADAL" clId="{14503846-FABC-4445-AD3F-F4345D3EA131}" dt="2022-09-27T15:45:07.345" v="7889" actId="478"/>
          <ac:spMkLst>
            <pc:docMk/>
            <pc:sldMk cId="545105592" sldId="592"/>
            <ac:spMk id="31" creationId="{FC319884-62C4-3E32-D32F-E597C8C4F35B}"/>
          </ac:spMkLst>
        </pc:spChg>
        <pc:spChg chg="del">
          <ac:chgData name="Cannell, Michael B" userId="df291291-9ac9-42c2-a976-062f6e2ad9da" providerId="ADAL" clId="{14503846-FABC-4445-AD3F-F4345D3EA131}" dt="2022-09-27T15:45:07.345" v="7889" actId="478"/>
          <ac:spMkLst>
            <pc:docMk/>
            <pc:sldMk cId="545105592" sldId="592"/>
            <ac:spMk id="32" creationId="{3AEEB17A-EA26-2B7E-8298-168694DA7C7E}"/>
          </ac:spMkLst>
        </pc:spChg>
        <pc:spChg chg="del">
          <ac:chgData name="Cannell, Michael B" userId="df291291-9ac9-42c2-a976-062f6e2ad9da" providerId="ADAL" clId="{14503846-FABC-4445-AD3F-F4345D3EA131}" dt="2022-09-27T15:45:07.345" v="7889" actId="478"/>
          <ac:spMkLst>
            <pc:docMk/>
            <pc:sldMk cId="545105592" sldId="592"/>
            <ac:spMk id="33" creationId="{ED5AB667-3326-1893-78C8-1DCDA38288D8}"/>
          </ac:spMkLst>
        </pc:spChg>
        <pc:spChg chg="del">
          <ac:chgData name="Cannell, Michael B" userId="df291291-9ac9-42c2-a976-062f6e2ad9da" providerId="ADAL" clId="{14503846-FABC-4445-AD3F-F4345D3EA131}" dt="2022-09-27T15:45:07.345" v="7889" actId="478"/>
          <ac:spMkLst>
            <pc:docMk/>
            <pc:sldMk cId="545105592" sldId="592"/>
            <ac:spMk id="34" creationId="{60AE0DF0-9E34-7525-1A42-B648501C83AC}"/>
          </ac:spMkLst>
        </pc:spChg>
        <pc:spChg chg="del">
          <ac:chgData name="Cannell, Michael B" userId="df291291-9ac9-42c2-a976-062f6e2ad9da" providerId="ADAL" clId="{14503846-FABC-4445-AD3F-F4345D3EA131}" dt="2022-09-27T15:45:07.345" v="7889" actId="478"/>
          <ac:spMkLst>
            <pc:docMk/>
            <pc:sldMk cId="545105592" sldId="592"/>
            <ac:spMk id="35" creationId="{B12BC8C2-1C6D-B831-0ABD-B0078B4EBE09}"/>
          </ac:spMkLst>
        </pc:spChg>
        <pc:spChg chg="del">
          <ac:chgData name="Cannell, Michael B" userId="df291291-9ac9-42c2-a976-062f6e2ad9da" providerId="ADAL" clId="{14503846-FABC-4445-AD3F-F4345D3EA131}" dt="2022-09-27T15:45:07.345" v="7889" actId="478"/>
          <ac:spMkLst>
            <pc:docMk/>
            <pc:sldMk cId="545105592" sldId="592"/>
            <ac:spMk id="36" creationId="{7BA05683-EA0B-9D8B-B729-70B80BEE0254}"/>
          </ac:spMkLst>
        </pc:spChg>
        <pc:spChg chg="del">
          <ac:chgData name="Cannell, Michael B" userId="df291291-9ac9-42c2-a976-062f6e2ad9da" providerId="ADAL" clId="{14503846-FABC-4445-AD3F-F4345D3EA131}" dt="2022-09-27T15:45:07.345" v="7889" actId="478"/>
          <ac:spMkLst>
            <pc:docMk/>
            <pc:sldMk cId="545105592" sldId="592"/>
            <ac:spMk id="37" creationId="{91C2B41C-74F7-85BB-5554-391356F50BC2}"/>
          </ac:spMkLst>
        </pc:spChg>
        <pc:spChg chg="del">
          <ac:chgData name="Cannell, Michael B" userId="df291291-9ac9-42c2-a976-062f6e2ad9da" providerId="ADAL" clId="{14503846-FABC-4445-AD3F-F4345D3EA131}" dt="2022-09-27T15:45:07.345" v="7889" actId="478"/>
          <ac:spMkLst>
            <pc:docMk/>
            <pc:sldMk cId="545105592" sldId="592"/>
            <ac:spMk id="38" creationId="{EE341FB7-B5A4-0ED6-C658-C26BD2FE929F}"/>
          </ac:spMkLst>
        </pc:spChg>
        <pc:spChg chg="del">
          <ac:chgData name="Cannell, Michael B" userId="df291291-9ac9-42c2-a976-062f6e2ad9da" providerId="ADAL" clId="{14503846-FABC-4445-AD3F-F4345D3EA131}" dt="2022-09-27T15:45:07.345" v="7889" actId="478"/>
          <ac:spMkLst>
            <pc:docMk/>
            <pc:sldMk cId="545105592" sldId="592"/>
            <ac:spMk id="39" creationId="{81CC3AB7-64D9-975B-3ED2-0D38EFE95AB7}"/>
          </ac:spMkLst>
        </pc:spChg>
        <pc:spChg chg="del">
          <ac:chgData name="Cannell, Michael B" userId="df291291-9ac9-42c2-a976-062f6e2ad9da" providerId="ADAL" clId="{14503846-FABC-4445-AD3F-F4345D3EA131}" dt="2022-09-27T15:45:07.345" v="7889" actId="478"/>
          <ac:spMkLst>
            <pc:docMk/>
            <pc:sldMk cId="545105592" sldId="592"/>
            <ac:spMk id="40" creationId="{F72BCF1A-3044-F2F6-C34D-8F5E9F456340}"/>
          </ac:spMkLst>
        </pc:spChg>
        <pc:spChg chg="del">
          <ac:chgData name="Cannell, Michael B" userId="df291291-9ac9-42c2-a976-062f6e2ad9da" providerId="ADAL" clId="{14503846-FABC-4445-AD3F-F4345D3EA131}" dt="2022-09-27T15:45:07.345" v="7889" actId="478"/>
          <ac:spMkLst>
            <pc:docMk/>
            <pc:sldMk cId="545105592" sldId="592"/>
            <ac:spMk id="41" creationId="{40C8F828-8839-9210-5ACE-75F42A69EAF9}"/>
          </ac:spMkLst>
        </pc:spChg>
        <pc:spChg chg="del">
          <ac:chgData name="Cannell, Michael B" userId="df291291-9ac9-42c2-a976-062f6e2ad9da" providerId="ADAL" clId="{14503846-FABC-4445-AD3F-F4345D3EA131}" dt="2022-09-27T15:45:07.345" v="7889" actId="478"/>
          <ac:spMkLst>
            <pc:docMk/>
            <pc:sldMk cId="545105592" sldId="592"/>
            <ac:spMk id="43" creationId="{98AC0AE0-D887-01C3-D7A1-BC3448CB969B}"/>
          </ac:spMkLst>
        </pc:spChg>
        <pc:spChg chg="del">
          <ac:chgData name="Cannell, Michael B" userId="df291291-9ac9-42c2-a976-062f6e2ad9da" providerId="ADAL" clId="{14503846-FABC-4445-AD3F-F4345D3EA131}" dt="2022-09-27T15:45:07.345" v="7889" actId="478"/>
          <ac:spMkLst>
            <pc:docMk/>
            <pc:sldMk cId="545105592" sldId="592"/>
            <ac:spMk id="44" creationId="{CCD88229-3730-0923-F2C9-E62CEA1E2DDC}"/>
          </ac:spMkLst>
        </pc:spChg>
        <pc:spChg chg="del">
          <ac:chgData name="Cannell, Michael B" userId="df291291-9ac9-42c2-a976-062f6e2ad9da" providerId="ADAL" clId="{14503846-FABC-4445-AD3F-F4345D3EA131}" dt="2022-09-27T15:45:07.345" v="7889" actId="478"/>
          <ac:spMkLst>
            <pc:docMk/>
            <pc:sldMk cId="545105592" sldId="592"/>
            <ac:spMk id="45" creationId="{81CFC1D7-D989-107D-7F13-193F283AD0C6}"/>
          </ac:spMkLst>
        </pc:spChg>
        <pc:spChg chg="del">
          <ac:chgData name="Cannell, Michael B" userId="df291291-9ac9-42c2-a976-062f6e2ad9da" providerId="ADAL" clId="{14503846-FABC-4445-AD3F-F4345D3EA131}" dt="2022-09-27T15:45:07.345" v="7889" actId="478"/>
          <ac:spMkLst>
            <pc:docMk/>
            <pc:sldMk cId="545105592" sldId="592"/>
            <ac:spMk id="46" creationId="{9A3A86B6-2674-4D22-35B8-8EEE65D2E60F}"/>
          </ac:spMkLst>
        </pc:spChg>
        <pc:spChg chg="del">
          <ac:chgData name="Cannell, Michael B" userId="df291291-9ac9-42c2-a976-062f6e2ad9da" providerId="ADAL" clId="{14503846-FABC-4445-AD3F-F4345D3EA131}" dt="2022-09-27T15:45:07.345" v="7889" actId="478"/>
          <ac:spMkLst>
            <pc:docMk/>
            <pc:sldMk cId="545105592" sldId="592"/>
            <ac:spMk id="47" creationId="{8D9E7369-8E18-E4A5-3F82-93CEF06BAB46}"/>
          </ac:spMkLst>
        </pc:spChg>
        <pc:spChg chg="del">
          <ac:chgData name="Cannell, Michael B" userId="df291291-9ac9-42c2-a976-062f6e2ad9da" providerId="ADAL" clId="{14503846-FABC-4445-AD3F-F4345D3EA131}" dt="2022-09-27T15:45:07.345" v="7889" actId="478"/>
          <ac:spMkLst>
            <pc:docMk/>
            <pc:sldMk cId="545105592" sldId="592"/>
            <ac:spMk id="48" creationId="{A189A63D-9D86-9227-80D4-94660D0C3598}"/>
          </ac:spMkLst>
        </pc:spChg>
        <pc:spChg chg="add mod">
          <ac:chgData name="Cannell, Michael B" userId="df291291-9ac9-42c2-a976-062f6e2ad9da" providerId="ADAL" clId="{14503846-FABC-4445-AD3F-F4345D3EA131}" dt="2022-09-27T15:45:08.854" v="7890"/>
          <ac:spMkLst>
            <pc:docMk/>
            <pc:sldMk cId="545105592" sldId="592"/>
            <ac:spMk id="49" creationId="{955685C8-A951-5C1B-72C2-761967698B1D}"/>
          </ac:spMkLst>
        </pc:spChg>
        <pc:spChg chg="add mod">
          <ac:chgData name="Cannell, Michael B" userId="df291291-9ac9-42c2-a976-062f6e2ad9da" providerId="ADAL" clId="{14503846-FABC-4445-AD3F-F4345D3EA131}" dt="2022-09-27T15:45:08.854" v="7890"/>
          <ac:spMkLst>
            <pc:docMk/>
            <pc:sldMk cId="545105592" sldId="592"/>
            <ac:spMk id="50" creationId="{A85053D0-9EDE-C9D2-80B7-4366AEB46B44}"/>
          </ac:spMkLst>
        </pc:spChg>
        <pc:spChg chg="del">
          <ac:chgData name="Cannell, Michael B" userId="df291291-9ac9-42c2-a976-062f6e2ad9da" providerId="ADAL" clId="{14503846-FABC-4445-AD3F-F4345D3EA131}" dt="2022-09-27T15:45:07.345" v="7889" actId="478"/>
          <ac:spMkLst>
            <pc:docMk/>
            <pc:sldMk cId="545105592" sldId="592"/>
            <ac:spMk id="51" creationId="{80F2FBDA-A94C-008F-1CAA-EB4CF4B400BD}"/>
          </ac:spMkLst>
        </pc:spChg>
        <pc:spChg chg="del">
          <ac:chgData name="Cannell, Michael B" userId="df291291-9ac9-42c2-a976-062f6e2ad9da" providerId="ADAL" clId="{14503846-FABC-4445-AD3F-F4345D3EA131}" dt="2022-09-27T15:45:07.345" v="7889" actId="478"/>
          <ac:spMkLst>
            <pc:docMk/>
            <pc:sldMk cId="545105592" sldId="592"/>
            <ac:spMk id="52" creationId="{A7963FE0-F39E-58BF-3E2B-2A7D0CD0F84A}"/>
          </ac:spMkLst>
        </pc:spChg>
        <pc:spChg chg="del">
          <ac:chgData name="Cannell, Michael B" userId="df291291-9ac9-42c2-a976-062f6e2ad9da" providerId="ADAL" clId="{14503846-FABC-4445-AD3F-F4345D3EA131}" dt="2022-09-27T15:45:07.345" v="7889" actId="478"/>
          <ac:spMkLst>
            <pc:docMk/>
            <pc:sldMk cId="545105592" sldId="592"/>
            <ac:spMk id="53" creationId="{8C720B98-2720-7E09-78D9-A00086177E5C}"/>
          </ac:spMkLst>
        </pc:spChg>
        <pc:spChg chg="del">
          <ac:chgData name="Cannell, Michael B" userId="df291291-9ac9-42c2-a976-062f6e2ad9da" providerId="ADAL" clId="{14503846-FABC-4445-AD3F-F4345D3EA131}" dt="2022-09-27T15:45:07.345" v="7889" actId="478"/>
          <ac:spMkLst>
            <pc:docMk/>
            <pc:sldMk cId="545105592" sldId="592"/>
            <ac:spMk id="54" creationId="{96E5F69D-74E7-9F29-6D68-99891B2FF925}"/>
          </ac:spMkLst>
        </pc:spChg>
        <pc:spChg chg="del">
          <ac:chgData name="Cannell, Michael B" userId="df291291-9ac9-42c2-a976-062f6e2ad9da" providerId="ADAL" clId="{14503846-FABC-4445-AD3F-F4345D3EA131}" dt="2022-09-27T15:45:07.345" v="7889" actId="478"/>
          <ac:spMkLst>
            <pc:docMk/>
            <pc:sldMk cId="545105592" sldId="592"/>
            <ac:spMk id="55" creationId="{E8C6E50A-2044-AC0D-4EC6-2CC787B702F2}"/>
          </ac:spMkLst>
        </pc:spChg>
        <pc:spChg chg="del">
          <ac:chgData name="Cannell, Michael B" userId="df291291-9ac9-42c2-a976-062f6e2ad9da" providerId="ADAL" clId="{14503846-FABC-4445-AD3F-F4345D3EA131}" dt="2022-09-27T15:45:07.345" v="7889" actId="478"/>
          <ac:spMkLst>
            <pc:docMk/>
            <pc:sldMk cId="545105592" sldId="592"/>
            <ac:spMk id="56" creationId="{14D74131-D786-443D-8011-249168384020}"/>
          </ac:spMkLst>
        </pc:spChg>
        <pc:spChg chg="del">
          <ac:chgData name="Cannell, Michael B" userId="df291291-9ac9-42c2-a976-062f6e2ad9da" providerId="ADAL" clId="{14503846-FABC-4445-AD3F-F4345D3EA131}" dt="2022-09-27T15:45:07.345" v="7889" actId="478"/>
          <ac:spMkLst>
            <pc:docMk/>
            <pc:sldMk cId="545105592" sldId="592"/>
            <ac:spMk id="57" creationId="{8486E7F1-B4FA-A276-CB40-5B6B41BAC066}"/>
          </ac:spMkLst>
        </pc:spChg>
        <pc:spChg chg="del">
          <ac:chgData name="Cannell, Michael B" userId="df291291-9ac9-42c2-a976-062f6e2ad9da" providerId="ADAL" clId="{14503846-FABC-4445-AD3F-F4345D3EA131}" dt="2022-09-27T15:45:07.345" v="7889" actId="478"/>
          <ac:spMkLst>
            <pc:docMk/>
            <pc:sldMk cId="545105592" sldId="592"/>
            <ac:spMk id="58" creationId="{355CBAE9-45D1-ED83-12BE-85F0DAAEDA7E}"/>
          </ac:spMkLst>
        </pc:spChg>
        <pc:spChg chg="del">
          <ac:chgData name="Cannell, Michael B" userId="df291291-9ac9-42c2-a976-062f6e2ad9da" providerId="ADAL" clId="{14503846-FABC-4445-AD3F-F4345D3EA131}" dt="2022-09-27T15:45:07.345" v="7889" actId="478"/>
          <ac:spMkLst>
            <pc:docMk/>
            <pc:sldMk cId="545105592" sldId="592"/>
            <ac:spMk id="59" creationId="{692E852E-8388-FD0A-3F45-86C67FAE9DCB}"/>
          </ac:spMkLst>
        </pc:spChg>
        <pc:spChg chg="del">
          <ac:chgData name="Cannell, Michael B" userId="df291291-9ac9-42c2-a976-062f6e2ad9da" providerId="ADAL" clId="{14503846-FABC-4445-AD3F-F4345D3EA131}" dt="2022-09-27T15:45:07.345" v="7889" actId="478"/>
          <ac:spMkLst>
            <pc:docMk/>
            <pc:sldMk cId="545105592" sldId="592"/>
            <ac:spMk id="60" creationId="{08656AE9-15D2-EFDF-79DE-C9E1B4C1D69A}"/>
          </ac:spMkLst>
        </pc:spChg>
        <pc:spChg chg="del">
          <ac:chgData name="Cannell, Michael B" userId="df291291-9ac9-42c2-a976-062f6e2ad9da" providerId="ADAL" clId="{14503846-FABC-4445-AD3F-F4345D3EA131}" dt="2022-09-27T15:45:07.345" v="7889" actId="478"/>
          <ac:spMkLst>
            <pc:docMk/>
            <pc:sldMk cId="545105592" sldId="592"/>
            <ac:spMk id="61" creationId="{88C08AD2-2B10-1199-BE1D-67EEBC81228B}"/>
          </ac:spMkLst>
        </pc:spChg>
        <pc:spChg chg="del">
          <ac:chgData name="Cannell, Michael B" userId="df291291-9ac9-42c2-a976-062f6e2ad9da" providerId="ADAL" clId="{14503846-FABC-4445-AD3F-F4345D3EA131}" dt="2022-09-27T15:45:07.345" v="7889" actId="478"/>
          <ac:spMkLst>
            <pc:docMk/>
            <pc:sldMk cId="545105592" sldId="592"/>
            <ac:spMk id="62" creationId="{4CDD4CAA-7354-9E6F-8B0B-08C0E5E86E33}"/>
          </ac:spMkLst>
        </pc:spChg>
        <pc:spChg chg="del">
          <ac:chgData name="Cannell, Michael B" userId="df291291-9ac9-42c2-a976-062f6e2ad9da" providerId="ADAL" clId="{14503846-FABC-4445-AD3F-F4345D3EA131}" dt="2022-09-27T15:45:07.345" v="7889" actId="478"/>
          <ac:spMkLst>
            <pc:docMk/>
            <pc:sldMk cId="545105592" sldId="592"/>
            <ac:spMk id="63" creationId="{C4DE3C8E-1472-C318-B0AD-74444F214182}"/>
          </ac:spMkLst>
        </pc:spChg>
        <pc:spChg chg="del">
          <ac:chgData name="Cannell, Michael B" userId="df291291-9ac9-42c2-a976-062f6e2ad9da" providerId="ADAL" clId="{14503846-FABC-4445-AD3F-F4345D3EA131}" dt="2022-09-27T15:45:07.345" v="7889" actId="478"/>
          <ac:spMkLst>
            <pc:docMk/>
            <pc:sldMk cId="545105592" sldId="592"/>
            <ac:spMk id="64" creationId="{B54BF5EF-3CED-EC34-A72E-64CB069809F3}"/>
          </ac:spMkLst>
        </pc:spChg>
        <pc:spChg chg="del">
          <ac:chgData name="Cannell, Michael B" userId="df291291-9ac9-42c2-a976-062f6e2ad9da" providerId="ADAL" clId="{14503846-FABC-4445-AD3F-F4345D3EA131}" dt="2022-09-27T15:45:07.345" v="7889" actId="478"/>
          <ac:spMkLst>
            <pc:docMk/>
            <pc:sldMk cId="545105592" sldId="592"/>
            <ac:spMk id="65" creationId="{80A40FEB-CFB7-B152-B23A-5D6B23F5672E}"/>
          </ac:spMkLst>
        </pc:spChg>
        <pc:spChg chg="del">
          <ac:chgData name="Cannell, Michael B" userId="df291291-9ac9-42c2-a976-062f6e2ad9da" providerId="ADAL" clId="{14503846-FABC-4445-AD3F-F4345D3EA131}" dt="2022-09-27T15:45:07.345" v="7889" actId="478"/>
          <ac:spMkLst>
            <pc:docMk/>
            <pc:sldMk cId="545105592" sldId="592"/>
            <ac:spMk id="66" creationId="{38090D8C-08CE-564B-B90A-4B6CB580A91D}"/>
          </ac:spMkLst>
        </pc:spChg>
        <pc:spChg chg="del">
          <ac:chgData name="Cannell, Michael B" userId="df291291-9ac9-42c2-a976-062f6e2ad9da" providerId="ADAL" clId="{14503846-FABC-4445-AD3F-F4345D3EA131}" dt="2022-09-27T15:45:07.345" v="7889" actId="478"/>
          <ac:spMkLst>
            <pc:docMk/>
            <pc:sldMk cId="545105592" sldId="592"/>
            <ac:spMk id="67" creationId="{D0F2F976-9566-9137-CD07-86DA829A5151}"/>
          </ac:spMkLst>
        </pc:spChg>
        <pc:spChg chg="del">
          <ac:chgData name="Cannell, Michael B" userId="df291291-9ac9-42c2-a976-062f6e2ad9da" providerId="ADAL" clId="{14503846-FABC-4445-AD3F-F4345D3EA131}" dt="2022-09-27T15:45:07.345" v="7889" actId="478"/>
          <ac:spMkLst>
            <pc:docMk/>
            <pc:sldMk cId="545105592" sldId="592"/>
            <ac:spMk id="68" creationId="{BC143064-030A-5758-01F7-414B0A925DAA}"/>
          </ac:spMkLst>
        </pc:spChg>
        <pc:spChg chg="del">
          <ac:chgData name="Cannell, Michael B" userId="df291291-9ac9-42c2-a976-062f6e2ad9da" providerId="ADAL" clId="{14503846-FABC-4445-AD3F-F4345D3EA131}" dt="2022-09-27T15:45:07.345" v="7889" actId="478"/>
          <ac:spMkLst>
            <pc:docMk/>
            <pc:sldMk cId="545105592" sldId="592"/>
            <ac:spMk id="69" creationId="{084ABC70-DD5A-79FA-44C2-DEF5958164F3}"/>
          </ac:spMkLst>
        </pc:spChg>
        <pc:spChg chg="del">
          <ac:chgData name="Cannell, Michael B" userId="df291291-9ac9-42c2-a976-062f6e2ad9da" providerId="ADAL" clId="{14503846-FABC-4445-AD3F-F4345D3EA131}" dt="2022-09-27T15:45:07.345" v="7889" actId="478"/>
          <ac:spMkLst>
            <pc:docMk/>
            <pc:sldMk cId="545105592" sldId="592"/>
            <ac:spMk id="70" creationId="{058937A6-BEF9-9657-BCAE-C6876A94FD7E}"/>
          </ac:spMkLst>
        </pc:spChg>
        <pc:spChg chg="del">
          <ac:chgData name="Cannell, Michael B" userId="df291291-9ac9-42c2-a976-062f6e2ad9da" providerId="ADAL" clId="{14503846-FABC-4445-AD3F-F4345D3EA131}" dt="2022-09-27T15:45:07.345" v="7889" actId="478"/>
          <ac:spMkLst>
            <pc:docMk/>
            <pc:sldMk cId="545105592" sldId="592"/>
            <ac:spMk id="71" creationId="{712B08F5-4CDC-9102-9ABB-8B2EC595FC06}"/>
          </ac:spMkLst>
        </pc:spChg>
        <pc:spChg chg="del">
          <ac:chgData name="Cannell, Michael B" userId="df291291-9ac9-42c2-a976-062f6e2ad9da" providerId="ADAL" clId="{14503846-FABC-4445-AD3F-F4345D3EA131}" dt="2022-09-27T15:45:07.345" v="7889" actId="478"/>
          <ac:spMkLst>
            <pc:docMk/>
            <pc:sldMk cId="545105592" sldId="592"/>
            <ac:spMk id="72" creationId="{CDBE0743-036C-71CE-69A2-3DF3477AB2BA}"/>
          </ac:spMkLst>
        </pc:spChg>
        <pc:spChg chg="del">
          <ac:chgData name="Cannell, Michael B" userId="df291291-9ac9-42c2-a976-062f6e2ad9da" providerId="ADAL" clId="{14503846-FABC-4445-AD3F-F4345D3EA131}" dt="2022-09-27T15:45:07.345" v="7889" actId="478"/>
          <ac:spMkLst>
            <pc:docMk/>
            <pc:sldMk cId="545105592" sldId="592"/>
            <ac:spMk id="73" creationId="{AAF30CC0-0888-C684-B92A-4AB71453D291}"/>
          </ac:spMkLst>
        </pc:spChg>
        <pc:spChg chg="del">
          <ac:chgData name="Cannell, Michael B" userId="df291291-9ac9-42c2-a976-062f6e2ad9da" providerId="ADAL" clId="{14503846-FABC-4445-AD3F-F4345D3EA131}" dt="2022-09-27T15:45:07.345" v="7889" actId="478"/>
          <ac:spMkLst>
            <pc:docMk/>
            <pc:sldMk cId="545105592" sldId="592"/>
            <ac:spMk id="74" creationId="{DEAC1337-6E2F-C6B2-769B-3814829DB49F}"/>
          </ac:spMkLst>
        </pc:spChg>
        <pc:spChg chg="del">
          <ac:chgData name="Cannell, Michael B" userId="df291291-9ac9-42c2-a976-062f6e2ad9da" providerId="ADAL" clId="{14503846-FABC-4445-AD3F-F4345D3EA131}" dt="2022-09-27T15:45:07.345" v="7889" actId="478"/>
          <ac:spMkLst>
            <pc:docMk/>
            <pc:sldMk cId="545105592" sldId="592"/>
            <ac:spMk id="75" creationId="{8BA73DEF-A375-FAA5-F7C8-8577E6321686}"/>
          </ac:spMkLst>
        </pc:spChg>
        <pc:spChg chg="del">
          <ac:chgData name="Cannell, Michael B" userId="df291291-9ac9-42c2-a976-062f6e2ad9da" providerId="ADAL" clId="{14503846-FABC-4445-AD3F-F4345D3EA131}" dt="2022-09-27T15:45:07.345" v="7889" actId="478"/>
          <ac:spMkLst>
            <pc:docMk/>
            <pc:sldMk cId="545105592" sldId="592"/>
            <ac:spMk id="76" creationId="{81F491D7-77F7-16AA-762C-28253A6A08BC}"/>
          </ac:spMkLst>
        </pc:spChg>
        <pc:spChg chg="add mod">
          <ac:chgData name="Cannell, Michael B" userId="df291291-9ac9-42c2-a976-062f6e2ad9da" providerId="ADAL" clId="{14503846-FABC-4445-AD3F-F4345D3EA131}" dt="2022-09-27T15:45:08.854" v="7890"/>
          <ac:spMkLst>
            <pc:docMk/>
            <pc:sldMk cId="545105592" sldId="592"/>
            <ac:spMk id="77" creationId="{7506B78C-3FB3-36BF-E2F7-AF4FA888256C}"/>
          </ac:spMkLst>
        </pc:spChg>
        <pc:spChg chg="add mod">
          <ac:chgData name="Cannell, Michael B" userId="df291291-9ac9-42c2-a976-062f6e2ad9da" providerId="ADAL" clId="{14503846-FABC-4445-AD3F-F4345D3EA131}" dt="2022-09-27T15:45:08.854" v="7890"/>
          <ac:spMkLst>
            <pc:docMk/>
            <pc:sldMk cId="545105592" sldId="592"/>
            <ac:spMk id="78" creationId="{4A54A570-D015-5018-131B-9494A72E378B}"/>
          </ac:spMkLst>
        </pc:spChg>
        <pc:spChg chg="add mod">
          <ac:chgData name="Cannell, Michael B" userId="df291291-9ac9-42c2-a976-062f6e2ad9da" providerId="ADAL" clId="{14503846-FABC-4445-AD3F-F4345D3EA131}" dt="2022-09-27T15:45:08.854" v="7890"/>
          <ac:spMkLst>
            <pc:docMk/>
            <pc:sldMk cId="545105592" sldId="592"/>
            <ac:spMk id="79" creationId="{6F2495D7-69A2-F940-DF87-D4A5368787B8}"/>
          </ac:spMkLst>
        </pc:spChg>
        <pc:spChg chg="add mod">
          <ac:chgData name="Cannell, Michael B" userId="df291291-9ac9-42c2-a976-062f6e2ad9da" providerId="ADAL" clId="{14503846-FABC-4445-AD3F-F4345D3EA131}" dt="2022-09-27T15:45:08.854" v="7890"/>
          <ac:spMkLst>
            <pc:docMk/>
            <pc:sldMk cId="545105592" sldId="592"/>
            <ac:spMk id="80" creationId="{5B9B1C1E-79A0-BFF3-5B1C-6B2DCF92963D}"/>
          </ac:spMkLst>
        </pc:spChg>
        <pc:spChg chg="add mod">
          <ac:chgData name="Cannell, Michael B" userId="df291291-9ac9-42c2-a976-062f6e2ad9da" providerId="ADAL" clId="{14503846-FABC-4445-AD3F-F4345D3EA131}" dt="2022-09-27T15:45:08.854" v="7890"/>
          <ac:spMkLst>
            <pc:docMk/>
            <pc:sldMk cId="545105592" sldId="592"/>
            <ac:spMk id="81" creationId="{21D0C56F-CFC3-8C8F-BF37-BC82410CCAE0}"/>
          </ac:spMkLst>
        </pc:spChg>
        <pc:spChg chg="add mod">
          <ac:chgData name="Cannell, Michael B" userId="df291291-9ac9-42c2-a976-062f6e2ad9da" providerId="ADAL" clId="{14503846-FABC-4445-AD3F-F4345D3EA131}" dt="2022-09-27T15:45:08.854" v="7890"/>
          <ac:spMkLst>
            <pc:docMk/>
            <pc:sldMk cId="545105592" sldId="592"/>
            <ac:spMk id="82" creationId="{B02DE3E3-B1A4-E958-52D6-97B292A71CE2}"/>
          </ac:spMkLst>
        </pc:spChg>
        <pc:spChg chg="add mod">
          <ac:chgData name="Cannell, Michael B" userId="df291291-9ac9-42c2-a976-062f6e2ad9da" providerId="ADAL" clId="{14503846-FABC-4445-AD3F-F4345D3EA131}" dt="2022-09-27T15:45:08.854" v="7890"/>
          <ac:spMkLst>
            <pc:docMk/>
            <pc:sldMk cId="545105592" sldId="592"/>
            <ac:spMk id="83" creationId="{D32BB2ED-B16D-AF8A-5DA6-F11D3687483C}"/>
          </ac:spMkLst>
        </pc:spChg>
        <pc:spChg chg="add mod">
          <ac:chgData name="Cannell, Michael B" userId="df291291-9ac9-42c2-a976-062f6e2ad9da" providerId="ADAL" clId="{14503846-FABC-4445-AD3F-F4345D3EA131}" dt="2022-09-27T15:45:08.854" v="7890"/>
          <ac:spMkLst>
            <pc:docMk/>
            <pc:sldMk cId="545105592" sldId="592"/>
            <ac:spMk id="84" creationId="{A9C263E0-EED7-9148-9EED-B5F17ED497E8}"/>
          </ac:spMkLst>
        </pc:spChg>
        <pc:spChg chg="add mod">
          <ac:chgData name="Cannell, Michael B" userId="df291291-9ac9-42c2-a976-062f6e2ad9da" providerId="ADAL" clId="{14503846-FABC-4445-AD3F-F4345D3EA131}" dt="2022-09-27T15:45:08.854" v="7890"/>
          <ac:spMkLst>
            <pc:docMk/>
            <pc:sldMk cId="545105592" sldId="592"/>
            <ac:spMk id="85" creationId="{0E3BAE8F-5C5B-E601-5E65-F57C0481A3EE}"/>
          </ac:spMkLst>
        </pc:spChg>
        <pc:spChg chg="add mod">
          <ac:chgData name="Cannell, Michael B" userId="df291291-9ac9-42c2-a976-062f6e2ad9da" providerId="ADAL" clId="{14503846-FABC-4445-AD3F-F4345D3EA131}" dt="2022-09-27T15:45:08.854" v="7890"/>
          <ac:spMkLst>
            <pc:docMk/>
            <pc:sldMk cId="545105592" sldId="592"/>
            <ac:spMk id="86" creationId="{44289984-EB00-15E1-405F-A219832B0E19}"/>
          </ac:spMkLst>
        </pc:spChg>
        <pc:spChg chg="add mod">
          <ac:chgData name="Cannell, Michael B" userId="df291291-9ac9-42c2-a976-062f6e2ad9da" providerId="ADAL" clId="{14503846-FABC-4445-AD3F-F4345D3EA131}" dt="2022-09-27T15:45:08.854" v="7890"/>
          <ac:spMkLst>
            <pc:docMk/>
            <pc:sldMk cId="545105592" sldId="592"/>
            <ac:spMk id="87" creationId="{899785BF-CF63-FC9B-48FD-4B5F18A75B3A}"/>
          </ac:spMkLst>
        </pc:spChg>
        <pc:spChg chg="add mod">
          <ac:chgData name="Cannell, Michael B" userId="df291291-9ac9-42c2-a976-062f6e2ad9da" providerId="ADAL" clId="{14503846-FABC-4445-AD3F-F4345D3EA131}" dt="2022-09-27T15:45:08.854" v="7890"/>
          <ac:spMkLst>
            <pc:docMk/>
            <pc:sldMk cId="545105592" sldId="592"/>
            <ac:spMk id="88" creationId="{B2E14A59-1CA4-75A9-A25F-2639324C25AA}"/>
          </ac:spMkLst>
        </pc:spChg>
        <pc:spChg chg="add mod">
          <ac:chgData name="Cannell, Michael B" userId="df291291-9ac9-42c2-a976-062f6e2ad9da" providerId="ADAL" clId="{14503846-FABC-4445-AD3F-F4345D3EA131}" dt="2022-09-27T15:45:08.854" v="7890"/>
          <ac:spMkLst>
            <pc:docMk/>
            <pc:sldMk cId="545105592" sldId="592"/>
            <ac:spMk id="89" creationId="{60B12227-1803-2C06-5D7A-186EC9ABECDB}"/>
          </ac:spMkLst>
        </pc:spChg>
        <pc:spChg chg="add mod">
          <ac:chgData name="Cannell, Michael B" userId="df291291-9ac9-42c2-a976-062f6e2ad9da" providerId="ADAL" clId="{14503846-FABC-4445-AD3F-F4345D3EA131}" dt="2022-09-27T15:45:08.854" v="7890"/>
          <ac:spMkLst>
            <pc:docMk/>
            <pc:sldMk cId="545105592" sldId="592"/>
            <ac:spMk id="90" creationId="{9259E513-6E74-324E-F8BF-2B08E3E1CA4E}"/>
          </ac:spMkLst>
        </pc:spChg>
        <pc:spChg chg="add mod">
          <ac:chgData name="Cannell, Michael B" userId="df291291-9ac9-42c2-a976-062f6e2ad9da" providerId="ADAL" clId="{14503846-FABC-4445-AD3F-F4345D3EA131}" dt="2022-09-27T15:45:08.854" v="7890"/>
          <ac:spMkLst>
            <pc:docMk/>
            <pc:sldMk cId="545105592" sldId="592"/>
            <ac:spMk id="91" creationId="{29074BE5-1B95-FBC5-4092-BD40903816CE}"/>
          </ac:spMkLst>
        </pc:spChg>
        <pc:spChg chg="add mod">
          <ac:chgData name="Cannell, Michael B" userId="df291291-9ac9-42c2-a976-062f6e2ad9da" providerId="ADAL" clId="{14503846-FABC-4445-AD3F-F4345D3EA131}" dt="2022-09-27T15:45:08.854" v="7890"/>
          <ac:spMkLst>
            <pc:docMk/>
            <pc:sldMk cId="545105592" sldId="592"/>
            <ac:spMk id="92" creationId="{F523F37D-6D1B-8B7D-B91E-2A36D04944E3}"/>
          </ac:spMkLst>
        </pc:spChg>
        <pc:spChg chg="add mod">
          <ac:chgData name="Cannell, Michael B" userId="df291291-9ac9-42c2-a976-062f6e2ad9da" providerId="ADAL" clId="{14503846-FABC-4445-AD3F-F4345D3EA131}" dt="2022-09-27T15:45:08.854" v="7890"/>
          <ac:spMkLst>
            <pc:docMk/>
            <pc:sldMk cId="545105592" sldId="592"/>
            <ac:spMk id="93" creationId="{271284F1-40C9-2BD4-A940-7B4FBBAC606D}"/>
          </ac:spMkLst>
        </pc:spChg>
        <pc:spChg chg="add mod">
          <ac:chgData name="Cannell, Michael B" userId="df291291-9ac9-42c2-a976-062f6e2ad9da" providerId="ADAL" clId="{14503846-FABC-4445-AD3F-F4345D3EA131}" dt="2022-09-27T15:45:08.854" v="7890"/>
          <ac:spMkLst>
            <pc:docMk/>
            <pc:sldMk cId="545105592" sldId="592"/>
            <ac:spMk id="94" creationId="{2778E28E-2F9D-6790-9542-E79F494219A3}"/>
          </ac:spMkLst>
        </pc:spChg>
        <pc:spChg chg="add mod">
          <ac:chgData name="Cannell, Michael B" userId="df291291-9ac9-42c2-a976-062f6e2ad9da" providerId="ADAL" clId="{14503846-FABC-4445-AD3F-F4345D3EA131}" dt="2022-09-27T15:45:08.854" v="7890"/>
          <ac:spMkLst>
            <pc:docMk/>
            <pc:sldMk cId="545105592" sldId="592"/>
            <ac:spMk id="95" creationId="{0EC20BA8-247E-6738-0B1C-D8F4AD14BFF3}"/>
          </ac:spMkLst>
        </pc:spChg>
        <pc:spChg chg="add mod">
          <ac:chgData name="Cannell, Michael B" userId="df291291-9ac9-42c2-a976-062f6e2ad9da" providerId="ADAL" clId="{14503846-FABC-4445-AD3F-F4345D3EA131}" dt="2022-09-27T15:45:08.854" v="7890"/>
          <ac:spMkLst>
            <pc:docMk/>
            <pc:sldMk cId="545105592" sldId="592"/>
            <ac:spMk id="96" creationId="{E27E5B7B-267F-F1BF-EBDD-B4254321F2D4}"/>
          </ac:spMkLst>
        </pc:spChg>
        <pc:spChg chg="add mod">
          <ac:chgData name="Cannell, Michael B" userId="df291291-9ac9-42c2-a976-062f6e2ad9da" providerId="ADAL" clId="{14503846-FABC-4445-AD3F-F4345D3EA131}" dt="2022-09-27T15:45:08.854" v="7890"/>
          <ac:spMkLst>
            <pc:docMk/>
            <pc:sldMk cId="545105592" sldId="592"/>
            <ac:spMk id="97" creationId="{DC7A6E20-E3E8-5746-25BF-73BA8A8D0ED4}"/>
          </ac:spMkLst>
        </pc:spChg>
        <pc:spChg chg="add mod">
          <ac:chgData name="Cannell, Michael B" userId="df291291-9ac9-42c2-a976-062f6e2ad9da" providerId="ADAL" clId="{14503846-FABC-4445-AD3F-F4345D3EA131}" dt="2022-09-27T15:45:08.854" v="7890"/>
          <ac:spMkLst>
            <pc:docMk/>
            <pc:sldMk cId="545105592" sldId="592"/>
            <ac:spMk id="98" creationId="{6B7BE8F3-7433-B119-C7A0-64E29E94E8DA}"/>
          </ac:spMkLst>
        </pc:spChg>
        <pc:spChg chg="add mod">
          <ac:chgData name="Cannell, Michael B" userId="df291291-9ac9-42c2-a976-062f6e2ad9da" providerId="ADAL" clId="{14503846-FABC-4445-AD3F-F4345D3EA131}" dt="2022-09-27T15:45:08.854" v="7890"/>
          <ac:spMkLst>
            <pc:docMk/>
            <pc:sldMk cId="545105592" sldId="592"/>
            <ac:spMk id="99" creationId="{776474E3-6AEE-BA0A-16E0-6161A3958482}"/>
          </ac:spMkLst>
        </pc:spChg>
        <pc:spChg chg="add mod">
          <ac:chgData name="Cannell, Michael B" userId="df291291-9ac9-42c2-a976-062f6e2ad9da" providerId="ADAL" clId="{14503846-FABC-4445-AD3F-F4345D3EA131}" dt="2022-09-27T15:45:08.854" v="7890"/>
          <ac:spMkLst>
            <pc:docMk/>
            <pc:sldMk cId="545105592" sldId="592"/>
            <ac:spMk id="100" creationId="{75A3E4DB-D312-2275-FC5F-81788A7045AA}"/>
          </ac:spMkLst>
        </pc:spChg>
        <pc:spChg chg="add mod">
          <ac:chgData name="Cannell, Michael B" userId="df291291-9ac9-42c2-a976-062f6e2ad9da" providerId="ADAL" clId="{14503846-FABC-4445-AD3F-F4345D3EA131}" dt="2022-09-27T15:45:08.854" v="7890"/>
          <ac:spMkLst>
            <pc:docMk/>
            <pc:sldMk cId="545105592" sldId="592"/>
            <ac:spMk id="101" creationId="{5E4A6ED8-A5D2-9ABD-7E05-7590B29F28AA}"/>
          </ac:spMkLst>
        </pc:spChg>
        <pc:spChg chg="add mod">
          <ac:chgData name="Cannell, Michael B" userId="df291291-9ac9-42c2-a976-062f6e2ad9da" providerId="ADAL" clId="{14503846-FABC-4445-AD3F-F4345D3EA131}" dt="2022-09-27T15:45:08.854" v="7890"/>
          <ac:spMkLst>
            <pc:docMk/>
            <pc:sldMk cId="545105592" sldId="592"/>
            <ac:spMk id="102" creationId="{1DFF5E22-43CC-9AB0-F88E-CB1D28598B47}"/>
          </ac:spMkLst>
        </pc:spChg>
        <pc:spChg chg="add mod">
          <ac:chgData name="Cannell, Michael B" userId="df291291-9ac9-42c2-a976-062f6e2ad9da" providerId="ADAL" clId="{14503846-FABC-4445-AD3F-F4345D3EA131}" dt="2022-09-27T15:45:08.854" v="7890"/>
          <ac:spMkLst>
            <pc:docMk/>
            <pc:sldMk cId="545105592" sldId="592"/>
            <ac:spMk id="103" creationId="{B3958353-18BA-4AC9-470C-8A56F2E9FC4C}"/>
          </ac:spMkLst>
        </pc:spChg>
        <pc:spChg chg="add mod">
          <ac:chgData name="Cannell, Michael B" userId="df291291-9ac9-42c2-a976-062f6e2ad9da" providerId="ADAL" clId="{14503846-FABC-4445-AD3F-F4345D3EA131}" dt="2022-09-27T15:45:08.854" v="7890"/>
          <ac:spMkLst>
            <pc:docMk/>
            <pc:sldMk cId="545105592" sldId="592"/>
            <ac:spMk id="104" creationId="{6ED9F7AC-9F02-6842-02AF-F898C0DB3AFF}"/>
          </ac:spMkLst>
        </pc:spChg>
        <pc:spChg chg="add mod">
          <ac:chgData name="Cannell, Michael B" userId="df291291-9ac9-42c2-a976-062f6e2ad9da" providerId="ADAL" clId="{14503846-FABC-4445-AD3F-F4345D3EA131}" dt="2022-09-27T15:45:08.854" v="7890"/>
          <ac:spMkLst>
            <pc:docMk/>
            <pc:sldMk cId="545105592" sldId="592"/>
            <ac:spMk id="105" creationId="{22B497C6-EB2F-4348-3180-810D242ADEBD}"/>
          </ac:spMkLst>
        </pc:spChg>
        <pc:spChg chg="add mod">
          <ac:chgData name="Cannell, Michael B" userId="df291291-9ac9-42c2-a976-062f6e2ad9da" providerId="ADAL" clId="{14503846-FABC-4445-AD3F-F4345D3EA131}" dt="2022-09-27T15:45:08.854" v="7890"/>
          <ac:spMkLst>
            <pc:docMk/>
            <pc:sldMk cId="545105592" sldId="592"/>
            <ac:spMk id="106" creationId="{04D7C7B4-717B-8BD6-DA7C-9A55C006EA11}"/>
          </ac:spMkLst>
        </pc:spChg>
        <pc:spChg chg="add mod">
          <ac:chgData name="Cannell, Michael B" userId="df291291-9ac9-42c2-a976-062f6e2ad9da" providerId="ADAL" clId="{14503846-FABC-4445-AD3F-F4345D3EA131}" dt="2022-09-27T15:45:08.854" v="7890"/>
          <ac:spMkLst>
            <pc:docMk/>
            <pc:sldMk cId="545105592" sldId="592"/>
            <ac:spMk id="107" creationId="{AAC3FF00-5391-BC7B-D40A-06475F196FB9}"/>
          </ac:spMkLst>
        </pc:spChg>
        <pc:spChg chg="add mod">
          <ac:chgData name="Cannell, Michael B" userId="df291291-9ac9-42c2-a976-062f6e2ad9da" providerId="ADAL" clId="{14503846-FABC-4445-AD3F-F4345D3EA131}" dt="2022-09-27T15:45:08.854" v="7890"/>
          <ac:spMkLst>
            <pc:docMk/>
            <pc:sldMk cId="545105592" sldId="592"/>
            <ac:spMk id="108" creationId="{5222291C-0DAF-7EAE-3712-607369DF8A7E}"/>
          </ac:spMkLst>
        </pc:spChg>
        <pc:spChg chg="add mod">
          <ac:chgData name="Cannell, Michael B" userId="df291291-9ac9-42c2-a976-062f6e2ad9da" providerId="ADAL" clId="{14503846-FABC-4445-AD3F-F4345D3EA131}" dt="2022-09-27T15:45:08.854" v="7890"/>
          <ac:spMkLst>
            <pc:docMk/>
            <pc:sldMk cId="545105592" sldId="592"/>
            <ac:spMk id="109" creationId="{63A46CB7-8E97-F920-7A28-C325740FED3E}"/>
          </ac:spMkLst>
        </pc:spChg>
        <pc:spChg chg="add mod">
          <ac:chgData name="Cannell, Michael B" userId="df291291-9ac9-42c2-a976-062f6e2ad9da" providerId="ADAL" clId="{14503846-FABC-4445-AD3F-F4345D3EA131}" dt="2022-09-27T15:45:08.854" v="7890"/>
          <ac:spMkLst>
            <pc:docMk/>
            <pc:sldMk cId="545105592" sldId="592"/>
            <ac:spMk id="110" creationId="{533BB649-2D1B-180C-75BC-91D85ABA94EA}"/>
          </ac:spMkLst>
        </pc:spChg>
        <pc:spChg chg="add mod">
          <ac:chgData name="Cannell, Michael B" userId="df291291-9ac9-42c2-a976-062f6e2ad9da" providerId="ADAL" clId="{14503846-FABC-4445-AD3F-F4345D3EA131}" dt="2022-09-27T15:45:08.854" v="7890"/>
          <ac:spMkLst>
            <pc:docMk/>
            <pc:sldMk cId="545105592" sldId="592"/>
            <ac:spMk id="111" creationId="{778836EB-137E-BFD4-2362-D168F32FD093}"/>
          </ac:spMkLst>
        </pc:spChg>
        <pc:spChg chg="add mod">
          <ac:chgData name="Cannell, Michael B" userId="df291291-9ac9-42c2-a976-062f6e2ad9da" providerId="ADAL" clId="{14503846-FABC-4445-AD3F-F4345D3EA131}" dt="2022-09-27T15:45:08.854" v="7890"/>
          <ac:spMkLst>
            <pc:docMk/>
            <pc:sldMk cId="545105592" sldId="592"/>
            <ac:spMk id="112" creationId="{44BA1851-3F57-C33E-E94C-F3588EA3402E}"/>
          </ac:spMkLst>
        </pc:spChg>
        <pc:spChg chg="add mod">
          <ac:chgData name="Cannell, Michael B" userId="df291291-9ac9-42c2-a976-062f6e2ad9da" providerId="ADAL" clId="{14503846-FABC-4445-AD3F-F4345D3EA131}" dt="2022-09-27T15:45:08.854" v="7890"/>
          <ac:spMkLst>
            <pc:docMk/>
            <pc:sldMk cId="545105592" sldId="592"/>
            <ac:spMk id="113" creationId="{846C69F1-6666-20D1-AAB1-05491D82AD18}"/>
          </ac:spMkLst>
        </pc:spChg>
        <pc:spChg chg="add mod">
          <ac:chgData name="Cannell, Michael B" userId="df291291-9ac9-42c2-a976-062f6e2ad9da" providerId="ADAL" clId="{14503846-FABC-4445-AD3F-F4345D3EA131}" dt="2022-09-27T15:45:08.854" v="7890"/>
          <ac:spMkLst>
            <pc:docMk/>
            <pc:sldMk cId="545105592" sldId="592"/>
            <ac:spMk id="114" creationId="{F2F9E32C-4683-BB11-3769-A909ADDEEF0C}"/>
          </ac:spMkLst>
        </pc:spChg>
        <pc:spChg chg="add mod">
          <ac:chgData name="Cannell, Michael B" userId="df291291-9ac9-42c2-a976-062f6e2ad9da" providerId="ADAL" clId="{14503846-FABC-4445-AD3F-F4345D3EA131}" dt="2022-09-27T15:45:08.854" v="7890"/>
          <ac:spMkLst>
            <pc:docMk/>
            <pc:sldMk cId="545105592" sldId="592"/>
            <ac:spMk id="115" creationId="{FC810FF3-84A9-8124-2834-26BE87DF9985}"/>
          </ac:spMkLst>
        </pc:spChg>
        <pc:spChg chg="add mod">
          <ac:chgData name="Cannell, Michael B" userId="df291291-9ac9-42c2-a976-062f6e2ad9da" providerId="ADAL" clId="{14503846-FABC-4445-AD3F-F4345D3EA131}" dt="2022-09-27T15:45:08.854" v="7890"/>
          <ac:spMkLst>
            <pc:docMk/>
            <pc:sldMk cId="545105592" sldId="592"/>
            <ac:spMk id="116" creationId="{7FDA68EA-2160-75C9-508D-40D030EE9487}"/>
          </ac:spMkLst>
        </pc:spChg>
        <pc:spChg chg="add mod">
          <ac:chgData name="Cannell, Michael B" userId="df291291-9ac9-42c2-a976-062f6e2ad9da" providerId="ADAL" clId="{14503846-FABC-4445-AD3F-F4345D3EA131}" dt="2022-09-27T15:45:08.854" v="7890"/>
          <ac:spMkLst>
            <pc:docMk/>
            <pc:sldMk cId="545105592" sldId="592"/>
            <ac:spMk id="117" creationId="{36882E45-4B71-45BB-4135-B10A3E453403}"/>
          </ac:spMkLst>
        </pc:spChg>
        <pc:spChg chg="add mod">
          <ac:chgData name="Cannell, Michael B" userId="df291291-9ac9-42c2-a976-062f6e2ad9da" providerId="ADAL" clId="{14503846-FABC-4445-AD3F-F4345D3EA131}" dt="2022-09-27T15:45:08.854" v="7890"/>
          <ac:spMkLst>
            <pc:docMk/>
            <pc:sldMk cId="545105592" sldId="592"/>
            <ac:spMk id="118" creationId="{6D5804C5-18DE-1E70-7441-C788AE7CDC2B}"/>
          </ac:spMkLst>
        </pc:spChg>
        <pc:spChg chg="add mod">
          <ac:chgData name="Cannell, Michael B" userId="df291291-9ac9-42c2-a976-062f6e2ad9da" providerId="ADAL" clId="{14503846-FABC-4445-AD3F-F4345D3EA131}" dt="2022-09-27T15:45:08.854" v="7890"/>
          <ac:spMkLst>
            <pc:docMk/>
            <pc:sldMk cId="545105592" sldId="592"/>
            <ac:spMk id="119" creationId="{1D5E98F9-1B5C-800B-8AF6-AE0E09CA5BC5}"/>
          </ac:spMkLst>
        </pc:spChg>
        <pc:spChg chg="add mod">
          <ac:chgData name="Cannell, Michael B" userId="df291291-9ac9-42c2-a976-062f6e2ad9da" providerId="ADAL" clId="{14503846-FABC-4445-AD3F-F4345D3EA131}" dt="2022-09-27T15:45:08.854" v="7890"/>
          <ac:spMkLst>
            <pc:docMk/>
            <pc:sldMk cId="545105592" sldId="592"/>
            <ac:spMk id="120" creationId="{61DEC614-0753-F368-DFEC-11B5465C271D}"/>
          </ac:spMkLst>
        </pc:spChg>
        <pc:spChg chg="add mod">
          <ac:chgData name="Cannell, Michael B" userId="df291291-9ac9-42c2-a976-062f6e2ad9da" providerId="ADAL" clId="{14503846-FABC-4445-AD3F-F4345D3EA131}" dt="2022-09-27T15:45:08.854" v="7890"/>
          <ac:spMkLst>
            <pc:docMk/>
            <pc:sldMk cId="545105592" sldId="592"/>
            <ac:spMk id="121" creationId="{F7D36897-77DA-4C22-DD20-309BBEF8DCF8}"/>
          </ac:spMkLst>
        </pc:spChg>
        <pc:spChg chg="add mod">
          <ac:chgData name="Cannell, Michael B" userId="df291291-9ac9-42c2-a976-062f6e2ad9da" providerId="ADAL" clId="{14503846-FABC-4445-AD3F-F4345D3EA131}" dt="2022-09-27T15:45:08.854" v="7890"/>
          <ac:spMkLst>
            <pc:docMk/>
            <pc:sldMk cId="545105592" sldId="592"/>
            <ac:spMk id="122" creationId="{5B5CFBFA-6C9C-EF7F-ECD2-45A8D9C3741D}"/>
          </ac:spMkLst>
        </pc:spChg>
        <pc:spChg chg="add mod">
          <ac:chgData name="Cannell, Michael B" userId="df291291-9ac9-42c2-a976-062f6e2ad9da" providerId="ADAL" clId="{14503846-FABC-4445-AD3F-F4345D3EA131}" dt="2022-09-27T15:45:08.854" v="7890"/>
          <ac:spMkLst>
            <pc:docMk/>
            <pc:sldMk cId="545105592" sldId="592"/>
            <ac:spMk id="123" creationId="{8C7D0CE4-C4D6-CF42-37CC-A413FCE94616}"/>
          </ac:spMkLst>
        </pc:spChg>
        <pc:cxnChg chg="del">
          <ac:chgData name="Cannell, Michael B" userId="df291291-9ac9-42c2-a976-062f6e2ad9da" providerId="ADAL" clId="{14503846-FABC-4445-AD3F-F4345D3EA131}" dt="2022-09-27T15:45:07.345" v="7889" actId="478"/>
          <ac:cxnSpMkLst>
            <pc:docMk/>
            <pc:sldMk cId="545105592" sldId="592"/>
            <ac:cxnSpMk id="3" creationId="{82841B5A-1A52-A9FD-658A-739E1B08FE03}"/>
          </ac:cxnSpMkLst>
        </pc:cxnChg>
        <pc:cxnChg chg="add mod">
          <ac:chgData name="Cannell, Michael B" userId="df291291-9ac9-42c2-a976-062f6e2ad9da" providerId="ADAL" clId="{14503846-FABC-4445-AD3F-F4345D3EA131}" dt="2022-09-27T15:45:08.854" v="7890"/>
          <ac:cxnSpMkLst>
            <pc:docMk/>
            <pc:sldMk cId="545105592" sldId="592"/>
            <ac:cxnSpMk id="4" creationId="{F60B1233-47DF-BB09-FF4E-CEC41D808CC2}"/>
          </ac:cxnSpMkLst>
        </pc:cxnChg>
        <pc:cxnChg chg="del">
          <ac:chgData name="Cannell, Michael B" userId="df291291-9ac9-42c2-a976-062f6e2ad9da" providerId="ADAL" clId="{14503846-FABC-4445-AD3F-F4345D3EA131}" dt="2022-09-27T15:45:07.345" v="7889" actId="478"/>
          <ac:cxnSpMkLst>
            <pc:docMk/>
            <pc:sldMk cId="545105592" sldId="592"/>
            <ac:cxnSpMk id="5" creationId="{DAD04491-881A-B525-2992-254F3DE30DC6}"/>
          </ac:cxnSpMkLst>
        </pc:cxnChg>
        <pc:cxnChg chg="del">
          <ac:chgData name="Cannell, Michael B" userId="df291291-9ac9-42c2-a976-062f6e2ad9da" providerId="ADAL" clId="{14503846-FABC-4445-AD3F-F4345D3EA131}" dt="2022-09-27T15:45:07.345" v="7889" actId="478"/>
          <ac:cxnSpMkLst>
            <pc:docMk/>
            <pc:sldMk cId="545105592" sldId="592"/>
            <ac:cxnSpMk id="42" creationId="{1AC35CF8-FCF2-FD2B-FFD3-239BD2F2B8BC}"/>
          </ac:cxnSpMkLst>
        </pc:cxnChg>
        <pc:cxnChg chg="add mod">
          <ac:chgData name="Cannell, Michael B" userId="df291291-9ac9-42c2-a976-062f6e2ad9da" providerId="ADAL" clId="{14503846-FABC-4445-AD3F-F4345D3EA131}" dt="2022-09-27T15:45:08.854" v="7890"/>
          <ac:cxnSpMkLst>
            <pc:docMk/>
            <pc:sldMk cId="545105592" sldId="592"/>
            <ac:cxnSpMk id="124" creationId="{EE203292-564F-FF67-0103-4E9257D7EBC8}"/>
          </ac:cxnSpMkLst>
        </pc:cxnChg>
        <pc:cxnChg chg="add mod">
          <ac:chgData name="Cannell, Michael B" userId="df291291-9ac9-42c2-a976-062f6e2ad9da" providerId="ADAL" clId="{14503846-FABC-4445-AD3F-F4345D3EA131}" dt="2022-09-27T15:45:08.854" v="7890"/>
          <ac:cxnSpMkLst>
            <pc:docMk/>
            <pc:sldMk cId="545105592" sldId="592"/>
            <ac:cxnSpMk id="125" creationId="{3ABDC4EE-C1EB-3C46-FDA7-46E6C37D4FE4}"/>
          </ac:cxnSpMkLst>
        </pc:cxnChg>
      </pc:sldChg>
      <pc:sldChg chg="mod modShow">
        <pc:chgData name="Cannell, Michael B" userId="df291291-9ac9-42c2-a976-062f6e2ad9da" providerId="ADAL" clId="{14503846-FABC-4445-AD3F-F4345D3EA131}" dt="2022-09-27T16:42:47.208" v="8571" actId="729"/>
        <pc:sldMkLst>
          <pc:docMk/>
          <pc:sldMk cId="1831920761" sldId="601"/>
        </pc:sldMkLst>
      </pc:sldChg>
      <pc:sldChg chg="mod modShow">
        <pc:chgData name="Cannell, Michael B" userId="df291291-9ac9-42c2-a976-062f6e2ad9da" providerId="ADAL" clId="{14503846-FABC-4445-AD3F-F4345D3EA131}" dt="2022-09-27T16:42:50.325" v="8572" actId="729"/>
        <pc:sldMkLst>
          <pc:docMk/>
          <pc:sldMk cId="1248727540" sldId="602"/>
        </pc:sldMkLst>
      </pc:sldChg>
      <pc:sldChg chg="addSp delSp modSp mod">
        <pc:chgData name="Cannell, Michael B" userId="df291291-9ac9-42c2-a976-062f6e2ad9da" providerId="ADAL" clId="{14503846-FABC-4445-AD3F-F4345D3EA131}" dt="2022-09-27T13:40:50.564" v="5533" actId="1076"/>
        <pc:sldMkLst>
          <pc:docMk/>
          <pc:sldMk cId="2700316859" sldId="603"/>
        </pc:sldMkLst>
        <pc:spChg chg="add del mod">
          <ac:chgData name="Cannell, Michael B" userId="df291291-9ac9-42c2-a976-062f6e2ad9da" providerId="ADAL" clId="{14503846-FABC-4445-AD3F-F4345D3EA131}" dt="2022-09-27T13:40:43.484" v="5531" actId="478"/>
          <ac:spMkLst>
            <pc:docMk/>
            <pc:sldMk cId="2700316859" sldId="603"/>
            <ac:spMk id="4" creationId="{6B2CF611-17C8-45FC-EA1E-B8901F443EB3}"/>
          </ac:spMkLst>
        </pc:spChg>
        <pc:spChg chg="add mod">
          <ac:chgData name="Cannell, Michael B" userId="df291291-9ac9-42c2-a976-062f6e2ad9da" providerId="ADAL" clId="{14503846-FABC-4445-AD3F-F4345D3EA131}" dt="2022-09-27T13:40:50.564" v="5533" actId="1076"/>
          <ac:spMkLst>
            <pc:docMk/>
            <pc:sldMk cId="2700316859" sldId="603"/>
            <ac:spMk id="5" creationId="{10337B94-7B6A-3E5C-1428-E4B68300DF79}"/>
          </ac:spMkLst>
        </pc:spChg>
      </pc:sldChg>
      <pc:sldChg chg="addSp delSp modSp mod ord delCm modNotesTx">
        <pc:chgData name="Cannell, Michael B" userId="df291291-9ac9-42c2-a976-062f6e2ad9da" providerId="ADAL" clId="{14503846-FABC-4445-AD3F-F4345D3EA131}" dt="2022-09-27T15:04:37.409" v="6819" actId="20577"/>
        <pc:sldMkLst>
          <pc:docMk/>
          <pc:sldMk cId="2007599277" sldId="604"/>
        </pc:sldMkLst>
        <pc:spChg chg="add del mod">
          <ac:chgData name="Cannell, Michael B" userId="df291291-9ac9-42c2-a976-062f6e2ad9da" providerId="ADAL" clId="{14503846-FABC-4445-AD3F-F4345D3EA131}" dt="2022-09-27T11:27:39.396" v="1420" actId="478"/>
          <ac:spMkLst>
            <pc:docMk/>
            <pc:sldMk cId="2007599277" sldId="604"/>
            <ac:spMk id="5" creationId="{A39BB8D8-D025-AFEC-777C-48E4F68EFE35}"/>
          </ac:spMkLst>
        </pc:spChg>
      </pc:sldChg>
      <pc:sldChg chg="addSp delSp modSp mod ord modShow delCm modNotesTx">
        <pc:chgData name="Cannell, Michael B" userId="df291291-9ac9-42c2-a976-062f6e2ad9da" providerId="ADAL" clId="{14503846-FABC-4445-AD3F-F4345D3EA131}" dt="2022-09-27T11:31:54.459" v="1662" actId="729"/>
        <pc:sldMkLst>
          <pc:docMk/>
          <pc:sldMk cId="3286573743" sldId="605"/>
        </pc:sldMkLst>
        <pc:spChg chg="mod">
          <ac:chgData name="Cannell, Michael B" userId="df291291-9ac9-42c2-a976-062f6e2ad9da" providerId="ADAL" clId="{14503846-FABC-4445-AD3F-F4345D3EA131}" dt="2022-09-27T11:31:30.430" v="1658" actId="20577"/>
          <ac:spMkLst>
            <pc:docMk/>
            <pc:sldMk cId="3286573743" sldId="605"/>
            <ac:spMk id="3" creationId="{8AD464CC-02E5-DC6B-FB20-A2183F2A6609}"/>
          </ac:spMkLst>
        </pc:spChg>
        <pc:spChg chg="add del mod">
          <ac:chgData name="Cannell, Michael B" userId="df291291-9ac9-42c2-a976-062f6e2ad9da" providerId="ADAL" clId="{14503846-FABC-4445-AD3F-F4345D3EA131}" dt="2022-09-27T11:31:39.567" v="1659" actId="478"/>
          <ac:spMkLst>
            <pc:docMk/>
            <pc:sldMk cId="3286573743" sldId="605"/>
            <ac:spMk id="4" creationId="{11EB181A-F151-D909-6770-BD24E5C46FED}"/>
          </ac:spMkLst>
        </pc:spChg>
      </pc:sldChg>
      <pc:sldChg chg="del">
        <pc:chgData name="Cannell, Michael B" userId="df291291-9ac9-42c2-a976-062f6e2ad9da" providerId="ADAL" clId="{14503846-FABC-4445-AD3F-F4345D3EA131}" dt="2022-09-27T13:23:31.186" v="5067" actId="2696"/>
        <pc:sldMkLst>
          <pc:docMk/>
          <pc:sldMk cId="4259722811" sldId="606"/>
        </pc:sldMkLst>
      </pc:sldChg>
      <pc:sldChg chg="mod modShow modNotesTx">
        <pc:chgData name="Cannell, Michael B" userId="df291291-9ac9-42c2-a976-062f6e2ad9da" providerId="ADAL" clId="{14503846-FABC-4445-AD3F-F4345D3EA131}" dt="2022-09-27T18:51:50.198" v="8604" actId="729"/>
        <pc:sldMkLst>
          <pc:docMk/>
          <pc:sldMk cId="2104395903" sldId="607"/>
        </pc:sldMkLst>
      </pc:sldChg>
      <pc:sldChg chg="mod modShow">
        <pc:chgData name="Cannell, Michael B" userId="df291291-9ac9-42c2-a976-062f6e2ad9da" providerId="ADAL" clId="{14503846-FABC-4445-AD3F-F4345D3EA131}" dt="2022-09-27T16:43:11.064" v="8577" actId="729"/>
        <pc:sldMkLst>
          <pc:docMk/>
          <pc:sldMk cId="528763732" sldId="608"/>
        </pc:sldMkLst>
      </pc:sldChg>
      <pc:sldChg chg="mod modShow">
        <pc:chgData name="Cannell, Michael B" userId="df291291-9ac9-42c2-a976-062f6e2ad9da" providerId="ADAL" clId="{14503846-FABC-4445-AD3F-F4345D3EA131}" dt="2022-09-27T16:43:28.152" v="8584" actId="729"/>
        <pc:sldMkLst>
          <pc:docMk/>
          <pc:sldMk cId="912393915" sldId="609"/>
        </pc:sldMkLst>
      </pc:sldChg>
      <pc:sldChg chg="mod modShow">
        <pc:chgData name="Cannell, Michael B" userId="df291291-9ac9-42c2-a976-062f6e2ad9da" providerId="ADAL" clId="{14503846-FABC-4445-AD3F-F4345D3EA131}" dt="2022-09-27T16:43:31.203" v="8585" actId="729"/>
        <pc:sldMkLst>
          <pc:docMk/>
          <pc:sldMk cId="2414242671" sldId="610"/>
        </pc:sldMkLst>
      </pc:sldChg>
      <pc:sldChg chg="mod modShow">
        <pc:chgData name="Cannell, Michael B" userId="df291291-9ac9-42c2-a976-062f6e2ad9da" providerId="ADAL" clId="{14503846-FABC-4445-AD3F-F4345D3EA131}" dt="2022-09-27T16:43:13.510" v="8578" actId="729"/>
        <pc:sldMkLst>
          <pc:docMk/>
          <pc:sldMk cId="3089098712" sldId="611"/>
        </pc:sldMkLst>
      </pc:sldChg>
      <pc:sldChg chg="mod modShow">
        <pc:chgData name="Cannell, Michael B" userId="df291291-9ac9-42c2-a976-062f6e2ad9da" providerId="ADAL" clId="{14503846-FABC-4445-AD3F-F4345D3EA131}" dt="2022-09-27T16:43:15.765" v="8579" actId="729"/>
        <pc:sldMkLst>
          <pc:docMk/>
          <pc:sldMk cId="1999094461" sldId="612"/>
        </pc:sldMkLst>
      </pc:sldChg>
      <pc:sldChg chg="mod modShow">
        <pc:chgData name="Cannell, Michael B" userId="df291291-9ac9-42c2-a976-062f6e2ad9da" providerId="ADAL" clId="{14503846-FABC-4445-AD3F-F4345D3EA131}" dt="2022-09-27T16:43:18.879" v="8580" actId="729"/>
        <pc:sldMkLst>
          <pc:docMk/>
          <pc:sldMk cId="519702476" sldId="613"/>
        </pc:sldMkLst>
      </pc:sldChg>
      <pc:sldChg chg="mod modShow">
        <pc:chgData name="Cannell, Michael B" userId="df291291-9ac9-42c2-a976-062f6e2ad9da" providerId="ADAL" clId="{14503846-FABC-4445-AD3F-F4345D3EA131}" dt="2022-09-27T16:43:20.980" v="8581" actId="729"/>
        <pc:sldMkLst>
          <pc:docMk/>
          <pc:sldMk cId="2705956124" sldId="614"/>
        </pc:sldMkLst>
      </pc:sldChg>
      <pc:sldChg chg="mod modShow">
        <pc:chgData name="Cannell, Michael B" userId="df291291-9ac9-42c2-a976-062f6e2ad9da" providerId="ADAL" clId="{14503846-FABC-4445-AD3F-F4345D3EA131}" dt="2022-09-27T16:43:22.667" v="8582" actId="729"/>
        <pc:sldMkLst>
          <pc:docMk/>
          <pc:sldMk cId="3906855156" sldId="615"/>
        </pc:sldMkLst>
      </pc:sldChg>
      <pc:sldChg chg="mod modShow">
        <pc:chgData name="Cannell, Michael B" userId="df291291-9ac9-42c2-a976-062f6e2ad9da" providerId="ADAL" clId="{14503846-FABC-4445-AD3F-F4345D3EA131}" dt="2022-09-27T16:43:25.581" v="8583" actId="729"/>
        <pc:sldMkLst>
          <pc:docMk/>
          <pc:sldMk cId="2398102979" sldId="616"/>
        </pc:sldMkLst>
      </pc:sldChg>
      <pc:sldChg chg="mod modShow modNotesTx">
        <pc:chgData name="Cannell, Michael B" userId="df291291-9ac9-42c2-a976-062f6e2ad9da" providerId="ADAL" clId="{14503846-FABC-4445-AD3F-F4345D3EA131}" dt="2022-09-27T10:32:38.159" v="231" actId="729"/>
        <pc:sldMkLst>
          <pc:docMk/>
          <pc:sldMk cId="3122756417" sldId="618"/>
        </pc:sldMkLst>
      </pc:sldChg>
      <pc:sldChg chg="mod modShow">
        <pc:chgData name="Cannell, Michael B" userId="df291291-9ac9-42c2-a976-062f6e2ad9da" providerId="ADAL" clId="{14503846-FABC-4445-AD3F-F4345D3EA131}" dt="2022-09-27T16:43:37.484" v="8587" actId="729"/>
        <pc:sldMkLst>
          <pc:docMk/>
          <pc:sldMk cId="394383850" sldId="620"/>
        </pc:sldMkLst>
      </pc:sldChg>
      <pc:sldChg chg="modSp add mod modNotesTx">
        <pc:chgData name="Cannell, Michael B" userId="df291291-9ac9-42c2-a976-062f6e2ad9da" providerId="ADAL" clId="{14503846-FABC-4445-AD3F-F4345D3EA131}" dt="2022-09-27T11:28:17.219" v="1477" actId="20577"/>
        <pc:sldMkLst>
          <pc:docMk/>
          <pc:sldMk cId="1863215491" sldId="623"/>
        </pc:sldMkLst>
        <pc:spChg chg="mod">
          <ac:chgData name="Cannell, Michael B" userId="df291291-9ac9-42c2-a976-062f6e2ad9da" providerId="ADAL" clId="{14503846-FABC-4445-AD3F-F4345D3EA131}" dt="2022-09-27T11:25:32.224" v="1313" actId="20577"/>
          <ac:spMkLst>
            <pc:docMk/>
            <pc:sldMk cId="1863215491" sldId="623"/>
            <ac:spMk id="5" creationId="{A39BB8D8-D025-AFEC-777C-48E4F68EFE35}"/>
          </ac:spMkLst>
        </pc:spChg>
      </pc:sldChg>
      <pc:sldChg chg="add modNotesTx">
        <pc:chgData name="Cannell, Michael B" userId="df291291-9ac9-42c2-a976-062f6e2ad9da" providerId="ADAL" clId="{14503846-FABC-4445-AD3F-F4345D3EA131}" dt="2022-09-27T11:28:11.797" v="1476" actId="20577"/>
        <pc:sldMkLst>
          <pc:docMk/>
          <pc:sldMk cId="3202892199" sldId="624"/>
        </pc:sldMkLst>
      </pc:sldChg>
      <pc:sldChg chg="add del">
        <pc:chgData name="Cannell, Michael B" userId="df291291-9ac9-42c2-a976-062f6e2ad9da" providerId="ADAL" clId="{14503846-FABC-4445-AD3F-F4345D3EA131}" dt="2022-09-27T11:34:04.016" v="1727" actId="2696"/>
        <pc:sldMkLst>
          <pc:docMk/>
          <pc:sldMk cId="1543582404" sldId="625"/>
        </pc:sldMkLst>
      </pc:sldChg>
      <pc:sldChg chg="addSp delSp modSp add mod modShow modNotesTx">
        <pc:chgData name="Cannell, Michael B" userId="df291291-9ac9-42c2-a976-062f6e2ad9da" providerId="ADAL" clId="{14503846-FABC-4445-AD3F-F4345D3EA131}" dt="2022-09-27T11:35:53.429" v="1741" actId="478"/>
        <pc:sldMkLst>
          <pc:docMk/>
          <pc:sldMk cId="1797082456" sldId="626"/>
        </pc:sldMkLst>
        <pc:spChg chg="mod">
          <ac:chgData name="Cannell, Michael B" userId="df291291-9ac9-42c2-a976-062f6e2ad9da" providerId="ADAL" clId="{14503846-FABC-4445-AD3F-F4345D3EA131}" dt="2022-09-27T11:33:55.494" v="1726" actId="20577"/>
          <ac:spMkLst>
            <pc:docMk/>
            <pc:sldMk cId="1797082456" sldId="626"/>
            <ac:spMk id="3" creationId="{8AD464CC-02E5-DC6B-FB20-A2183F2A6609}"/>
          </ac:spMkLst>
        </pc:spChg>
        <pc:spChg chg="add mod">
          <ac:chgData name="Cannell, Michael B" userId="df291291-9ac9-42c2-a976-062f6e2ad9da" providerId="ADAL" clId="{14503846-FABC-4445-AD3F-F4345D3EA131}" dt="2022-09-27T11:32:31.602" v="1686"/>
          <ac:spMkLst>
            <pc:docMk/>
            <pc:sldMk cId="1797082456" sldId="626"/>
            <ac:spMk id="4" creationId="{31322F6D-67BA-936A-4A62-328FF32C293D}"/>
          </ac:spMkLst>
        </pc:spChg>
        <pc:spChg chg="add del mod">
          <ac:chgData name="Cannell, Michael B" userId="df291291-9ac9-42c2-a976-062f6e2ad9da" providerId="ADAL" clId="{14503846-FABC-4445-AD3F-F4345D3EA131}" dt="2022-09-27T11:35:53.429" v="1741" actId="478"/>
          <ac:spMkLst>
            <pc:docMk/>
            <pc:sldMk cId="1797082456" sldId="626"/>
            <ac:spMk id="5" creationId="{24650383-B19A-B223-A245-BD8D5EC20033}"/>
          </ac:spMkLst>
        </pc:spChg>
      </pc:sldChg>
      <pc:sldChg chg="modSp add mod modNotesTx">
        <pc:chgData name="Cannell, Michael B" userId="df291291-9ac9-42c2-a976-062f6e2ad9da" providerId="ADAL" clId="{14503846-FABC-4445-AD3F-F4345D3EA131}" dt="2022-09-27T11:46:33.540" v="2679" actId="20577"/>
        <pc:sldMkLst>
          <pc:docMk/>
          <pc:sldMk cId="2043719593" sldId="627"/>
        </pc:sldMkLst>
        <pc:spChg chg="mod">
          <ac:chgData name="Cannell, Michael B" userId="df291291-9ac9-42c2-a976-062f6e2ad9da" providerId="ADAL" clId="{14503846-FABC-4445-AD3F-F4345D3EA131}" dt="2022-09-27T11:38:32.551" v="1987" actId="1076"/>
          <ac:spMkLst>
            <pc:docMk/>
            <pc:sldMk cId="2043719593" sldId="627"/>
            <ac:spMk id="5" creationId="{24650383-B19A-B223-A245-BD8D5EC20033}"/>
          </ac:spMkLst>
        </pc:spChg>
      </pc:sldChg>
      <pc:sldChg chg="addSp delSp modSp add mod modNotesTx">
        <pc:chgData name="Cannell, Michael B" userId="df291291-9ac9-42c2-a976-062f6e2ad9da" providerId="ADAL" clId="{14503846-FABC-4445-AD3F-F4345D3EA131}" dt="2022-09-27T12:04:48.716" v="3061" actId="20577"/>
        <pc:sldMkLst>
          <pc:docMk/>
          <pc:sldMk cId="2903620303" sldId="628"/>
        </pc:sldMkLst>
        <pc:spChg chg="mod">
          <ac:chgData name="Cannell, Michael B" userId="df291291-9ac9-42c2-a976-062f6e2ad9da" providerId="ADAL" clId="{14503846-FABC-4445-AD3F-F4345D3EA131}" dt="2022-09-27T11:43:14.613" v="2376" actId="20577"/>
          <ac:spMkLst>
            <pc:docMk/>
            <pc:sldMk cId="2903620303" sldId="628"/>
            <ac:spMk id="2" creationId="{D97D295A-D27E-904E-9C83-D7DA6C75DD81}"/>
          </ac:spMkLst>
        </pc:spChg>
        <pc:spChg chg="mod">
          <ac:chgData name="Cannell, Michael B" userId="df291291-9ac9-42c2-a976-062f6e2ad9da" providerId="ADAL" clId="{14503846-FABC-4445-AD3F-F4345D3EA131}" dt="2022-09-27T11:43:52.350" v="2431" actId="20577"/>
          <ac:spMkLst>
            <pc:docMk/>
            <pc:sldMk cId="2903620303" sldId="628"/>
            <ac:spMk id="3" creationId="{8AD464CC-02E5-DC6B-FB20-A2183F2A6609}"/>
          </ac:spMkLst>
        </pc:spChg>
        <pc:spChg chg="add del mod">
          <ac:chgData name="Cannell, Michael B" userId="df291291-9ac9-42c2-a976-062f6e2ad9da" providerId="ADAL" clId="{14503846-FABC-4445-AD3F-F4345D3EA131}" dt="2022-09-27T11:54:42.185" v="2873" actId="478"/>
          <ac:spMkLst>
            <pc:docMk/>
            <pc:sldMk cId="2903620303" sldId="628"/>
            <ac:spMk id="4" creationId="{5076E298-ACA4-839B-5E1E-93CEE299A005}"/>
          </ac:spMkLst>
        </pc:spChg>
        <pc:spChg chg="add mod">
          <ac:chgData name="Cannell, Michael B" userId="df291291-9ac9-42c2-a976-062f6e2ad9da" providerId="ADAL" clId="{14503846-FABC-4445-AD3F-F4345D3EA131}" dt="2022-09-27T11:59:50.830" v="2935" actId="1076"/>
          <ac:spMkLst>
            <pc:docMk/>
            <pc:sldMk cId="2903620303" sldId="628"/>
            <ac:spMk id="5" creationId="{5CA9CC84-6803-0EEB-E625-0E9DD7819227}"/>
          </ac:spMkLst>
        </pc:spChg>
        <pc:spChg chg="add mod">
          <ac:chgData name="Cannell, Michael B" userId="df291291-9ac9-42c2-a976-062f6e2ad9da" providerId="ADAL" clId="{14503846-FABC-4445-AD3F-F4345D3EA131}" dt="2022-09-27T11:57:26.453" v="2901" actId="20577"/>
          <ac:spMkLst>
            <pc:docMk/>
            <pc:sldMk cId="2903620303" sldId="628"/>
            <ac:spMk id="6" creationId="{42FBD1E2-CA0F-55B3-53A3-095B17ADF670}"/>
          </ac:spMkLst>
        </pc:spChg>
        <pc:spChg chg="add mod">
          <ac:chgData name="Cannell, Michael B" userId="df291291-9ac9-42c2-a976-062f6e2ad9da" providerId="ADAL" clId="{14503846-FABC-4445-AD3F-F4345D3EA131}" dt="2022-09-27T11:57:30.390" v="2902" actId="20577"/>
          <ac:spMkLst>
            <pc:docMk/>
            <pc:sldMk cId="2903620303" sldId="628"/>
            <ac:spMk id="7" creationId="{452A5C3D-1307-9C6C-4BA9-E1A04ADCC795}"/>
          </ac:spMkLst>
        </pc:spChg>
        <pc:spChg chg="add del mod">
          <ac:chgData name="Cannell, Michael B" userId="df291291-9ac9-42c2-a976-062f6e2ad9da" providerId="ADAL" clId="{14503846-FABC-4445-AD3F-F4345D3EA131}" dt="2022-09-27T11:58:04.040" v="2909" actId="478"/>
          <ac:spMkLst>
            <pc:docMk/>
            <pc:sldMk cId="2903620303" sldId="628"/>
            <ac:spMk id="8" creationId="{75E49D9A-4C9F-97DF-121F-ACF5BC1EF08A}"/>
          </ac:spMkLst>
        </pc:spChg>
        <pc:spChg chg="add mod">
          <ac:chgData name="Cannell, Michael B" userId="df291291-9ac9-42c2-a976-062f6e2ad9da" providerId="ADAL" clId="{14503846-FABC-4445-AD3F-F4345D3EA131}" dt="2022-09-27T11:58:21.036" v="2915" actId="1076"/>
          <ac:spMkLst>
            <pc:docMk/>
            <pc:sldMk cId="2903620303" sldId="628"/>
            <ac:spMk id="9" creationId="{A0D62640-4DE4-23ED-8E0E-0FA8AFAD5CF2}"/>
          </ac:spMkLst>
        </pc:spChg>
        <pc:spChg chg="add mod">
          <ac:chgData name="Cannell, Michael B" userId="df291291-9ac9-42c2-a976-062f6e2ad9da" providerId="ADAL" clId="{14503846-FABC-4445-AD3F-F4345D3EA131}" dt="2022-09-27T11:58:44.013" v="2926" actId="20577"/>
          <ac:spMkLst>
            <pc:docMk/>
            <pc:sldMk cId="2903620303" sldId="628"/>
            <ac:spMk id="10" creationId="{DAB4C594-69C5-537C-2757-D35DB479056D}"/>
          </ac:spMkLst>
        </pc:spChg>
        <pc:spChg chg="add mod">
          <ac:chgData name="Cannell, Michael B" userId="df291291-9ac9-42c2-a976-062f6e2ad9da" providerId="ADAL" clId="{14503846-FABC-4445-AD3F-F4345D3EA131}" dt="2022-09-27T11:59:13.752" v="2932" actId="1076"/>
          <ac:spMkLst>
            <pc:docMk/>
            <pc:sldMk cId="2903620303" sldId="628"/>
            <ac:spMk id="11" creationId="{80FE09C1-5D04-270C-7C4E-D3C23D91B0AE}"/>
          </ac:spMkLst>
        </pc:spChg>
      </pc:sldChg>
      <pc:sldChg chg="addSp modSp add mod modNotesTx">
        <pc:chgData name="Cannell, Michael B" userId="df291291-9ac9-42c2-a976-062f6e2ad9da" providerId="ADAL" clId="{14503846-FABC-4445-AD3F-F4345D3EA131}" dt="2022-09-27T14:42:08.462" v="5982" actId="207"/>
        <pc:sldMkLst>
          <pc:docMk/>
          <pc:sldMk cId="2036739347" sldId="629"/>
        </pc:sldMkLst>
        <pc:spChg chg="add mod">
          <ac:chgData name="Cannell, Michael B" userId="df291291-9ac9-42c2-a976-062f6e2ad9da" providerId="ADAL" clId="{14503846-FABC-4445-AD3F-F4345D3EA131}" dt="2022-09-27T14:42:08.462" v="5982" actId="207"/>
          <ac:spMkLst>
            <pc:docMk/>
            <pc:sldMk cId="2036739347" sldId="629"/>
            <ac:spMk id="6" creationId="{A863D3E8-4C5F-AE21-FE59-F78638655BF7}"/>
          </ac:spMkLst>
        </pc:spChg>
      </pc:sldChg>
      <pc:sldChg chg="modSp add mod modNotesTx">
        <pc:chgData name="Cannell, Michael B" userId="df291291-9ac9-42c2-a976-062f6e2ad9da" providerId="ADAL" clId="{14503846-FABC-4445-AD3F-F4345D3EA131}" dt="2022-09-27T11:46:43.508" v="2680" actId="20577"/>
        <pc:sldMkLst>
          <pc:docMk/>
          <pc:sldMk cId="2224724184" sldId="630"/>
        </pc:sldMkLst>
        <pc:spChg chg="mod">
          <ac:chgData name="Cannell, Michael B" userId="df291291-9ac9-42c2-a976-062f6e2ad9da" providerId="ADAL" clId="{14503846-FABC-4445-AD3F-F4345D3EA131}" dt="2022-09-27T11:45:54.431" v="2571" actId="1076"/>
          <ac:spMkLst>
            <pc:docMk/>
            <pc:sldMk cId="2224724184" sldId="630"/>
            <ac:spMk id="5" creationId="{24650383-B19A-B223-A245-BD8D5EC20033}"/>
          </ac:spMkLst>
        </pc:spChg>
      </pc:sldChg>
      <pc:sldChg chg="add modNotesTx">
        <pc:chgData name="Cannell, Michael B" userId="df291291-9ac9-42c2-a976-062f6e2ad9da" providerId="ADAL" clId="{14503846-FABC-4445-AD3F-F4345D3EA131}" dt="2022-09-27T12:05:04.082" v="3099" actId="20577"/>
        <pc:sldMkLst>
          <pc:docMk/>
          <pc:sldMk cId="3501301541" sldId="631"/>
        </pc:sldMkLst>
      </pc:sldChg>
      <pc:sldChg chg="addSp delSp modSp add mod ord">
        <pc:chgData name="Cannell, Michael B" userId="df291291-9ac9-42c2-a976-062f6e2ad9da" providerId="ADAL" clId="{14503846-FABC-4445-AD3F-F4345D3EA131}" dt="2022-09-27T14:42:15.915" v="5983" actId="207"/>
        <pc:sldMkLst>
          <pc:docMk/>
          <pc:sldMk cId="1409071225" sldId="632"/>
        </pc:sldMkLst>
        <pc:spChg chg="add del mod">
          <ac:chgData name="Cannell, Michael B" userId="df291291-9ac9-42c2-a976-062f6e2ad9da" providerId="ADAL" clId="{14503846-FABC-4445-AD3F-F4345D3EA131}" dt="2022-09-27T12:00:59.317" v="2940"/>
          <ac:spMkLst>
            <pc:docMk/>
            <pc:sldMk cId="1409071225" sldId="632"/>
            <ac:spMk id="4" creationId="{E1CC1DC8-A0B5-5A42-DFCE-93EDF57CCE4E}"/>
          </ac:spMkLst>
        </pc:spChg>
        <pc:spChg chg="del">
          <ac:chgData name="Cannell, Michael B" userId="df291291-9ac9-42c2-a976-062f6e2ad9da" providerId="ADAL" clId="{14503846-FABC-4445-AD3F-F4345D3EA131}" dt="2022-09-27T12:00:07.177" v="2938" actId="478"/>
          <ac:spMkLst>
            <pc:docMk/>
            <pc:sldMk cId="1409071225" sldId="632"/>
            <ac:spMk id="6" creationId="{42FBD1E2-CA0F-55B3-53A3-095B17ADF670}"/>
          </ac:spMkLst>
        </pc:spChg>
        <pc:spChg chg="del">
          <ac:chgData name="Cannell, Michael B" userId="df291291-9ac9-42c2-a976-062f6e2ad9da" providerId="ADAL" clId="{14503846-FABC-4445-AD3F-F4345D3EA131}" dt="2022-09-27T12:00:06.328" v="2937" actId="478"/>
          <ac:spMkLst>
            <pc:docMk/>
            <pc:sldMk cId="1409071225" sldId="632"/>
            <ac:spMk id="7" creationId="{452A5C3D-1307-9C6C-4BA9-E1A04ADCC795}"/>
          </ac:spMkLst>
        </pc:spChg>
        <pc:spChg chg="add mod">
          <ac:chgData name="Cannell, Michael B" userId="df291291-9ac9-42c2-a976-062f6e2ad9da" providerId="ADAL" clId="{14503846-FABC-4445-AD3F-F4345D3EA131}" dt="2022-09-27T14:42:15.915" v="5983" actId="207"/>
          <ac:spMkLst>
            <pc:docMk/>
            <pc:sldMk cId="1409071225" sldId="632"/>
            <ac:spMk id="8" creationId="{69D78F62-4E20-FE88-AE69-25F7342D4E42}"/>
          </ac:spMkLst>
        </pc:spChg>
      </pc:sldChg>
      <pc:sldChg chg="addSp delSp modSp add mod">
        <pc:chgData name="Cannell, Michael B" userId="df291291-9ac9-42c2-a976-062f6e2ad9da" providerId="ADAL" clId="{14503846-FABC-4445-AD3F-F4345D3EA131}" dt="2022-09-27T12:07:18.723" v="3123" actId="478"/>
        <pc:sldMkLst>
          <pc:docMk/>
          <pc:sldMk cId="918006579" sldId="633"/>
        </pc:sldMkLst>
        <pc:spChg chg="del">
          <ac:chgData name="Cannell, Michael B" userId="df291291-9ac9-42c2-a976-062f6e2ad9da" providerId="ADAL" clId="{14503846-FABC-4445-AD3F-F4345D3EA131}" dt="2022-09-27T12:05:46.575" v="3101" actId="478"/>
          <ac:spMkLst>
            <pc:docMk/>
            <pc:sldMk cId="918006579" sldId="633"/>
            <ac:spMk id="4" creationId="{5076E298-ACA4-839B-5E1E-93CEE299A005}"/>
          </ac:spMkLst>
        </pc:spChg>
        <pc:spChg chg="add mod">
          <ac:chgData name="Cannell, Michael B" userId="df291291-9ac9-42c2-a976-062f6e2ad9da" providerId="ADAL" clId="{14503846-FABC-4445-AD3F-F4345D3EA131}" dt="2022-09-27T12:07:14.248" v="3122" actId="1076"/>
          <ac:spMkLst>
            <pc:docMk/>
            <pc:sldMk cId="918006579" sldId="633"/>
            <ac:spMk id="6" creationId="{651B15D1-6786-C100-C04E-6203B340D88E}"/>
          </ac:spMkLst>
        </pc:spChg>
        <pc:spChg chg="add del mod">
          <ac:chgData name="Cannell, Michael B" userId="df291291-9ac9-42c2-a976-062f6e2ad9da" providerId="ADAL" clId="{14503846-FABC-4445-AD3F-F4345D3EA131}" dt="2022-09-27T12:07:18.723" v="3123" actId="478"/>
          <ac:spMkLst>
            <pc:docMk/>
            <pc:sldMk cId="918006579" sldId="633"/>
            <ac:spMk id="7" creationId="{8882B163-0E4A-2E49-9819-4E343E59DFC3}"/>
          </ac:spMkLst>
        </pc:spChg>
      </pc:sldChg>
      <pc:sldChg chg="addSp delSp modSp add del mod">
        <pc:chgData name="Cannell, Michael B" userId="df291291-9ac9-42c2-a976-062f6e2ad9da" providerId="ADAL" clId="{14503846-FABC-4445-AD3F-F4345D3EA131}" dt="2022-09-27T12:04:33.095" v="3030" actId="2890"/>
        <pc:sldMkLst>
          <pc:docMk/>
          <pc:sldMk cId="1781874184" sldId="633"/>
        </pc:sldMkLst>
        <pc:spChg chg="mod">
          <ac:chgData name="Cannell, Michael B" userId="df291291-9ac9-42c2-a976-062f6e2ad9da" providerId="ADAL" clId="{14503846-FABC-4445-AD3F-F4345D3EA131}" dt="2022-09-27T12:04:31.869" v="3029" actId="1076"/>
          <ac:spMkLst>
            <pc:docMk/>
            <pc:sldMk cId="1781874184" sldId="633"/>
            <ac:spMk id="5" creationId="{24650383-B19A-B223-A245-BD8D5EC20033}"/>
          </ac:spMkLst>
        </pc:spChg>
        <pc:spChg chg="add del mod">
          <ac:chgData name="Cannell, Michael B" userId="df291291-9ac9-42c2-a976-062f6e2ad9da" providerId="ADAL" clId="{14503846-FABC-4445-AD3F-F4345D3EA131}" dt="2022-09-27T12:04:31.386" v="3028" actId="11529"/>
          <ac:spMkLst>
            <pc:docMk/>
            <pc:sldMk cId="1781874184" sldId="633"/>
            <ac:spMk id="6" creationId="{D5EC9EB9-745C-15CD-750F-2BD1C78A9F04}"/>
          </ac:spMkLst>
        </pc:spChg>
      </pc:sldChg>
      <pc:sldChg chg="modSp add mod modNotesTx">
        <pc:chgData name="Cannell, Michael B" userId="df291291-9ac9-42c2-a976-062f6e2ad9da" providerId="ADAL" clId="{14503846-FABC-4445-AD3F-F4345D3EA131}" dt="2022-09-27T12:09:22.653" v="3229" actId="1076"/>
        <pc:sldMkLst>
          <pc:docMk/>
          <pc:sldMk cId="2004696354" sldId="634"/>
        </pc:sldMkLst>
        <pc:spChg chg="mod">
          <ac:chgData name="Cannell, Michael B" userId="df291291-9ac9-42c2-a976-062f6e2ad9da" providerId="ADAL" clId="{14503846-FABC-4445-AD3F-F4345D3EA131}" dt="2022-09-27T12:09:22.653" v="3229" actId="1076"/>
          <ac:spMkLst>
            <pc:docMk/>
            <pc:sldMk cId="2004696354" sldId="634"/>
            <ac:spMk id="5" creationId="{5CA9CC84-6803-0EEB-E625-0E9DD7819227}"/>
          </ac:spMkLst>
        </pc:spChg>
        <pc:spChg chg="mod">
          <ac:chgData name="Cannell, Michael B" userId="df291291-9ac9-42c2-a976-062f6e2ad9da" providerId="ADAL" clId="{14503846-FABC-4445-AD3F-F4345D3EA131}" dt="2022-09-27T12:08:29.816" v="3140" actId="20577"/>
          <ac:spMkLst>
            <pc:docMk/>
            <pc:sldMk cId="2004696354" sldId="634"/>
            <ac:spMk id="6" creationId="{651B15D1-6786-C100-C04E-6203B340D88E}"/>
          </ac:spMkLst>
        </pc:spChg>
      </pc:sldChg>
      <pc:sldChg chg="modSp add mod modNotesTx">
        <pc:chgData name="Cannell, Michael B" userId="df291291-9ac9-42c2-a976-062f6e2ad9da" providerId="ADAL" clId="{14503846-FABC-4445-AD3F-F4345D3EA131}" dt="2022-09-27T12:45:42" v="4153" actId="20577"/>
        <pc:sldMkLst>
          <pc:docMk/>
          <pc:sldMk cId="986239608" sldId="635"/>
        </pc:sldMkLst>
        <pc:spChg chg="mod">
          <ac:chgData name="Cannell, Michael B" userId="df291291-9ac9-42c2-a976-062f6e2ad9da" providerId="ADAL" clId="{14503846-FABC-4445-AD3F-F4345D3EA131}" dt="2022-09-27T12:25:40.914" v="3541" actId="20577"/>
          <ac:spMkLst>
            <pc:docMk/>
            <pc:sldMk cId="986239608" sldId="635"/>
            <ac:spMk id="2" creationId="{9D01D5EA-B5BE-5D46-9E70-9EFF237DCCBD}"/>
          </ac:spMkLst>
        </pc:spChg>
        <pc:spChg chg="mod">
          <ac:chgData name="Cannell, Michael B" userId="df291291-9ac9-42c2-a976-062f6e2ad9da" providerId="ADAL" clId="{14503846-FABC-4445-AD3F-F4345D3EA131}" dt="2022-09-27T12:43:16.253" v="3812" actId="20577"/>
          <ac:spMkLst>
            <pc:docMk/>
            <pc:sldMk cId="986239608" sldId="635"/>
            <ac:spMk id="3" creationId="{6F600F65-5453-CA4C-B071-E5C07463BA74}"/>
          </ac:spMkLst>
        </pc:spChg>
      </pc:sldChg>
      <pc:sldChg chg="add modNotesTx">
        <pc:chgData name="Cannell, Michael B" userId="df291291-9ac9-42c2-a976-062f6e2ad9da" providerId="ADAL" clId="{14503846-FABC-4445-AD3F-F4345D3EA131}" dt="2022-09-27T12:44:19.158" v="3867"/>
        <pc:sldMkLst>
          <pc:docMk/>
          <pc:sldMk cId="627522506" sldId="636"/>
        </pc:sldMkLst>
      </pc:sldChg>
      <pc:sldChg chg="addSp modSp add mod modNotesTx">
        <pc:chgData name="Cannell, Michael B" userId="df291291-9ac9-42c2-a976-062f6e2ad9da" providerId="ADAL" clId="{14503846-FABC-4445-AD3F-F4345D3EA131}" dt="2022-09-27T18:28:36.816" v="8603" actId="404"/>
        <pc:sldMkLst>
          <pc:docMk/>
          <pc:sldMk cId="2690880367" sldId="637"/>
        </pc:sldMkLst>
        <pc:spChg chg="add mod">
          <ac:chgData name="Cannell, Michael B" userId="df291291-9ac9-42c2-a976-062f6e2ad9da" providerId="ADAL" clId="{14503846-FABC-4445-AD3F-F4345D3EA131}" dt="2022-09-27T18:28:26.472" v="8596" actId="20577"/>
          <ac:spMkLst>
            <pc:docMk/>
            <pc:sldMk cId="2690880367" sldId="637"/>
            <ac:spMk id="5" creationId="{A12A28F3-5FA4-1555-4EBC-E6F203B183AD}"/>
          </ac:spMkLst>
        </pc:spChg>
        <pc:spChg chg="add mod">
          <ac:chgData name="Cannell, Michael B" userId="df291291-9ac9-42c2-a976-062f6e2ad9da" providerId="ADAL" clId="{14503846-FABC-4445-AD3F-F4345D3EA131}" dt="2022-09-27T18:28:29.865" v="8599" actId="20577"/>
          <ac:spMkLst>
            <pc:docMk/>
            <pc:sldMk cId="2690880367" sldId="637"/>
            <ac:spMk id="6" creationId="{480EFE64-22AC-7744-F65D-CDFC5A73204C}"/>
          </ac:spMkLst>
        </pc:spChg>
        <pc:spChg chg="add mod">
          <ac:chgData name="Cannell, Michael B" userId="df291291-9ac9-42c2-a976-062f6e2ad9da" providerId="ADAL" clId="{14503846-FABC-4445-AD3F-F4345D3EA131}" dt="2022-09-27T18:28:36.816" v="8603" actId="404"/>
          <ac:spMkLst>
            <pc:docMk/>
            <pc:sldMk cId="2690880367" sldId="637"/>
            <ac:spMk id="7" creationId="{603813C3-0879-5783-A951-30B2ECAF0124}"/>
          </ac:spMkLst>
        </pc:spChg>
      </pc:sldChg>
      <pc:sldChg chg="addSp delSp modSp add mod ord modNotesTx">
        <pc:chgData name="Cannell, Michael B" userId="df291291-9ac9-42c2-a976-062f6e2ad9da" providerId="ADAL" clId="{14503846-FABC-4445-AD3F-F4345D3EA131}" dt="2022-09-27T14:42:37.439" v="5986" actId="207"/>
        <pc:sldMkLst>
          <pc:docMk/>
          <pc:sldMk cId="2176466794" sldId="638"/>
        </pc:sldMkLst>
        <pc:spChg chg="mod">
          <ac:chgData name="Cannell, Michael B" userId="df291291-9ac9-42c2-a976-062f6e2ad9da" providerId="ADAL" clId="{14503846-FABC-4445-AD3F-F4345D3EA131}" dt="2022-09-27T12:56:47.342" v="4538" actId="207"/>
          <ac:spMkLst>
            <pc:docMk/>
            <pc:sldMk cId="2176466794" sldId="638"/>
            <ac:spMk id="3" creationId="{6F600F65-5453-CA4C-B071-E5C07463BA74}"/>
          </ac:spMkLst>
        </pc:spChg>
        <pc:spChg chg="del">
          <ac:chgData name="Cannell, Michael B" userId="df291291-9ac9-42c2-a976-062f6e2ad9da" providerId="ADAL" clId="{14503846-FABC-4445-AD3F-F4345D3EA131}" dt="2022-09-27T13:33:39.363" v="5526" actId="478"/>
          <ac:spMkLst>
            <pc:docMk/>
            <pc:sldMk cId="2176466794" sldId="638"/>
            <ac:spMk id="5" creationId="{A12A28F3-5FA4-1555-4EBC-E6F203B183AD}"/>
          </ac:spMkLst>
        </pc:spChg>
        <pc:spChg chg="del">
          <ac:chgData name="Cannell, Michael B" userId="df291291-9ac9-42c2-a976-062f6e2ad9da" providerId="ADAL" clId="{14503846-FABC-4445-AD3F-F4345D3EA131}" dt="2022-09-27T13:33:36.902" v="5525" actId="478"/>
          <ac:spMkLst>
            <pc:docMk/>
            <pc:sldMk cId="2176466794" sldId="638"/>
            <ac:spMk id="6" creationId="{480EFE64-22AC-7744-F65D-CDFC5A73204C}"/>
          </ac:spMkLst>
        </pc:spChg>
        <pc:spChg chg="del">
          <ac:chgData name="Cannell, Michael B" userId="df291291-9ac9-42c2-a976-062f6e2ad9da" providerId="ADAL" clId="{14503846-FABC-4445-AD3F-F4345D3EA131}" dt="2022-09-27T13:33:31.230" v="5524" actId="478"/>
          <ac:spMkLst>
            <pc:docMk/>
            <pc:sldMk cId="2176466794" sldId="638"/>
            <ac:spMk id="7" creationId="{603813C3-0879-5783-A951-30B2ECAF0124}"/>
          </ac:spMkLst>
        </pc:spChg>
        <pc:spChg chg="add mod">
          <ac:chgData name="Cannell, Michael B" userId="df291291-9ac9-42c2-a976-062f6e2ad9da" providerId="ADAL" clId="{14503846-FABC-4445-AD3F-F4345D3EA131}" dt="2022-09-27T14:42:37.439" v="5986" actId="207"/>
          <ac:spMkLst>
            <pc:docMk/>
            <pc:sldMk cId="2176466794" sldId="638"/>
            <ac:spMk id="8" creationId="{F864C4FD-28F7-2997-55AB-CDAC39152E4B}"/>
          </ac:spMkLst>
        </pc:spChg>
        <pc:spChg chg="add mod">
          <ac:chgData name="Cannell, Michael B" userId="df291291-9ac9-42c2-a976-062f6e2ad9da" providerId="ADAL" clId="{14503846-FABC-4445-AD3F-F4345D3EA131}" dt="2022-09-27T14:42:37.439" v="5986" actId="207"/>
          <ac:spMkLst>
            <pc:docMk/>
            <pc:sldMk cId="2176466794" sldId="638"/>
            <ac:spMk id="9" creationId="{E19A455B-A48E-6E7C-0D34-607FE0E50A7A}"/>
          </ac:spMkLst>
        </pc:spChg>
        <pc:spChg chg="add mod">
          <ac:chgData name="Cannell, Michael B" userId="df291291-9ac9-42c2-a976-062f6e2ad9da" providerId="ADAL" clId="{14503846-FABC-4445-AD3F-F4345D3EA131}" dt="2022-09-27T14:42:37.439" v="5986" actId="207"/>
          <ac:spMkLst>
            <pc:docMk/>
            <pc:sldMk cId="2176466794" sldId="638"/>
            <ac:spMk id="10" creationId="{C35DF9E4-D668-94D9-3788-5B19B7885964}"/>
          </ac:spMkLst>
        </pc:spChg>
        <pc:spChg chg="add mod">
          <ac:chgData name="Cannell, Michael B" userId="df291291-9ac9-42c2-a976-062f6e2ad9da" providerId="ADAL" clId="{14503846-FABC-4445-AD3F-F4345D3EA131}" dt="2022-09-27T14:42:37.439" v="5986" actId="207"/>
          <ac:spMkLst>
            <pc:docMk/>
            <pc:sldMk cId="2176466794" sldId="638"/>
            <ac:spMk id="11" creationId="{B7D78C72-477C-ECCF-71CD-4FB1CE70571A}"/>
          </ac:spMkLst>
        </pc:spChg>
        <pc:spChg chg="add mod">
          <ac:chgData name="Cannell, Michael B" userId="df291291-9ac9-42c2-a976-062f6e2ad9da" providerId="ADAL" clId="{14503846-FABC-4445-AD3F-F4345D3EA131}" dt="2022-09-27T14:42:37.439" v="5986" actId="207"/>
          <ac:spMkLst>
            <pc:docMk/>
            <pc:sldMk cId="2176466794" sldId="638"/>
            <ac:spMk id="12" creationId="{E25A6078-61E2-1799-AAD6-36C56C83E7A1}"/>
          </ac:spMkLst>
        </pc:spChg>
        <pc:spChg chg="add mod">
          <ac:chgData name="Cannell, Michael B" userId="df291291-9ac9-42c2-a976-062f6e2ad9da" providerId="ADAL" clId="{14503846-FABC-4445-AD3F-F4345D3EA131}" dt="2022-09-27T14:42:37.439" v="5986" actId="207"/>
          <ac:spMkLst>
            <pc:docMk/>
            <pc:sldMk cId="2176466794" sldId="638"/>
            <ac:spMk id="13" creationId="{291B8D3A-2D75-03C9-382A-9DA70631DBAE}"/>
          </ac:spMkLst>
        </pc:spChg>
      </pc:sldChg>
      <pc:sldChg chg="addSp delSp modSp add mod addCm delCm modNotesTx">
        <pc:chgData name="Cannell, Michael B" userId="df291291-9ac9-42c2-a976-062f6e2ad9da" providerId="ADAL" clId="{14503846-FABC-4445-AD3F-F4345D3EA131}" dt="2022-09-27T16:10:04.429" v="8190"/>
        <pc:sldMkLst>
          <pc:docMk/>
          <pc:sldMk cId="1146618745" sldId="639"/>
        </pc:sldMkLst>
        <pc:spChg chg="mod">
          <ac:chgData name="Cannell, Michael B" userId="df291291-9ac9-42c2-a976-062f6e2ad9da" providerId="ADAL" clId="{14503846-FABC-4445-AD3F-F4345D3EA131}" dt="2022-09-27T13:11:14.985" v="4970" actId="465"/>
          <ac:spMkLst>
            <pc:docMk/>
            <pc:sldMk cId="1146618745" sldId="639"/>
            <ac:spMk id="2" creationId="{9D01D5EA-B5BE-5D46-9E70-9EFF237DCCBD}"/>
          </ac:spMkLst>
        </pc:spChg>
        <pc:spChg chg="mod">
          <ac:chgData name="Cannell, Michael B" userId="df291291-9ac9-42c2-a976-062f6e2ad9da" providerId="ADAL" clId="{14503846-FABC-4445-AD3F-F4345D3EA131}" dt="2022-09-27T13:11:14.985" v="4970" actId="465"/>
          <ac:spMkLst>
            <pc:docMk/>
            <pc:sldMk cId="1146618745" sldId="639"/>
            <ac:spMk id="3" creationId="{6F600F65-5453-CA4C-B071-E5C07463BA74}"/>
          </ac:spMkLst>
        </pc:spChg>
        <pc:spChg chg="del">
          <ac:chgData name="Cannell, Michael B" userId="df291291-9ac9-42c2-a976-062f6e2ad9da" providerId="ADAL" clId="{14503846-FABC-4445-AD3F-F4345D3EA131}" dt="2022-09-27T13:10:22.998" v="4961" actId="478"/>
          <ac:spMkLst>
            <pc:docMk/>
            <pc:sldMk cId="1146618745" sldId="639"/>
            <ac:spMk id="4" creationId="{EBEF09B0-550F-A191-E355-057D2CD6A6B3}"/>
          </ac:spMkLst>
        </pc:spChg>
        <pc:spChg chg="del">
          <ac:chgData name="Cannell, Michael B" userId="df291291-9ac9-42c2-a976-062f6e2ad9da" providerId="ADAL" clId="{14503846-FABC-4445-AD3F-F4345D3EA131}" dt="2022-09-27T13:00:37.662" v="4781" actId="478"/>
          <ac:spMkLst>
            <pc:docMk/>
            <pc:sldMk cId="1146618745" sldId="639"/>
            <ac:spMk id="5" creationId="{A12A28F3-5FA4-1555-4EBC-E6F203B183AD}"/>
          </ac:spMkLst>
        </pc:spChg>
        <pc:spChg chg="del mod">
          <ac:chgData name="Cannell, Michael B" userId="df291291-9ac9-42c2-a976-062f6e2ad9da" providerId="ADAL" clId="{14503846-FABC-4445-AD3F-F4345D3EA131}" dt="2022-09-27T13:00:41.868" v="4784" actId="478"/>
          <ac:spMkLst>
            <pc:docMk/>
            <pc:sldMk cId="1146618745" sldId="639"/>
            <ac:spMk id="6" creationId="{480EFE64-22AC-7744-F65D-CDFC5A73204C}"/>
          </ac:spMkLst>
        </pc:spChg>
        <pc:spChg chg="del">
          <ac:chgData name="Cannell, Michael B" userId="df291291-9ac9-42c2-a976-062f6e2ad9da" providerId="ADAL" clId="{14503846-FABC-4445-AD3F-F4345D3EA131}" dt="2022-09-27T13:00:40.352" v="4783" actId="478"/>
          <ac:spMkLst>
            <pc:docMk/>
            <pc:sldMk cId="1146618745" sldId="639"/>
            <ac:spMk id="7" creationId="{603813C3-0879-5783-A951-30B2ECAF0124}"/>
          </ac:spMkLst>
        </pc:spChg>
        <pc:spChg chg="del">
          <ac:chgData name="Cannell, Michael B" userId="df291291-9ac9-42c2-a976-062f6e2ad9da" providerId="ADAL" clId="{14503846-FABC-4445-AD3F-F4345D3EA131}" dt="2022-09-27T13:00:43.321" v="4785" actId="478"/>
          <ac:spMkLst>
            <pc:docMk/>
            <pc:sldMk cId="1146618745" sldId="639"/>
            <ac:spMk id="8" creationId="{F864C4FD-28F7-2997-55AB-CDAC39152E4B}"/>
          </ac:spMkLst>
        </pc:spChg>
        <pc:spChg chg="del">
          <ac:chgData name="Cannell, Michael B" userId="df291291-9ac9-42c2-a976-062f6e2ad9da" providerId="ADAL" clId="{14503846-FABC-4445-AD3F-F4345D3EA131}" dt="2022-09-27T13:00:44.295" v="4786" actId="478"/>
          <ac:spMkLst>
            <pc:docMk/>
            <pc:sldMk cId="1146618745" sldId="639"/>
            <ac:spMk id="9" creationId="{E19A455B-A48E-6E7C-0D34-607FE0E50A7A}"/>
          </ac:spMkLst>
        </pc:spChg>
        <pc:spChg chg="del">
          <ac:chgData name="Cannell, Michael B" userId="df291291-9ac9-42c2-a976-062f6e2ad9da" providerId="ADAL" clId="{14503846-FABC-4445-AD3F-F4345D3EA131}" dt="2022-09-27T13:00:44.906" v="4787" actId="478"/>
          <ac:spMkLst>
            <pc:docMk/>
            <pc:sldMk cId="1146618745" sldId="639"/>
            <ac:spMk id="10" creationId="{C35DF9E4-D668-94D9-3788-5B19B7885964}"/>
          </ac:spMkLst>
        </pc:spChg>
        <pc:spChg chg="add mod">
          <ac:chgData name="Cannell, Michael B" userId="df291291-9ac9-42c2-a976-062f6e2ad9da" providerId="ADAL" clId="{14503846-FABC-4445-AD3F-F4345D3EA131}" dt="2022-09-27T13:10:33.694" v="4962" actId="164"/>
          <ac:spMkLst>
            <pc:docMk/>
            <pc:sldMk cId="1146618745" sldId="639"/>
            <ac:spMk id="11" creationId="{6F3A11B6-FF08-595C-F6AA-F66CDB3A378C}"/>
          </ac:spMkLst>
        </pc:spChg>
        <pc:spChg chg="add mod">
          <ac:chgData name="Cannell, Michael B" userId="df291291-9ac9-42c2-a976-062f6e2ad9da" providerId="ADAL" clId="{14503846-FABC-4445-AD3F-F4345D3EA131}" dt="2022-09-27T13:10:33.694" v="4962" actId="164"/>
          <ac:spMkLst>
            <pc:docMk/>
            <pc:sldMk cId="1146618745" sldId="639"/>
            <ac:spMk id="12" creationId="{8A843B2A-BCA1-E405-0421-A8FA038F9C0E}"/>
          </ac:spMkLst>
        </pc:spChg>
        <pc:spChg chg="add del mod">
          <ac:chgData name="Cannell, Michael B" userId="df291291-9ac9-42c2-a976-062f6e2ad9da" providerId="ADAL" clId="{14503846-FABC-4445-AD3F-F4345D3EA131}" dt="2022-09-27T13:02:36.427" v="4828" actId="478"/>
          <ac:spMkLst>
            <pc:docMk/>
            <pc:sldMk cId="1146618745" sldId="639"/>
            <ac:spMk id="13" creationId="{FCFF9059-ACBB-6180-A5AA-461B607CB70D}"/>
          </ac:spMkLst>
        </pc:spChg>
        <pc:spChg chg="add del mod">
          <ac:chgData name="Cannell, Michael B" userId="df291291-9ac9-42c2-a976-062f6e2ad9da" providerId="ADAL" clId="{14503846-FABC-4445-AD3F-F4345D3EA131}" dt="2022-09-27T13:02:41.087" v="4829" actId="478"/>
          <ac:spMkLst>
            <pc:docMk/>
            <pc:sldMk cId="1146618745" sldId="639"/>
            <ac:spMk id="14" creationId="{3D2EC0AE-0B25-B377-E9E0-0A0204069EF3}"/>
          </ac:spMkLst>
        </pc:spChg>
        <pc:spChg chg="add del mod">
          <ac:chgData name="Cannell, Michael B" userId="df291291-9ac9-42c2-a976-062f6e2ad9da" providerId="ADAL" clId="{14503846-FABC-4445-AD3F-F4345D3EA131}" dt="2022-09-27T13:02:48.307" v="4832" actId="478"/>
          <ac:spMkLst>
            <pc:docMk/>
            <pc:sldMk cId="1146618745" sldId="639"/>
            <ac:spMk id="15" creationId="{FCD74179-6E7B-5B46-E3A3-5FE1E5A7D865}"/>
          </ac:spMkLst>
        </pc:spChg>
        <pc:spChg chg="add del mod">
          <ac:chgData name="Cannell, Michael B" userId="df291291-9ac9-42c2-a976-062f6e2ad9da" providerId="ADAL" clId="{14503846-FABC-4445-AD3F-F4345D3EA131}" dt="2022-09-27T13:02:43.492" v="4830" actId="478"/>
          <ac:spMkLst>
            <pc:docMk/>
            <pc:sldMk cId="1146618745" sldId="639"/>
            <ac:spMk id="16" creationId="{EE6D1DC3-828F-EA57-C240-572AFE01BAC6}"/>
          </ac:spMkLst>
        </pc:spChg>
        <pc:spChg chg="add del mod">
          <ac:chgData name="Cannell, Michael B" userId="df291291-9ac9-42c2-a976-062f6e2ad9da" providerId="ADAL" clId="{14503846-FABC-4445-AD3F-F4345D3EA131}" dt="2022-09-27T13:02:45.191" v="4831" actId="478"/>
          <ac:spMkLst>
            <pc:docMk/>
            <pc:sldMk cId="1146618745" sldId="639"/>
            <ac:spMk id="17" creationId="{94CC06E8-C406-328E-4684-2994F1AFE9B1}"/>
          </ac:spMkLst>
        </pc:spChg>
        <pc:spChg chg="add del mod">
          <ac:chgData name="Cannell, Michael B" userId="df291291-9ac9-42c2-a976-062f6e2ad9da" providerId="ADAL" clId="{14503846-FABC-4445-AD3F-F4345D3EA131}" dt="2022-09-27T13:05:38.078" v="4863" actId="478"/>
          <ac:spMkLst>
            <pc:docMk/>
            <pc:sldMk cId="1146618745" sldId="639"/>
            <ac:spMk id="18" creationId="{FDBAC800-3E95-E040-581A-33D792806494}"/>
          </ac:spMkLst>
        </pc:spChg>
        <pc:spChg chg="add mod">
          <ac:chgData name="Cannell, Michael B" userId="df291291-9ac9-42c2-a976-062f6e2ad9da" providerId="ADAL" clId="{14503846-FABC-4445-AD3F-F4345D3EA131}" dt="2022-09-27T13:10:33.694" v="4962" actId="164"/>
          <ac:spMkLst>
            <pc:docMk/>
            <pc:sldMk cId="1146618745" sldId="639"/>
            <ac:spMk id="19" creationId="{C0DD1BD0-C611-BF4F-90B2-9C0C67380EB0}"/>
          </ac:spMkLst>
        </pc:spChg>
        <pc:spChg chg="add mod">
          <ac:chgData name="Cannell, Michael B" userId="df291291-9ac9-42c2-a976-062f6e2ad9da" providerId="ADAL" clId="{14503846-FABC-4445-AD3F-F4345D3EA131}" dt="2022-09-27T16:09:33.204" v="8182" actId="20577"/>
          <ac:spMkLst>
            <pc:docMk/>
            <pc:sldMk cId="1146618745" sldId="639"/>
            <ac:spMk id="20" creationId="{56D724C7-2B8A-5F0E-8C4F-D15C86ECD02D}"/>
          </ac:spMkLst>
        </pc:spChg>
        <pc:spChg chg="add del mod">
          <ac:chgData name="Cannell, Michael B" userId="df291291-9ac9-42c2-a976-062f6e2ad9da" providerId="ADAL" clId="{14503846-FABC-4445-AD3F-F4345D3EA131}" dt="2022-09-27T16:08:57.370" v="8159" actId="478"/>
          <ac:spMkLst>
            <pc:docMk/>
            <pc:sldMk cId="1146618745" sldId="639"/>
            <ac:spMk id="21" creationId="{E2212B4D-B377-72D2-45F1-AACC05B6B086}"/>
          </ac:spMkLst>
        </pc:spChg>
        <pc:spChg chg="add del mod">
          <ac:chgData name="Cannell, Michael B" userId="df291291-9ac9-42c2-a976-062f6e2ad9da" providerId="ADAL" clId="{14503846-FABC-4445-AD3F-F4345D3EA131}" dt="2022-09-27T13:08:20.900" v="4927" actId="478"/>
          <ac:spMkLst>
            <pc:docMk/>
            <pc:sldMk cId="1146618745" sldId="639"/>
            <ac:spMk id="22" creationId="{13A31F8D-4399-BDDF-5F36-0232B74C5714}"/>
          </ac:spMkLst>
        </pc:spChg>
        <pc:spChg chg="add mod">
          <ac:chgData name="Cannell, Michael B" userId="df291291-9ac9-42c2-a976-062f6e2ad9da" providerId="ADAL" clId="{14503846-FABC-4445-AD3F-F4345D3EA131}" dt="2022-09-27T13:10:33.694" v="4962" actId="164"/>
          <ac:spMkLst>
            <pc:docMk/>
            <pc:sldMk cId="1146618745" sldId="639"/>
            <ac:spMk id="23" creationId="{F94EEA18-DD74-9610-65E5-E58B6CDD59A9}"/>
          </ac:spMkLst>
        </pc:spChg>
        <pc:spChg chg="add mod">
          <ac:chgData name="Cannell, Michael B" userId="df291291-9ac9-42c2-a976-062f6e2ad9da" providerId="ADAL" clId="{14503846-FABC-4445-AD3F-F4345D3EA131}" dt="2022-09-27T13:10:33.694" v="4962" actId="164"/>
          <ac:spMkLst>
            <pc:docMk/>
            <pc:sldMk cId="1146618745" sldId="639"/>
            <ac:spMk id="24" creationId="{CE853607-24C7-0B02-1228-77AF114AF72E}"/>
          </ac:spMkLst>
        </pc:spChg>
        <pc:spChg chg="add mod">
          <ac:chgData name="Cannell, Michael B" userId="df291291-9ac9-42c2-a976-062f6e2ad9da" providerId="ADAL" clId="{14503846-FABC-4445-AD3F-F4345D3EA131}" dt="2022-09-27T13:10:33.694" v="4962" actId="164"/>
          <ac:spMkLst>
            <pc:docMk/>
            <pc:sldMk cId="1146618745" sldId="639"/>
            <ac:spMk id="25" creationId="{B0A2314D-62BA-FE51-EB5A-D7C79DBE6A2A}"/>
          </ac:spMkLst>
        </pc:spChg>
        <pc:spChg chg="add mod">
          <ac:chgData name="Cannell, Michael B" userId="df291291-9ac9-42c2-a976-062f6e2ad9da" providerId="ADAL" clId="{14503846-FABC-4445-AD3F-F4345D3EA131}" dt="2022-09-27T16:09:08.497" v="8166" actId="20577"/>
          <ac:spMkLst>
            <pc:docMk/>
            <pc:sldMk cId="1146618745" sldId="639"/>
            <ac:spMk id="27" creationId="{40F47D9A-F358-CADA-3338-748E8F31098E}"/>
          </ac:spMkLst>
        </pc:spChg>
        <pc:grpChg chg="add mod">
          <ac:chgData name="Cannell, Michael B" userId="df291291-9ac9-42c2-a976-062f6e2ad9da" providerId="ADAL" clId="{14503846-FABC-4445-AD3F-F4345D3EA131}" dt="2022-09-27T13:11:14.985" v="4970" actId="465"/>
          <ac:grpSpMkLst>
            <pc:docMk/>
            <pc:sldMk cId="1146618745" sldId="639"/>
            <ac:grpSpMk id="26" creationId="{4A25D53C-58E5-1E75-C652-2C82E8385DF2}"/>
          </ac:grpSpMkLst>
        </pc:grpChg>
      </pc:sldChg>
      <pc:sldChg chg="modSp add mod">
        <pc:chgData name="Cannell, Michael B" userId="df291291-9ac9-42c2-a976-062f6e2ad9da" providerId="ADAL" clId="{14503846-FABC-4445-AD3F-F4345D3EA131}" dt="2022-09-27T16:09:42.648" v="8186" actId="20577"/>
        <pc:sldMkLst>
          <pc:docMk/>
          <pc:sldMk cId="1558416845" sldId="640"/>
        </pc:sldMkLst>
        <pc:spChg chg="mod">
          <ac:chgData name="Cannell, Michael B" userId="df291291-9ac9-42c2-a976-062f6e2ad9da" providerId="ADAL" clId="{14503846-FABC-4445-AD3F-F4345D3EA131}" dt="2022-09-27T13:14:47.403" v="5002" actId="465"/>
          <ac:spMkLst>
            <pc:docMk/>
            <pc:sldMk cId="1558416845" sldId="640"/>
            <ac:spMk id="2" creationId="{9D01D5EA-B5BE-5D46-9E70-9EFF237DCCBD}"/>
          </ac:spMkLst>
        </pc:spChg>
        <pc:spChg chg="mod">
          <ac:chgData name="Cannell, Michael B" userId="df291291-9ac9-42c2-a976-062f6e2ad9da" providerId="ADAL" clId="{14503846-FABC-4445-AD3F-F4345D3EA131}" dt="2022-09-27T13:14:47.403" v="5002" actId="465"/>
          <ac:spMkLst>
            <pc:docMk/>
            <pc:sldMk cId="1558416845" sldId="640"/>
            <ac:spMk id="3" creationId="{6F600F65-5453-CA4C-B071-E5C07463BA74}"/>
          </ac:spMkLst>
        </pc:spChg>
        <pc:spChg chg="mod">
          <ac:chgData name="Cannell, Michael B" userId="df291291-9ac9-42c2-a976-062f6e2ad9da" providerId="ADAL" clId="{14503846-FABC-4445-AD3F-F4345D3EA131}" dt="2022-09-27T13:12:21.156" v="4983" actId="20577"/>
          <ac:spMkLst>
            <pc:docMk/>
            <pc:sldMk cId="1558416845" sldId="640"/>
            <ac:spMk id="11" creationId="{6F3A11B6-FF08-595C-F6AA-F66CDB3A378C}"/>
          </ac:spMkLst>
        </pc:spChg>
        <pc:spChg chg="mod">
          <ac:chgData name="Cannell, Michael B" userId="df291291-9ac9-42c2-a976-062f6e2ad9da" providerId="ADAL" clId="{14503846-FABC-4445-AD3F-F4345D3EA131}" dt="2022-09-27T16:09:42.648" v="8186" actId="20577"/>
          <ac:spMkLst>
            <pc:docMk/>
            <pc:sldMk cId="1558416845" sldId="640"/>
            <ac:spMk id="20" creationId="{56D724C7-2B8A-5F0E-8C4F-D15C86ECD02D}"/>
          </ac:spMkLst>
        </pc:spChg>
        <pc:spChg chg="mod">
          <ac:chgData name="Cannell, Michael B" userId="df291291-9ac9-42c2-a976-062f6e2ad9da" providerId="ADAL" clId="{14503846-FABC-4445-AD3F-F4345D3EA131}" dt="2022-09-27T13:14:23.186" v="5001" actId="20577"/>
          <ac:spMkLst>
            <pc:docMk/>
            <pc:sldMk cId="1558416845" sldId="640"/>
            <ac:spMk id="21" creationId="{E2212B4D-B377-72D2-45F1-AACC05B6B086}"/>
          </ac:spMkLst>
        </pc:spChg>
        <pc:grpChg chg="mod">
          <ac:chgData name="Cannell, Michael B" userId="df291291-9ac9-42c2-a976-062f6e2ad9da" providerId="ADAL" clId="{14503846-FABC-4445-AD3F-F4345D3EA131}" dt="2022-09-27T13:14:47.403" v="5002" actId="465"/>
          <ac:grpSpMkLst>
            <pc:docMk/>
            <pc:sldMk cId="1558416845" sldId="640"/>
            <ac:grpSpMk id="26" creationId="{4A25D53C-58E5-1E75-C652-2C82E8385DF2}"/>
          </ac:grpSpMkLst>
        </pc:grpChg>
      </pc:sldChg>
      <pc:sldChg chg="modSp add mod">
        <pc:chgData name="Cannell, Michael B" userId="df291291-9ac9-42c2-a976-062f6e2ad9da" providerId="ADAL" clId="{14503846-FABC-4445-AD3F-F4345D3EA131}" dt="2022-09-27T16:09:46.788" v="8188" actId="20577"/>
        <pc:sldMkLst>
          <pc:docMk/>
          <pc:sldMk cId="1226704848" sldId="641"/>
        </pc:sldMkLst>
        <pc:spChg chg="mod">
          <ac:chgData name="Cannell, Michael B" userId="df291291-9ac9-42c2-a976-062f6e2ad9da" providerId="ADAL" clId="{14503846-FABC-4445-AD3F-F4345D3EA131}" dt="2022-09-27T13:15:10.345" v="5007" actId="20577"/>
          <ac:spMkLst>
            <pc:docMk/>
            <pc:sldMk cId="1226704848" sldId="641"/>
            <ac:spMk id="2" creationId="{9D01D5EA-B5BE-5D46-9E70-9EFF237DCCBD}"/>
          </ac:spMkLst>
        </pc:spChg>
        <pc:spChg chg="mod">
          <ac:chgData name="Cannell, Michael B" userId="df291291-9ac9-42c2-a976-062f6e2ad9da" providerId="ADAL" clId="{14503846-FABC-4445-AD3F-F4345D3EA131}" dt="2022-09-27T13:15:38.675" v="5009"/>
          <ac:spMkLst>
            <pc:docMk/>
            <pc:sldMk cId="1226704848" sldId="641"/>
            <ac:spMk id="3" creationId="{6F600F65-5453-CA4C-B071-E5C07463BA74}"/>
          </ac:spMkLst>
        </pc:spChg>
        <pc:spChg chg="mod">
          <ac:chgData name="Cannell, Michael B" userId="df291291-9ac9-42c2-a976-062f6e2ad9da" providerId="ADAL" clId="{14503846-FABC-4445-AD3F-F4345D3EA131}" dt="2022-09-27T16:09:46.788" v="8188" actId="20577"/>
          <ac:spMkLst>
            <pc:docMk/>
            <pc:sldMk cId="1226704848" sldId="641"/>
            <ac:spMk id="20" creationId="{56D724C7-2B8A-5F0E-8C4F-D15C86ECD02D}"/>
          </ac:spMkLst>
        </pc:spChg>
      </pc:sldChg>
      <pc:sldChg chg="modSp add del mod modNotesTx">
        <pc:chgData name="Cannell, Michael B" userId="df291291-9ac9-42c2-a976-062f6e2ad9da" providerId="ADAL" clId="{14503846-FABC-4445-AD3F-F4345D3EA131}" dt="2022-09-27T16:09:59.789" v="8189" actId="2696"/>
        <pc:sldMkLst>
          <pc:docMk/>
          <pc:sldMk cId="1452403173" sldId="642"/>
        </pc:sldMkLst>
        <pc:spChg chg="mod">
          <ac:chgData name="Cannell, Michael B" userId="df291291-9ac9-42c2-a976-062f6e2ad9da" providerId="ADAL" clId="{14503846-FABC-4445-AD3F-F4345D3EA131}" dt="2022-09-27T13:18:12.449" v="5024" actId="20577"/>
          <ac:spMkLst>
            <pc:docMk/>
            <pc:sldMk cId="1452403173" sldId="642"/>
            <ac:spMk id="3" creationId="{6F600F65-5453-CA4C-B071-E5C07463BA74}"/>
          </ac:spMkLst>
        </pc:spChg>
        <pc:spChg chg="mod">
          <ac:chgData name="Cannell, Michael B" userId="df291291-9ac9-42c2-a976-062f6e2ad9da" providerId="ADAL" clId="{14503846-FABC-4445-AD3F-F4345D3EA131}" dt="2022-09-27T16:09:38.136" v="8184" actId="20577"/>
          <ac:spMkLst>
            <pc:docMk/>
            <pc:sldMk cId="1452403173" sldId="642"/>
            <ac:spMk id="20" creationId="{56D724C7-2B8A-5F0E-8C4F-D15C86ECD02D}"/>
          </ac:spMkLst>
        </pc:spChg>
      </pc:sldChg>
      <pc:sldChg chg="add mod ord modShow">
        <pc:chgData name="Cannell, Michael B" userId="df291291-9ac9-42c2-a976-062f6e2ad9da" providerId="ADAL" clId="{14503846-FABC-4445-AD3F-F4345D3EA131}" dt="2022-09-27T13:31:18.977" v="5391" actId="729"/>
        <pc:sldMkLst>
          <pc:docMk/>
          <pc:sldMk cId="3202364059" sldId="643"/>
        </pc:sldMkLst>
      </pc:sldChg>
      <pc:sldChg chg="add mod modShow addCm modCm">
        <pc:chgData name="Cannell, Michael B" userId="df291291-9ac9-42c2-a976-062f6e2ad9da" providerId="ADAL" clId="{14503846-FABC-4445-AD3F-F4345D3EA131}" dt="2022-09-27T13:47:15.221" v="5545"/>
        <pc:sldMkLst>
          <pc:docMk/>
          <pc:sldMk cId="1564371825" sldId="644"/>
        </pc:sldMkLst>
      </pc:sldChg>
      <pc:sldChg chg="addSp delSp modSp new mod modClrScheme modShow chgLayout">
        <pc:chgData name="Cannell, Michael B" userId="df291291-9ac9-42c2-a976-062f6e2ad9da" providerId="ADAL" clId="{14503846-FABC-4445-AD3F-F4345D3EA131}" dt="2022-09-27T13:47:07.855" v="5544" actId="729"/>
        <pc:sldMkLst>
          <pc:docMk/>
          <pc:sldMk cId="3888362533" sldId="645"/>
        </pc:sldMkLst>
        <pc:spChg chg="del">
          <ac:chgData name="Cannell, Michael B" userId="df291291-9ac9-42c2-a976-062f6e2ad9da" providerId="ADAL" clId="{14503846-FABC-4445-AD3F-F4345D3EA131}" dt="2022-09-27T13:46:59.491" v="5539" actId="700"/>
          <ac:spMkLst>
            <pc:docMk/>
            <pc:sldMk cId="3888362533" sldId="645"/>
            <ac:spMk id="2" creationId="{9210D375-2B62-F922-0BE2-58E626C1A46A}"/>
          </ac:spMkLst>
        </pc:spChg>
        <pc:spChg chg="del">
          <ac:chgData name="Cannell, Michael B" userId="df291291-9ac9-42c2-a976-062f6e2ad9da" providerId="ADAL" clId="{14503846-FABC-4445-AD3F-F4345D3EA131}" dt="2022-09-27T13:46:59.491" v="5539" actId="700"/>
          <ac:spMkLst>
            <pc:docMk/>
            <pc:sldMk cId="3888362533" sldId="645"/>
            <ac:spMk id="3" creationId="{A96E826E-2F88-184A-8730-7AB81F9CE4B6}"/>
          </ac:spMkLst>
        </pc:spChg>
        <pc:picChg chg="add mod">
          <ac:chgData name="Cannell, Michael B" userId="df291291-9ac9-42c2-a976-062f6e2ad9da" providerId="ADAL" clId="{14503846-FABC-4445-AD3F-F4345D3EA131}" dt="2022-09-27T13:47:03.377" v="5543" actId="1076"/>
          <ac:picMkLst>
            <pc:docMk/>
            <pc:sldMk cId="3888362533" sldId="645"/>
            <ac:picMk id="5" creationId="{05332EF2-9A26-45E8-9E27-D7873D8EADEC}"/>
          </ac:picMkLst>
        </pc:picChg>
      </pc:sldChg>
      <pc:sldChg chg="modSp add mod ord modNotesTx">
        <pc:chgData name="Cannell, Michael B" userId="df291291-9ac9-42c2-a976-062f6e2ad9da" providerId="ADAL" clId="{14503846-FABC-4445-AD3F-F4345D3EA131}" dt="2022-09-27T19:07:29.193" v="8610" actId="20577"/>
        <pc:sldMkLst>
          <pc:docMk/>
          <pc:sldMk cId="3308093329" sldId="646"/>
        </pc:sldMkLst>
        <pc:graphicFrameChg chg="mod modGraphic">
          <ac:chgData name="Cannell, Michael B" userId="df291291-9ac9-42c2-a976-062f6e2ad9da" providerId="ADAL" clId="{14503846-FABC-4445-AD3F-F4345D3EA131}" dt="2022-09-27T19:07:29.193" v="8610" actId="20577"/>
          <ac:graphicFrameMkLst>
            <pc:docMk/>
            <pc:sldMk cId="3308093329" sldId="646"/>
            <ac:graphicFrameMk id="7" creationId="{EA4320C6-81A5-D44F-AE29-A558C0765506}"/>
          </ac:graphicFrameMkLst>
        </pc:graphicFrameChg>
      </pc:sldChg>
      <pc:sldChg chg="addSp modSp add del mod modNotesTx">
        <pc:chgData name="Cannell, Michael B" userId="df291291-9ac9-42c2-a976-062f6e2ad9da" providerId="ADAL" clId="{14503846-FABC-4445-AD3F-F4345D3EA131}" dt="2022-09-27T15:11:29.107" v="6864" actId="2696"/>
        <pc:sldMkLst>
          <pc:docMk/>
          <pc:sldMk cId="2857512481" sldId="647"/>
        </pc:sldMkLst>
        <pc:spChg chg="add mod">
          <ac:chgData name="Cannell, Michael B" userId="df291291-9ac9-42c2-a976-062f6e2ad9da" providerId="ADAL" clId="{14503846-FABC-4445-AD3F-F4345D3EA131}" dt="2022-09-27T13:52:52.273" v="5665" actId="207"/>
          <ac:spMkLst>
            <pc:docMk/>
            <pc:sldMk cId="2857512481" sldId="647"/>
            <ac:spMk id="3" creationId="{508D7ADF-0B52-8FD6-B140-D45541DFD690}"/>
          </ac:spMkLst>
        </pc:spChg>
        <pc:graphicFrameChg chg="modGraphic">
          <ac:chgData name="Cannell, Michael B" userId="df291291-9ac9-42c2-a976-062f6e2ad9da" providerId="ADAL" clId="{14503846-FABC-4445-AD3F-F4345D3EA131}" dt="2022-09-27T13:53:19.692" v="5669" actId="207"/>
          <ac:graphicFrameMkLst>
            <pc:docMk/>
            <pc:sldMk cId="2857512481" sldId="647"/>
            <ac:graphicFrameMk id="7" creationId="{EA4320C6-81A5-D44F-AE29-A558C0765506}"/>
          </ac:graphicFrameMkLst>
        </pc:graphicFrameChg>
      </pc:sldChg>
      <pc:sldChg chg="addSp delSp modSp add mod ord">
        <pc:chgData name="Cannell, Michael B" userId="df291291-9ac9-42c2-a976-062f6e2ad9da" providerId="ADAL" clId="{14503846-FABC-4445-AD3F-F4345D3EA131}" dt="2022-09-27T16:14:16.333" v="8331" actId="164"/>
        <pc:sldMkLst>
          <pc:docMk/>
          <pc:sldMk cId="1053340008" sldId="648"/>
        </pc:sldMkLst>
        <pc:spChg chg="add mod">
          <ac:chgData name="Cannell, Michael B" userId="df291291-9ac9-42c2-a976-062f6e2ad9da" providerId="ADAL" clId="{14503846-FABC-4445-AD3F-F4345D3EA131}" dt="2022-09-27T14:41:32.719" v="5980"/>
          <ac:spMkLst>
            <pc:docMk/>
            <pc:sldMk cId="1053340008" sldId="648"/>
            <ac:spMk id="2" creationId="{38713EAF-ADE7-1E64-0F6A-CEC217DD18D2}"/>
          </ac:spMkLst>
        </pc:spChg>
        <pc:spChg chg="mod topLvl">
          <ac:chgData name="Cannell, Michael B" userId="df291291-9ac9-42c2-a976-062f6e2ad9da" providerId="ADAL" clId="{14503846-FABC-4445-AD3F-F4345D3EA131}" dt="2022-09-27T16:14:16.333" v="8331" actId="164"/>
          <ac:spMkLst>
            <pc:docMk/>
            <pc:sldMk cId="1053340008" sldId="648"/>
            <ac:spMk id="4" creationId="{201AA212-E018-4667-5E35-AD51B10C2FC3}"/>
          </ac:spMkLst>
        </pc:spChg>
        <pc:spChg chg="mod topLvl">
          <ac:chgData name="Cannell, Michael B" userId="df291291-9ac9-42c2-a976-062f6e2ad9da" providerId="ADAL" clId="{14503846-FABC-4445-AD3F-F4345D3EA131}" dt="2022-09-27T16:14:16.333" v="8331" actId="164"/>
          <ac:spMkLst>
            <pc:docMk/>
            <pc:sldMk cId="1053340008" sldId="648"/>
            <ac:spMk id="5" creationId="{C65508E6-1440-E13D-FBB3-F2BD1C448862}"/>
          </ac:spMkLst>
        </pc:spChg>
        <pc:spChg chg="mod topLvl">
          <ac:chgData name="Cannell, Michael B" userId="df291291-9ac9-42c2-a976-062f6e2ad9da" providerId="ADAL" clId="{14503846-FABC-4445-AD3F-F4345D3EA131}" dt="2022-09-27T16:14:16.333" v="8331" actId="164"/>
          <ac:spMkLst>
            <pc:docMk/>
            <pc:sldMk cId="1053340008" sldId="648"/>
            <ac:spMk id="8" creationId="{25DD29AC-569F-FA43-80A1-5DF0107537CA}"/>
          </ac:spMkLst>
        </pc:spChg>
        <pc:spChg chg="add del mod topLvl">
          <ac:chgData name="Cannell, Michael B" userId="df291291-9ac9-42c2-a976-062f6e2ad9da" providerId="ADAL" clId="{14503846-FABC-4445-AD3F-F4345D3EA131}" dt="2022-09-27T16:13:10.193" v="8314" actId="478"/>
          <ac:spMkLst>
            <pc:docMk/>
            <pc:sldMk cId="1053340008" sldId="648"/>
            <ac:spMk id="10" creationId="{1343872C-1B58-48C5-38D3-15A0F63838D1}"/>
          </ac:spMkLst>
        </pc:spChg>
        <pc:spChg chg="add del mod topLvl">
          <ac:chgData name="Cannell, Michael B" userId="df291291-9ac9-42c2-a976-062f6e2ad9da" providerId="ADAL" clId="{14503846-FABC-4445-AD3F-F4345D3EA131}" dt="2022-09-27T16:13:10.193" v="8314" actId="478"/>
          <ac:spMkLst>
            <pc:docMk/>
            <pc:sldMk cId="1053340008" sldId="648"/>
            <ac:spMk id="11" creationId="{683E0A14-B5B2-DDA3-8C95-0DEFE0527A5B}"/>
          </ac:spMkLst>
        </pc:spChg>
        <pc:spChg chg="mod topLvl">
          <ac:chgData name="Cannell, Michael B" userId="df291291-9ac9-42c2-a976-062f6e2ad9da" providerId="ADAL" clId="{14503846-FABC-4445-AD3F-F4345D3EA131}" dt="2022-09-27T16:14:16.333" v="8331" actId="164"/>
          <ac:spMkLst>
            <pc:docMk/>
            <pc:sldMk cId="1053340008" sldId="648"/>
            <ac:spMk id="12" creationId="{A5675D73-E8A1-5C46-B40B-113023CD79D5}"/>
          </ac:spMkLst>
        </pc:spChg>
        <pc:spChg chg="mod topLvl">
          <ac:chgData name="Cannell, Michael B" userId="df291291-9ac9-42c2-a976-062f6e2ad9da" providerId="ADAL" clId="{14503846-FABC-4445-AD3F-F4345D3EA131}" dt="2022-09-27T16:14:16.333" v="8331" actId="164"/>
          <ac:spMkLst>
            <pc:docMk/>
            <pc:sldMk cId="1053340008" sldId="648"/>
            <ac:spMk id="13" creationId="{8AA3EF81-20D2-F04E-8340-4FFD9051622E}"/>
          </ac:spMkLst>
        </pc:spChg>
        <pc:spChg chg="del mod">
          <ac:chgData name="Cannell, Michael B" userId="df291291-9ac9-42c2-a976-062f6e2ad9da" providerId="ADAL" clId="{14503846-FABC-4445-AD3F-F4345D3EA131}" dt="2022-09-27T14:48:09.545" v="6098" actId="478"/>
          <ac:spMkLst>
            <pc:docMk/>
            <pc:sldMk cId="1053340008" sldId="648"/>
            <ac:spMk id="14" creationId="{C71ED6EE-4C7D-2542-90AA-1AAB6926381A}"/>
          </ac:spMkLst>
        </pc:spChg>
        <pc:spChg chg="del mod">
          <ac:chgData name="Cannell, Michael B" userId="df291291-9ac9-42c2-a976-062f6e2ad9da" providerId="ADAL" clId="{14503846-FABC-4445-AD3F-F4345D3EA131}" dt="2022-09-27T14:48:03.628" v="6095" actId="478"/>
          <ac:spMkLst>
            <pc:docMk/>
            <pc:sldMk cId="1053340008" sldId="648"/>
            <ac:spMk id="15" creationId="{4FD360D3-FA08-404B-BCA7-1251E80F2247}"/>
          </ac:spMkLst>
        </pc:spChg>
        <pc:spChg chg="add mod">
          <ac:chgData name="Cannell, Michael B" userId="df291291-9ac9-42c2-a976-062f6e2ad9da" providerId="ADAL" clId="{14503846-FABC-4445-AD3F-F4345D3EA131}" dt="2022-09-27T16:14:16.333" v="8331" actId="164"/>
          <ac:spMkLst>
            <pc:docMk/>
            <pc:sldMk cId="1053340008" sldId="648"/>
            <ac:spMk id="19" creationId="{E8A416B3-6BDC-73E5-2089-4401C1EDA107}"/>
          </ac:spMkLst>
        </pc:spChg>
        <pc:spChg chg="add mod">
          <ac:chgData name="Cannell, Michael B" userId="df291291-9ac9-42c2-a976-062f6e2ad9da" providerId="ADAL" clId="{14503846-FABC-4445-AD3F-F4345D3EA131}" dt="2022-09-27T16:14:16.333" v="8331" actId="164"/>
          <ac:spMkLst>
            <pc:docMk/>
            <pc:sldMk cId="1053340008" sldId="648"/>
            <ac:spMk id="38" creationId="{17DDAB8F-5019-83B2-65C6-179BE078C2ED}"/>
          </ac:spMkLst>
        </pc:spChg>
        <pc:spChg chg="add mod">
          <ac:chgData name="Cannell, Michael B" userId="df291291-9ac9-42c2-a976-062f6e2ad9da" providerId="ADAL" clId="{14503846-FABC-4445-AD3F-F4345D3EA131}" dt="2022-09-27T16:14:16.333" v="8331" actId="164"/>
          <ac:spMkLst>
            <pc:docMk/>
            <pc:sldMk cId="1053340008" sldId="648"/>
            <ac:spMk id="39" creationId="{EC89BE32-DD47-5586-5925-ADDFCF8F24D5}"/>
          </ac:spMkLst>
        </pc:spChg>
        <pc:spChg chg="add mod">
          <ac:chgData name="Cannell, Michael B" userId="df291291-9ac9-42c2-a976-062f6e2ad9da" providerId="ADAL" clId="{14503846-FABC-4445-AD3F-F4345D3EA131}" dt="2022-09-27T16:14:16.333" v="8331" actId="164"/>
          <ac:spMkLst>
            <pc:docMk/>
            <pc:sldMk cId="1053340008" sldId="648"/>
            <ac:spMk id="40" creationId="{2FBF2746-BFFA-0547-6237-DBEABC771643}"/>
          </ac:spMkLst>
        </pc:spChg>
        <pc:grpChg chg="add del mod">
          <ac:chgData name="Cannell, Michael B" userId="df291291-9ac9-42c2-a976-062f6e2ad9da" providerId="ADAL" clId="{14503846-FABC-4445-AD3F-F4345D3EA131}" dt="2022-09-27T14:48:14.254" v="6099" actId="165"/>
          <ac:grpSpMkLst>
            <pc:docMk/>
            <pc:sldMk cId="1053340008" sldId="648"/>
            <ac:grpSpMk id="3" creationId="{D3C9F950-58DD-8B75-D02E-A65DB6540B28}"/>
          </ac:grpSpMkLst>
        </pc:grpChg>
        <pc:grpChg chg="add del mod">
          <ac:chgData name="Cannell, Michael B" userId="df291291-9ac9-42c2-a976-062f6e2ad9da" providerId="ADAL" clId="{14503846-FABC-4445-AD3F-F4345D3EA131}" dt="2022-09-27T16:11:18.485" v="8292" actId="165"/>
          <ac:grpSpMkLst>
            <pc:docMk/>
            <pc:sldMk cId="1053340008" sldId="648"/>
            <ac:grpSpMk id="18" creationId="{DDAEB860-86CE-435C-A7B7-B0557009A3A4}"/>
          </ac:grpSpMkLst>
        </pc:grpChg>
        <pc:grpChg chg="add mod">
          <ac:chgData name="Cannell, Michael B" userId="df291291-9ac9-42c2-a976-062f6e2ad9da" providerId="ADAL" clId="{14503846-FABC-4445-AD3F-F4345D3EA131}" dt="2022-09-27T16:14:16.333" v="8331" actId="164"/>
          <ac:grpSpMkLst>
            <pc:docMk/>
            <pc:sldMk cId="1053340008" sldId="648"/>
            <ac:grpSpMk id="53" creationId="{A0E619D0-76B0-3174-2597-9D28F7EE80A1}"/>
          </ac:grpSpMkLst>
        </pc:grpChg>
        <pc:cxnChg chg="mod topLvl">
          <ac:chgData name="Cannell, Michael B" userId="df291291-9ac9-42c2-a976-062f6e2ad9da" providerId="ADAL" clId="{14503846-FABC-4445-AD3F-F4345D3EA131}" dt="2022-09-27T16:14:16.333" v="8331" actId="164"/>
          <ac:cxnSpMkLst>
            <pc:docMk/>
            <pc:sldMk cId="1053340008" sldId="648"/>
            <ac:cxnSpMk id="6" creationId="{8601D975-8574-4B02-D0DA-5C08EAD61450}"/>
          </ac:cxnSpMkLst>
        </pc:cxnChg>
        <pc:cxnChg chg="mod topLvl">
          <ac:chgData name="Cannell, Michael B" userId="df291291-9ac9-42c2-a976-062f6e2ad9da" providerId="ADAL" clId="{14503846-FABC-4445-AD3F-F4345D3EA131}" dt="2022-09-27T16:14:16.333" v="8331" actId="164"/>
          <ac:cxnSpMkLst>
            <pc:docMk/>
            <pc:sldMk cId="1053340008" sldId="648"/>
            <ac:cxnSpMk id="7" creationId="{EDC916BE-B167-A1C3-5581-12C543EF03C8}"/>
          </ac:cxnSpMkLst>
        </pc:cxnChg>
        <pc:cxnChg chg="add del mod topLvl">
          <ac:chgData name="Cannell, Michael B" userId="df291291-9ac9-42c2-a976-062f6e2ad9da" providerId="ADAL" clId="{14503846-FABC-4445-AD3F-F4345D3EA131}" dt="2022-09-27T16:13:11.394" v="8315" actId="478"/>
          <ac:cxnSpMkLst>
            <pc:docMk/>
            <pc:sldMk cId="1053340008" sldId="648"/>
            <ac:cxnSpMk id="16" creationId="{CCD9D015-3C7D-DDA9-DCCA-1AAFF6F1F1DF}"/>
          </ac:cxnSpMkLst>
        </pc:cxnChg>
        <pc:cxnChg chg="add del mod topLvl">
          <ac:chgData name="Cannell, Michael B" userId="df291291-9ac9-42c2-a976-062f6e2ad9da" providerId="ADAL" clId="{14503846-FABC-4445-AD3F-F4345D3EA131}" dt="2022-09-27T16:13:12.171" v="8316" actId="478"/>
          <ac:cxnSpMkLst>
            <pc:docMk/>
            <pc:sldMk cId="1053340008" sldId="648"/>
            <ac:cxnSpMk id="17" creationId="{696F0A7E-77A4-41AD-0C8C-14E9D76EBBC6}"/>
          </ac:cxnSpMkLst>
        </pc:cxnChg>
        <pc:cxnChg chg="mod topLvl">
          <ac:chgData name="Cannell, Michael B" userId="df291291-9ac9-42c2-a976-062f6e2ad9da" providerId="ADAL" clId="{14503846-FABC-4445-AD3F-F4345D3EA131}" dt="2022-09-27T16:14:16.333" v="8331" actId="164"/>
          <ac:cxnSpMkLst>
            <pc:docMk/>
            <pc:sldMk cId="1053340008" sldId="648"/>
            <ac:cxnSpMk id="22" creationId="{E81CBB27-F204-7240-94F5-8D1D169338E0}"/>
          </ac:cxnSpMkLst>
        </pc:cxnChg>
        <pc:cxnChg chg="mod topLvl">
          <ac:chgData name="Cannell, Michael B" userId="df291291-9ac9-42c2-a976-062f6e2ad9da" providerId="ADAL" clId="{14503846-FABC-4445-AD3F-F4345D3EA131}" dt="2022-09-27T16:14:16.333" v="8331" actId="164"/>
          <ac:cxnSpMkLst>
            <pc:docMk/>
            <pc:sldMk cId="1053340008" sldId="648"/>
            <ac:cxnSpMk id="23" creationId="{37519C07-AB60-0D4C-B3DD-02225D5B028A}"/>
          </ac:cxnSpMkLst>
        </pc:cxnChg>
        <pc:cxnChg chg="add mod">
          <ac:chgData name="Cannell, Michael B" userId="df291291-9ac9-42c2-a976-062f6e2ad9da" providerId="ADAL" clId="{14503846-FABC-4445-AD3F-F4345D3EA131}" dt="2022-09-27T16:14:16.333" v="8331" actId="164"/>
          <ac:cxnSpMkLst>
            <pc:docMk/>
            <pc:sldMk cId="1053340008" sldId="648"/>
            <ac:cxnSpMk id="27" creationId="{31CA8199-BA94-BF8A-AD8C-8501BBBB3E15}"/>
          </ac:cxnSpMkLst>
        </pc:cxnChg>
        <pc:cxnChg chg="add mod">
          <ac:chgData name="Cannell, Michael B" userId="df291291-9ac9-42c2-a976-062f6e2ad9da" providerId="ADAL" clId="{14503846-FABC-4445-AD3F-F4345D3EA131}" dt="2022-09-27T16:14:16.333" v="8331" actId="164"/>
          <ac:cxnSpMkLst>
            <pc:docMk/>
            <pc:sldMk cId="1053340008" sldId="648"/>
            <ac:cxnSpMk id="29" creationId="{1800BF45-4BA7-9FA5-C838-CA2A745D8BC4}"/>
          </ac:cxnSpMkLst>
        </pc:cxnChg>
        <pc:cxnChg chg="del mod">
          <ac:chgData name="Cannell, Michael B" userId="df291291-9ac9-42c2-a976-062f6e2ad9da" providerId="ADAL" clId="{14503846-FABC-4445-AD3F-F4345D3EA131}" dt="2022-09-27T14:48:05.643" v="6096" actId="478"/>
          <ac:cxnSpMkLst>
            <pc:docMk/>
            <pc:sldMk cId="1053340008" sldId="648"/>
            <ac:cxnSpMk id="42" creationId="{99EF0B7C-276E-9C45-9F31-3B52E5E37E00}"/>
          </ac:cxnSpMkLst>
        </pc:cxnChg>
        <pc:cxnChg chg="add mod">
          <ac:chgData name="Cannell, Michael B" userId="df291291-9ac9-42c2-a976-062f6e2ad9da" providerId="ADAL" clId="{14503846-FABC-4445-AD3F-F4345D3EA131}" dt="2022-09-27T16:14:16.333" v="8331" actId="164"/>
          <ac:cxnSpMkLst>
            <pc:docMk/>
            <pc:sldMk cId="1053340008" sldId="648"/>
            <ac:cxnSpMk id="43" creationId="{185F8314-68CB-11F5-BFD6-DA591611BF18}"/>
          </ac:cxnSpMkLst>
        </pc:cxnChg>
        <pc:cxnChg chg="del mod">
          <ac:chgData name="Cannell, Michael B" userId="df291291-9ac9-42c2-a976-062f6e2ad9da" providerId="ADAL" clId="{14503846-FABC-4445-AD3F-F4345D3EA131}" dt="2022-09-27T14:48:07.621" v="6097" actId="478"/>
          <ac:cxnSpMkLst>
            <pc:docMk/>
            <pc:sldMk cId="1053340008" sldId="648"/>
            <ac:cxnSpMk id="45" creationId="{8BCD1260-FE54-F24B-9487-2A08B4FB0457}"/>
          </ac:cxnSpMkLst>
        </pc:cxnChg>
        <pc:cxnChg chg="add mod">
          <ac:chgData name="Cannell, Michael B" userId="df291291-9ac9-42c2-a976-062f6e2ad9da" providerId="ADAL" clId="{14503846-FABC-4445-AD3F-F4345D3EA131}" dt="2022-09-27T16:14:16.333" v="8331" actId="164"/>
          <ac:cxnSpMkLst>
            <pc:docMk/>
            <pc:sldMk cId="1053340008" sldId="648"/>
            <ac:cxnSpMk id="47" creationId="{C9A4F15D-1AFD-F70F-7345-B10D3EB6A1C5}"/>
          </ac:cxnSpMkLst>
        </pc:cxnChg>
        <pc:cxnChg chg="add mod">
          <ac:chgData name="Cannell, Michael B" userId="df291291-9ac9-42c2-a976-062f6e2ad9da" providerId="ADAL" clId="{14503846-FABC-4445-AD3F-F4345D3EA131}" dt="2022-09-27T16:14:16.333" v="8331" actId="164"/>
          <ac:cxnSpMkLst>
            <pc:docMk/>
            <pc:sldMk cId="1053340008" sldId="648"/>
            <ac:cxnSpMk id="50" creationId="{A1B2AD4F-81BE-4EE1-38A0-13AFBBBC9A4D}"/>
          </ac:cxnSpMkLst>
        </pc:cxnChg>
      </pc:sldChg>
      <pc:sldChg chg="addSp delSp modSp add mod ord modNotesTx">
        <pc:chgData name="Cannell, Michael B" userId="df291291-9ac9-42c2-a976-062f6e2ad9da" providerId="ADAL" clId="{14503846-FABC-4445-AD3F-F4345D3EA131}" dt="2022-09-27T16:14:30.721" v="8335" actId="14100"/>
        <pc:sldMkLst>
          <pc:docMk/>
          <pc:sldMk cId="1656967036" sldId="649"/>
        </pc:sldMkLst>
        <pc:spChg chg="mod">
          <ac:chgData name="Cannell, Michael B" userId="df291291-9ac9-42c2-a976-062f6e2ad9da" providerId="ADAL" clId="{14503846-FABC-4445-AD3F-F4345D3EA131}" dt="2022-09-27T14:49:29.163" v="6115" actId="20577"/>
          <ac:spMkLst>
            <pc:docMk/>
            <pc:sldMk cId="1656967036" sldId="649"/>
            <ac:spMk id="5" creationId="{C65508E6-1440-E13D-FBB3-F2BD1C448862}"/>
          </ac:spMkLst>
        </pc:spChg>
        <pc:spChg chg="add mod">
          <ac:chgData name="Cannell, Michael B" userId="df291291-9ac9-42c2-a976-062f6e2ad9da" providerId="ADAL" clId="{14503846-FABC-4445-AD3F-F4345D3EA131}" dt="2022-09-27T16:14:30.721" v="8335" actId="14100"/>
          <ac:spMkLst>
            <pc:docMk/>
            <pc:sldMk cId="1656967036" sldId="649"/>
            <ac:spMk id="9" creationId="{43620BEB-D603-4605-EBE0-B6CC021F2590}"/>
          </ac:spMkLst>
        </pc:spChg>
        <pc:spChg chg="mod">
          <ac:chgData name="Cannell, Michael B" userId="df291291-9ac9-42c2-a976-062f6e2ad9da" providerId="ADAL" clId="{14503846-FABC-4445-AD3F-F4345D3EA131}" dt="2022-09-27T14:49:32.087" v="6117"/>
          <ac:spMkLst>
            <pc:docMk/>
            <pc:sldMk cId="1656967036" sldId="649"/>
            <ac:spMk id="11" creationId="{3B16B959-1D1F-78AC-A0FF-CC6135727DB5}"/>
          </ac:spMkLst>
        </pc:spChg>
        <pc:spChg chg="mod">
          <ac:chgData name="Cannell, Michael B" userId="df291291-9ac9-42c2-a976-062f6e2ad9da" providerId="ADAL" clId="{14503846-FABC-4445-AD3F-F4345D3EA131}" dt="2022-09-27T14:46:29.198" v="6031" actId="20577"/>
          <ac:spMkLst>
            <pc:docMk/>
            <pc:sldMk cId="1656967036" sldId="649"/>
            <ac:spMk id="12" creationId="{A5675D73-E8A1-5C46-B40B-113023CD79D5}"/>
          </ac:spMkLst>
        </pc:spChg>
        <pc:spChg chg="mod">
          <ac:chgData name="Cannell, Michael B" userId="df291291-9ac9-42c2-a976-062f6e2ad9da" providerId="ADAL" clId="{14503846-FABC-4445-AD3F-F4345D3EA131}" dt="2022-09-27T14:49:32.087" v="6117"/>
          <ac:spMkLst>
            <pc:docMk/>
            <pc:sldMk cId="1656967036" sldId="649"/>
            <ac:spMk id="16" creationId="{41105DF4-2F1F-9A44-281D-375349A37704}"/>
          </ac:spMkLst>
        </pc:spChg>
        <pc:spChg chg="mod">
          <ac:chgData name="Cannell, Michael B" userId="df291291-9ac9-42c2-a976-062f6e2ad9da" providerId="ADAL" clId="{14503846-FABC-4445-AD3F-F4345D3EA131}" dt="2022-09-27T14:49:32.087" v="6117"/>
          <ac:spMkLst>
            <pc:docMk/>
            <pc:sldMk cId="1656967036" sldId="649"/>
            <ac:spMk id="17" creationId="{D7486007-F43C-7826-76EC-527D7092AAE0}"/>
          </ac:spMkLst>
        </pc:spChg>
        <pc:spChg chg="mod">
          <ac:chgData name="Cannell, Michael B" userId="df291291-9ac9-42c2-a976-062f6e2ad9da" providerId="ADAL" clId="{14503846-FABC-4445-AD3F-F4345D3EA131}" dt="2022-09-27T14:49:32.087" v="6117"/>
          <ac:spMkLst>
            <pc:docMk/>
            <pc:sldMk cId="1656967036" sldId="649"/>
            <ac:spMk id="20" creationId="{430D1152-D2DE-FF7A-4F01-72485B297225}"/>
          </ac:spMkLst>
        </pc:spChg>
        <pc:spChg chg="mod">
          <ac:chgData name="Cannell, Michael B" userId="df291291-9ac9-42c2-a976-062f6e2ad9da" providerId="ADAL" clId="{14503846-FABC-4445-AD3F-F4345D3EA131}" dt="2022-09-27T14:49:32.087" v="6117"/>
          <ac:spMkLst>
            <pc:docMk/>
            <pc:sldMk cId="1656967036" sldId="649"/>
            <ac:spMk id="21" creationId="{EBAF2CA4-5FE2-E124-E89D-ADC6C561A8AE}"/>
          </ac:spMkLst>
        </pc:spChg>
        <pc:spChg chg="mod">
          <ac:chgData name="Cannell, Michael B" userId="df291291-9ac9-42c2-a976-062f6e2ad9da" providerId="ADAL" clId="{14503846-FABC-4445-AD3F-F4345D3EA131}" dt="2022-09-27T14:49:32.087" v="6117"/>
          <ac:spMkLst>
            <pc:docMk/>
            <pc:sldMk cId="1656967036" sldId="649"/>
            <ac:spMk id="26" creationId="{06BF0E4C-D8F6-1FFC-99CC-3BEEC044B755}"/>
          </ac:spMkLst>
        </pc:spChg>
        <pc:spChg chg="mod">
          <ac:chgData name="Cannell, Michael B" userId="df291291-9ac9-42c2-a976-062f6e2ad9da" providerId="ADAL" clId="{14503846-FABC-4445-AD3F-F4345D3EA131}" dt="2022-09-27T14:49:32.087" v="6117"/>
          <ac:spMkLst>
            <pc:docMk/>
            <pc:sldMk cId="1656967036" sldId="649"/>
            <ac:spMk id="27" creationId="{3EC2D43E-F45B-39D0-4D60-CD9A50C4C809}"/>
          </ac:spMkLst>
        </pc:spChg>
        <pc:spChg chg="mod">
          <ac:chgData name="Cannell, Michael B" userId="df291291-9ac9-42c2-a976-062f6e2ad9da" providerId="ADAL" clId="{14503846-FABC-4445-AD3F-F4345D3EA131}" dt="2022-09-27T16:14:23.341" v="8333"/>
          <ac:spMkLst>
            <pc:docMk/>
            <pc:sldMk cId="1656967036" sldId="649"/>
            <ac:spMk id="31" creationId="{F42A85DE-0658-54F7-5E03-167F71BB3631}"/>
          </ac:spMkLst>
        </pc:spChg>
        <pc:spChg chg="mod">
          <ac:chgData name="Cannell, Michael B" userId="df291291-9ac9-42c2-a976-062f6e2ad9da" providerId="ADAL" clId="{14503846-FABC-4445-AD3F-F4345D3EA131}" dt="2022-09-27T16:14:23.341" v="8333"/>
          <ac:spMkLst>
            <pc:docMk/>
            <pc:sldMk cId="1656967036" sldId="649"/>
            <ac:spMk id="32" creationId="{86B988E2-473E-C06F-CC94-B19D5C0DABF6}"/>
          </ac:spMkLst>
        </pc:spChg>
        <pc:spChg chg="mod">
          <ac:chgData name="Cannell, Michael B" userId="df291291-9ac9-42c2-a976-062f6e2ad9da" providerId="ADAL" clId="{14503846-FABC-4445-AD3F-F4345D3EA131}" dt="2022-09-27T16:14:23.341" v="8333"/>
          <ac:spMkLst>
            <pc:docMk/>
            <pc:sldMk cId="1656967036" sldId="649"/>
            <ac:spMk id="33" creationId="{0C0F416D-4C36-6FB2-E869-93150D359D2B}"/>
          </ac:spMkLst>
        </pc:spChg>
        <pc:spChg chg="mod">
          <ac:chgData name="Cannell, Michael B" userId="df291291-9ac9-42c2-a976-062f6e2ad9da" providerId="ADAL" clId="{14503846-FABC-4445-AD3F-F4345D3EA131}" dt="2022-09-27T16:14:23.341" v="8333"/>
          <ac:spMkLst>
            <pc:docMk/>
            <pc:sldMk cId="1656967036" sldId="649"/>
            <ac:spMk id="36" creationId="{7C61C872-5C2E-A1CC-F1DB-8DE34000E9D3}"/>
          </ac:spMkLst>
        </pc:spChg>
        <pc:spChg chg="mod">
          <ac:chgData name="Cannell, Michael B" userId="df291291-9ac9-42c2-a976-062f6e2ad9da" providerId="ADAL" clId="{14503846-FABC-4445-AD3F-F4345D3EA131}" dt="2022-09-27T16:14:23.341" v="8333"/>
          <ac:spMkLst>
            <pc:docMk/>
            <pc:sldMk cId="1656967036" sldId="649"/>
            <ac:spMk id="37" creationId="{C54F1E5B-AEF2-21EB-E95E-C8441F745728}"/>
          </ac:spMkLst>
        </pc:spChg>
        <pc:spChg chg="mod">
          <ac:chgData name="Cannell, Michael B" userId="df291291-9ac9-42c2-a976-062f6e2ad9da" providerId="ADAL" clId="{14503846-FABC-4445-AD3F-F4345D3EA131}" dt="2022-09-27T16:14:23.341" v="8333"/>
          <ac:spMkLst>
            <pc:docMk/>
            <pc:sldMk cId="1656967036" sldId="649"/>
            <ac:spMk id="40" creationId="{F66D6190-55C3-D027-BD8A-3857D07BE7B1}"/>
          </ac:spMkLst>
        </pc:spChg>
        <pc:spChg chg="mod">
          <ac:chgData name="Cannell, Michael B" userId="df291291-9ac9-42c2-a976-062f6e2ad9da" providerId="ADAL" clId="{14503846-FABC-4445-AD3F-F4345D3EA131}" dt="2022-09-27T16:14:23.341" v="8333"/>
          <ac:spMkLst>
            <pc:docMk/>
            <pc:sldMk cId="1656967036" sldId="649"/>
            <ac:spMk id="44" creationId="{A7C58BDE-15AF-2525-B05F-2DDA50BF0A56}"/>
          </ac:spMkLst>
        </pc:spChg>
        <pc:spChg chg="mod">
          <ac:chgData name="Cannell, Michael B" userId="df291291-9ac9-42c2-a976-062f6e2ad9da" providerId="ADAL" clId="{14503846-FABC-4445-AD3F-F4345D3EA131}" dt="2022-09-27T16:14:23.341" v="8333"/>
          <ac:spMkLst>
            <pc:docMk/>
            <pc:sldMk cId="1656967036" sldId="649"/>
            <ac:spMk id="46" creationId="{547460A3-8208-20C8-7AFF-8D301F75CF51}"/>
          </ac:spMkLst>
        </pc:spChg>
        <pc:spChg chg="mod">
          <ac:chgData name="Cannell, Michael B" userId="df291291-9ac9-42c2-a976-062f6e2ad9da" providerId="ADAL" clId="{14503846-FABC-4445-AD3F-F4345D3EA131}" dt="2022-09-27T16:14:23.341" v="8333"/>
          <ac:spMkLst>
            <pc:docMk/>
            <pc:sldMk cId="1656967036" sldId="649"/>
            <ac:spMk id="47" creationId="{91B8230D-A3BC-2C5A-5612-E8CA9342B1E5}"/>
          </ac:spMkLst>
        </pc:spChg>
        <pc:grpChg chg="del">
          <ac:chgData name="Cannell, Michael B" userId="df291291-9ac9-42c2-a976-062f6e2ad9da" providerId="ADAL" clId="{14503846-FABC-4445-AD3F-F4345D3EA131}" dt="2022-09-27T14:49:31.481" v="6116" actId="478"/>
          <ac:grpSpMkLst>
            <pc:docMk/>
            <pc:sldMk cId="1656967036" sldId="649"/>
            <ac:grpSpMk id="3" creationId="{D3C9F950-58DD-8B75-D02E-A65DB6540B28}"/>
          </ac:grpSpMkLst>
        </pc:grpChg>
        <pc:grpChg chg="add del mod">
          <ac:chgData name="Cannell, Michael B" userId="df291291-9ac9-42c2-a976-062f6e2ad9da" providerId="ADAL" clId="{14503846-FABC-4445-AD3F-F4345D3EA131}" dt="2022-09-27T16:14:22.774" v="8332" actId="478"/>
          <ac:grpSpMkLst>
            <pc:docMk/>
            <pc:sldMk cId="1656967036" sldId="649"/>
            <ac:grpSpMk id="10" creationId="{885A2629-078D-1546-1245-386E6969B5CA}"/>
          </ac:grpSpMkLst>
        </pc:grpChg>
        <pc:grpChg chg="add mod">
          <ac:chgData name="Cannell, Michael B" userId="df291291-9ac9-42c2-a976-062f6e2ad9da" providerId="ADAL" clId="{14503846-FABC-4445-AD3F-F4345D3EA131}" dt="2022-09-27T16:14:26.661" v="8334" actId="167"/>
          <ac:grpSpMkLst>
            <pc:docMk/>
            <pc:sldMk cId="1656967036" sldId="649"/>
            <ac:grpSpMk id="30" creationId="{E13F259E-2C00-4C4F-CB38-1E7FE8F12B41}"/>
          </ac:grpSpMkLst>
        </pc:grpChg>
        <pc:cxnChg chg="mod">
          <ac:chgData name="Cannell, Michael B" userId="df291291-9ac9-42c2-a976-062f6e2ad9da" providerId="ADAL" clId="{14503846-FABC-4445-AD3F-F4345D3EA131}" dt="2022-09-27T14:49:31.481" v="6116" actId="478"/>
          <ac:cxnSpMkLst>
            <pc:docMk/>
            <pc:sldMk cId="1656967036" sldId="649"/>
            <ac:cxnSpMk id="6" creationId="{8601D975-8574-4B02-D0DA-5C08EAD61450}"/>
          </ac:cxnSpMkLst>
        </pc:cxnChg>
        <pc:cxnChg chg="mod">
          <ac:chgData name="Cannell, Michael B" userId="df291291-9ac9-42c2-a976-062f6e2ad9da" providerId="ADAL" clId="{14503846-FABC-4445-AD3F-F4345D3EA131}" dt="2022-09-27T14:49:31.481" v="6116" actId="478"/>
          <ac:cxnSpMkLst>
            <pc:docMk/>
            <pc:sldMk cId="1656967036" sldId="649"/>
            <ac:cxnSpMk id="7" creationId="{EDC916BE-B167-A1C3-5581-12C543EF03C8}"/>
          </ac:cxnSpMkLst>
        </pc:cxnChg>
        <pc:cxnChg chg="mod">
          <ac:chgData name="Cannell, Michael B" userId="df291291-9ac9-42c2-a976-062f6e2ad9da" providerId="ADAL" clId="{14503846-FABC-4445-AD3F-F4345D3EA131}" dt="2022-09-27T16:14:22.774" v="8332" actId="478"/>
          <ac:cxnSpMkLst>
            <pc:docMk/>
            <pc:sldMk cId="1656967036" sldId="649"/>
            <ac:cxnSpMk id="18" creationId="{9291B5BF-52BA-A08D-4ACE-DE5FE7400A9D}"/>
          </ac:cxnSpMkLst>
        </pc:cxnChg>
        <pc:cxnChg chg="mod">
          <ac:chgData name="Cannell, Michael B" userId="df291291-9ac9-42c2-a976-062f6e2ad9da" providerId="ADAL" clId="{14503846-FABC-4445-AD3F-F4345D3EA131}" dt="2022-09-27T16:14:22.774" v="8332" actId="478"/>
          <ac:cxnSpMkLst>
            <pc:docMk/>
            <pc:sldMk cId="1656967036" sldId="649"/>
            <ac:cxnSpMk id="19" creationId="{2265173C-C6E5-B2EC-E5C7-49311F67E2D5}"/>
          </ac:cxnSpMkLst>
        </pc:cxnChg>
        <pc:cxnChg chg="mod">
          <ac:chgData name="Cannell, Michael B" userId="df291291-9ac9-42c2-a976-062f6e2ad9da" providerId="ADAL" clId="{14503846-FABC-4445-AD3F-F4345D3EA131}" dt="2022-09-27T14:49:31.481" v="6116" actId="478"/>
          <ac:cxnSpMkLst>
            <pc:docMk/>
            <pc:sldMk cId="1656967036" sldId="649"/>
            <ac:cxnSpMk id="22" creationId="{E81CBB27-F204-7240-94F5-8D1D169338E0}"/>
          </ac:cxnSpMkLst>
        </pc:cxnChg>
        <pc:cxnChg chg="mod">
          <ac:chgData name="Cannell, Michael B" userId="df291291-9ac9-42c2-a976-062f6e2ad9da" providerId="ADAL" clId="{14503846-FABC-4445-AD3F-F4345D3EA131}" dt="2022-09-27T14:49:31.481" v="6116" actId="478"/>
          <ac:cxnSpMkLst>
            <pc:docMk/>
            <pc:sldMk cId="1656967036" sldId="649"/>
            <ac:cxnSpMk id="23" creationId="{37519C07-AB60-0D4C-B3DD-02225D5B028A}"/>
          </ac:cxnSpMkLst>
        </pc:cxnChg>
        <pc:cxnChg chg="mod">
          <ac:chgData name="Cannell, Michael B" userId="df291291-9ac9-42c2-a976-062f6e2ad9da" providerId="ADAL" clId="{14503846-FABC-4445-AD3F-F4345D3EA131}" dt="2022-09-27T16:14:22.774" v="8332" actId="478"/>
          <ac:cxnSpMkLst>
            <pc:docMk/>
            <pc:sldMk cId="1656967036" sldId="649"/>
            <ac:cxnSpMk id="24" creationId="{8A8440CD-1A34-02DC-97D3-A6222EE690F6}"/>
          </ac:cxnSpMkLst>
        </pc:cxnChg>
        <pc:cxnChg chg="mod">
          <ac:chgData name="Cannell, Michael B" userId="df291291-9ac9-42c2-a976-062f6e2ad9da" providerId="ADAL" clId="{14503846-FABC-4445-AD3F-F4345D3EA131}" dt="2022-09-27T16:14:22.774" v="8332" actId="478"/>
          <ac:cxnSpMkLst>
            <pc:docMk/>
            <pc:sldMk cId="1656967036" sldId="649"/>
            <ac:cxnSpMk id="25" creationId="{5EA37924-CE42-672D-4F8B-872A27276359}"/>
          </ac:cxnSpMkLst>
        </pc:cxnChg>
        <pc:cxnChg chg="mod">
          <ac:chgData name="Cannell, Michael B" userId="df291291-9ac9-42c2-a976-062f6e2ad9da" providerId="ADAL" clId="{14503846-FABC-4445-AD3F-F4345D3EA131}" dt="2022-09-27T16:14:22.774" v="8332" actId="478"/>
          <ac:cxnSpMkLst>
            <pc:docMk/>
            <pc:sldMk cId="1656967036" sldId="649"/>
            <ac:cxnSpMk id="28" creationId="{2C3D1ABF-93B6-6197-C36D-4F0CB7A9272D}"/>
          </ac:cxnSpMkLst>
        </pc:cxnChg>
        <pc:cxnChg chg="mod">
          <ac:chgData name="Cannell, Michael B" userId="df291291-9ac9-42c2-a976-062f6e2ad9da" providerId="ADAL" clId="{14503846-FABC-4445-AD3F-F4345D3EA131}" dt="2022-09-27T16:14:22.774" v="8332" actId="478"/>
          <ac:cxnSpMkLst>
            <pc:docMk/>
            <pc:sldMk cId="1656967036" sldId="649"/>
            <ac:cxnSpMk id="29" creationId="{E31F4B1A-BF49-8AFF-414E-42C77AC8097D}"/>
          </ac:cxnSpMkLst>
        </pc:cxnChg>
        <pc:cxnChg chg="mod">
          <ac:chgData name="Cannell, Michael B" userId="df291291-9ac9-42c2-a976-062f6e2ad9da" providerId="ADAL" clId="{14503846-FABC-4445-AD3F-F4345D3EA131}" dt="2022-09-27T16:14:23.341" v="8333"/>
          <ac:cxnSpMkLst>
            <pc:docMk/>
            <pc:sldMk cId="1656967036" sldId="649"/>
            <ac:cxnSpMk id="34" creationId="{49C3A139-DA81-A4F8-D284-6FFC1378E265}"/>
          </ac:cxnSpMkLst>
        </pc:cxnChg>
        <pc:cxnChg chg="mod">
          <ac:chgData name="Cannell, Michael B" userId="df291291-9ac9-42c2-a976-062f6e2ad9da" providerId="ADAL" clId="{14503846-FABC-4445-AD3F-F4345D3EA131}" dt="2022-09-27T16:14:23.341" v="8333"/>
          <ac:cxnSpMkLst>
            <pc:docMk/>
            <pc:sldMk cId="1656967036" sldId="649"/>
            <ac:cxnSpMk id="35" creationId="{3E075EBF-E80A-9DE1-6741-B4F3415BD2DB}"/>
          </ac:cxnSpMkLst>
        </pc:cxnChg>
        <pc:cxnChg chg="mod">
          <ac:chgData name="Cannell, Michael B" userId="df291291-9ac9-42c2-a976-062f6e2ad9da" providerId="ADAL" clId="{14503846-FABC-4445-AD3F-F4345D3EA131}" dt="2022-09-27T16:14:23.341" v="8333"/>
          <ac:cxnSpMkLst>
            <pc:docMk/>
            <pc:sldMk cId="1656967036" sldId="649"/>
            <ac:cxnSpMk id="38" creationId="{E0209382-8BCF-8B65-1369-F900FA36A1F5}"/>
          </ac:cxnSpMkLst>
        </pc:cxnChg>
        <pc:cxnChg chg="mod">
          <ac:chgData name="Cannell, Michael B" userId="df291291-9ac9-42c2-a976-062f6e2ad9da" providerId="ADAL" clId="{14503846-FABC-4445-AD3F-F4345D3EA131}" dt="2022-09-27T16:14:23.341" v="8333"/>
          <ac:cxnSpMkLst>
            <pc:docMk/>
            <pc:sldMk cId="1656967036" sldId="649"/>
            <ac:cxnSpMk id="39" creationId="{E43E96F5-03D5-02C1-5E1B-4CB017FE5746}"/>
          </ac:cxnSpMkLst>
        </pc:cxnChg>
        <pc:cxnChg chg="mod">
          <ac:chgData name="Cannell, Michael B" userId="df291291-9ac9-42c2-a976-062f6e2ad9da" providerId="ADAL" clId="{14503846-FABC-4445-AD3F-F4345D3EA131}" dt="2022-09-27T16:14:23.341" v="8333"/>
          <ac:cxnSpMkLst>
            <pc:docMk/>
            <pc:sldMk cId="1656967036" sldId="649"/>
            <ac:cxnSpMk id="41" creationId="{78A3DCDC-3356-D112-2031-CF736B2EF347}"/>
          </ac:cxnSpMkLst>
        </pc:cxnChg>
        <pc:cxnChg chg="mod">
          <ac:chgData name="Cannell, Michael B" userId="df291291-9ac9-42c2-a976-062f6e2ad9da" providerId="ADAL" clId="{14503846-FABC-4445-AD3F-F4345D3EA131}" dt="2022-09-27T14:49:31.481" v="6116" actId="478"/>
          <ac:cxnSpMkLst>
            <pc:docMk/>
            <pc:sldMk cId="1656967036" sldId="649"/>
            <ac:cxnSpMk id="42" creationId="{99EF0B7C-276E-9C45-9F31-3B52E5E37E00}"/>
          </ac:cxnSpMkLst>
        </pc:cxnChg>
        <pc:cxnChg chg="mod">
          <ac:chgData name="Cannell, Michael B" userId="df291291-9ac9-42c2-a976-062f6e2ad9da" providerId="ADAL" clId="{14503846-FABC-4445-AD3F-F4345D3EA131}" dt="2022-09-27T16:14:23.341" v="8333"/>
          <ac:cxnSpMkLst>
            <pc:docMk/>
            <pc:sldMk cId="1656967036" sldId="649"/>
            <ac:cxnSpMk id="43" creationId="{675B7012-CDBB-64B4-B817-D05988F5E03E}"/>
          </ac:cxnSpMkLst>
        </pc:cxnChg>
        <pc:cxnChg chg="mod">
          <ac:chgData name="Cannell, Michael B" userId="df291291-9ac9-42c2-a976-062f6e2ad9da" providerId="ADAL" clId="{14503846-FABC-4445-AD3F-F4345D3EA131}" dt="2022-09-27T14:49:31.481" v="6116" actId="478"/>
          <ac:cxnSpMkLst>
            <pc:docMk/>
            <pc:sldMk cId="1656967036" sldId="649"/>
            <ac:cxnSpMk id="45" creationId="{8BCD1260-FE54-F24B-9487-2A08B4FB0457}"/>
          </ac:cxnSpMkLst>
        </pc:cxnChg>
        <pc:cxnChg chg="mod">
          <ac:chgData name="Cannell, Michael B" userId="df291291-9ac9-42c2-a976-062f6e2ad9da" providerId="ADAL" clId="{14503846-FABC-4445-AD3F-F4345D3EA131}" dt="2022-09-27T16:14:23.341" v="8333"/>
          <ac:cxnSpMkLst>
            <pc:docMk/>
            <pc:sldMk cId="1656967036" sldId="649"/>
            <ac:cxnSpMk id="48" creationId="{B8823CC2-808A-BBFE-8972-FB2C1AE8A6CD}"/>
          </ac:cxnSpMkLst>
        </pc:cxnChg>
        <pc:cxnChg chg="mod">
          <ac:chgData name="Cannell, Michael B" userId="df291291-9ac9-42c2-a976-062f6e2ad9da" providerId="ADAL" clId="{14503846-FABC-4445-AD3F-F4345D3EA131}" dt="2022-09-27T16:14:23.341" v="8333"/>
          <ac:cxnSpMkLst>
            <pc:docMk/>
            <pc:sldMk cId="1656967036" sldId="649"/>
            <ac:cxnSpMk id="49" creationId="{698BAF9B-959F-961A-C10D-6A24B54DA951}"/>
          </ac:cxnSpMkLst>
        </pc:cxnChg>
        <pc:cxnChg chg="mod">
          <ac:chgData name="Cannell, Michael B" userId="df291291-9ac9-42c2-a976-062f6e2ad9da" providerId="ADAL" clId="{14503846-FABC-4445-AD3F-F4345D3EA131}" dt="2022-09-27T16:14:23.341" v="8333"/>
          <ac:cxnSpMkLst>
            <pc:docMk/>
            <pc:sldMk cId="1656967036" sldId="649"/>
            <ac:cxnSpMk id="50" creationId="{AA1BBC27-8784-F224-8563-07005904A608}"/>
          </ac:cxnSpMkLst>
        </pc:cxnChg>
      </pc:sldChg>
      <pc:sldChg chg="addSp delSp modSp add mod ord modNotesTx">
        <pc:chgData name="Cannell, Michael B" userId="df291291-9ac9-42c2-a976-062f6e2ad9da" providerId="ADAL" clId="{14503846-FABC-4445-AD3F-F4345D3EA131}" dt="2022-09-27T20:10:55.176" v="8614" actId="403"/>
        <pc:sldMkLst>
          <pc:docMk/>
          <pc:sldMk cId="2937308480" sldId="650"/>
        </pc:sldMkLst>
        <pc:spChg chg="mod">
          <ac:chgData name="Cannell, Michael B" userId="df291291-9ac9-42c2-a976-062f6e2ad9da" providerId="ADAL" clId="{14503846-FABC-4445-AD3F-F4345D3EA131}" dt="2022-09-27T20:10:55.176" v="8614" actId="403"/>
          <ac:spMkLst>
            <pc:docMk/>
            <pc:sldMk cId="2937308480" sldId="650"/>
            <ac:spMk id="9" creationId="{43620BEB-D603-4605-EBE0-B6CC021F2590}"/>
          </ac:spMkLst>
        </pc:spChg>
        <pc:spChg chg="mod">
          <ac:chgData name="Cannell, Michael B" userId="df291291-9ac9-42c2-a976-062f6e2ad9da" providerId="ADAL" clId="{14503846-FABC-4445-AD3F-F4345D3EA131}" dt="2022-09-27T14:49:51.739" v="6121"/>
          <ac:spMkLst>
            <pc:docMk/>
            <pc:sldMk cId="2937308480" sldId="650"/>
            <ac:spMk id="11" creationId="{D68B2AD6-3711-F057-777F-B10F18AB0D5C}"/>
          </ac:spMkLst>
        </pc:spChg>
        <pc:spChg chg="mod">
          <ac:chgData name="Cannell, Michael B" userId="df291291-9ac9-42c2-a976-062f6e2ad9da" providerId="ADAL" clId="{14503846-FABC-4445-AD3F-F4345D3EA131}" dt="2022-09-27T14:49:51.739" v="6121"/>
          <ac:spMkLst>
            <pc:docMk/>
            <pc:sldMk cId="2937308480" sldId="650"/>
            <ac:spMk id="16" creationId="{A002A3B6-BD29-31C0-A0A8-41513914C655}"/>
          </ac:spMkLst>
        </pc:spChg>
        <pc:spChg chg="mod">
          <ac:chgData name="Cannell, Michael B" userId="df291291-9ac9-42c2-a976-062f6e2ad9da" providerId="ADAL" clId="{14503846-FABC-4445-AD3F-F4345D3EA131}" dt="2022-09-27T14:49:51.739" v="6121"/>
          <ac:spMkLst>
            <pc:docMk/>
            <pc:sldMk cId="2937308480" sldId="650"/>
            <ac:spMk id="17" creationId="{5484807D-BCC3-4AEA-55B7-94E6A3F77A8B}"/>
          </ac:spMkLst>
        </pc:spChg>
        <pc:spChg chg="mod">
          <ac:chgData name="Cannell, Michael B" userId="df291291-9ac9-42c2-a976-062f6e2ad9da" providerId="ADAL" clId="{14503846-FABC-4445-AD3F-F4345D3EA131}" dt="2022-09-27T14:49:51.739" v="6121"/>
          <ac:spMkLst>
            <pc:docMk/>
            <pc:sldMk cId="2937308480" sldId="650"/>
            <ac:spMk id="20" creationId="{22B5FC6A-6E92-87BD-BCDF-3314A99B6093}"/>
          </ac:spMkLst>
        </pc:spChg>
        <pc:spChg chg="mod">
          <ac:chgData name="Cannell, Michael B" userId="df291291-9ac9-42c2-a976-062f6e2ad9da" providerId="ADAL" clId="{14503846-FABC-4445-AD3F-F4345D3EA131}" dt="2022-09-27T14:49:51.739" v="6121"/>
          <ac:spMkLst>
            <pc:docMk/>
            <pc:sldMk cId="2937308480" sldId="650"/>
            <ac:spMk id="21" creationId="{1AC763BE-EF43-BD3D-5E96-22712966D4CC}"/>
          </ac:spMkLst>
        </pc:spChg>
        <pc:spChg chg="mod">
          <ac:chgData name="Cannell, Michael B" userId="df291291-9ac9-42c2-a976-062f6e2ad9da" providerId="ADAL" clId="{14503846-FABC-4445-AD3F-F4345D3EA131}" dt="2022-09-27T14:49:51.739" v="6121"/>
          <ac:spMkLst>
            <pc:docMk/>
            <pc:sldMk cId="2937308480" sldId="650"/>
            <ac:spMk id="26" creationId="{C1ECB942-5411-78C4-65D7-68387026C9AA}"/>
          </ac:spMkLst>
        </pc:spChg>
        <pc:spChg chg="mod">
          <ac:chgData name="Cannell, Michael B" userId="df291291-9ac9-42c2-a976-062f6e2ad9da" providerId="ADAL" clId="{14503846-FABC-4445-AD3F-F4345D3EA131}" dt="2022-09-27T14:49:51.739" v="6121"/>
          <ac:spMkLst>
            <pc:docMk/>
            <pc:sldMk cId="2937308480" sldId="650"/>
            <ac:spMk id="27" creationId="{CC9B967E-C910-6131-8FAC-55B6311745DB}"/>
          </ac:spMkLst>
        </pc:spChg>
        <pc:spChg chg="mod">
          <ac:chgData name="Cannell, Michael B" userId="df291291-9ac9-42c2-a976-062f6e2ad9da" providerId="ADAL" clId="{14503846-FABC-4445-AD3F-F4345D3EA131}" dt="2022-09-27T16:14:35.416" v="8337"/>
          <ac:spMkLst>
            <pc:docMk/>
            <pc:sldMk cId="2937308480" sldId="650"/>
            <ac:spMk id="31" creationId="{38C71CDC-BB99-CDCA-79EC-83E78B5259DE}"/>
          </ac:spMkLst>
        </pc:spChg>
        <pc:spChg chg="mod">
          <ac:chgData name="Cannell, Michael B" userId="df291291-9ac9-42c2-a976-062f6e2ad9da" providerId="ADAL" clId="{14503846-FABC-4445-AD3F-F4345D3EA131}" dt="2022-09-27T16:14:35.416" v="8337"/>
          <ac:spMkLst>
            <pc:docMk/>
            <pc:sldMk cId="2937308480" sldId="650"/>
            <ac:spMk id="32" creationId="{5A27C3D2-612D-C196-BB9F-16A7219743ED}"/>
          </ac:spMkLst>
        </pc:spChg>
        <pc:spChg chg="mod">
          <ac:chgData name="Cannell, Michael B" userId="df291291-9ac9-42c2-a976-062f6e2ad9da" providerId="ADAL" clId="{14503846-FABC-4445-AD3F-F4345D3EA131}" dt="2022-09-27T16:14:35.416" v="8337"/>
          <ac:spMkLst>
            <pc:docMk/>
            <pc:sldMk cId="2937308480" sldId="650"/>
            <ac:spMk id="33" creationId="{ADAD98D3-F990-C4E2-E9CC-B6ADFFF47B2E}"/>
          </ac:spMkLst>
        </pc:spChg>
        <pc:spChg chg="mod">
          <ac:chgData name="Cannell, Michael B" userId="df291291-9ac9-42c2-a976-062f6e2ad9da" providerId="ADAL" clId="{14503846-FABC-4445-AD3F-F4345D3EA131}" dt="2022-09-27T16:14:35.416" v="8337"/>
          <ac:spMkLst>
            <pc:docMk/>
            <pc:sldMk cId="2937308480" sldId="650"/>
            <ac:spMk id="36" creationId="{2B763918-9084-DA06-89D0-2E98721D17B7}"/>
          </ac:spMkLst>
        </pc:spChg>
        <pc:spChg chg="mod">
          <ac:chgData name="Cannell, Michael B" userId="df291291-9ac9-42c2-a976-062f6e2ad9da" providerId="ADAL" clId="{14503846-FABC-4445-AD3F-F4345D3EA131}" dt="2022-09-27T16:14:35.416" v="8337"/>
          <ac:spMkLst>
            <pc:docMk/>
            <pc:sldMk cId="2937308480" sldId="650"/>
            <ac:spMk id="37" creationId="{24F6E990-9704-B641-0226-8728BFCC3AEE}"/>
          </ac:spMkLst>
        </pc:spChg>
        <pc:spChg chg="mod">
          <ac:chgData name="Cannell, Michael B" userId="df291291-9ac9-42c2-a976-062f6e2ad9da" providerId="ADAL" clId="{14503846-FABC-4445-AD3F-F4345D3EA131}" dt="2022-09-27T16:14:35.416" v="8337"/>
          <ac:spMkLst>
            <pc:docMk/>
            <pc:sldMk cId="2937308480" sldId="650"/>
            <ac:spMk id="40" creationId="{EDDFCCFF-8BB2-13A4-39C5-CC0509335C4B}"/>
          </ac:spMkLst>
        </pc:spChg>
        <pc:spChg chg="mod">
          <ac:chgData name="Cannell, Michael B" userId="df291291-9ac9-42c2-a976-062f6e2ad9da" providerId="ADAL" clId="{14503846-FABC-4445-AD3F-F4345D3EA131}" dt="2022-09-27T16:14:35.416" v="8337"/>
          <ac:spMkLst>
            <pc:docMk/>
            <pc:sldMk cId="2937308480" sldId="650"/>
            <ac:spMk id="44" creationId="{839CD904-EEF7-6847-B9FA-9BF1D97AB965}"/>
          </ac:spMkLst>
        </pc:spChg>
        <pc:spChg chg="mod">
          <ac:chgData name="Cannell, Michael B" userId="df291291-9ac9-42c2-a976-062f6e2ad9da" providerId="ADAL" clId="{14503846-FABC-4445-AD3F-F4345D3EA131}" dt="2022-09-27T16:14:35.416" v="8337"/>
          <ac:spMkLst>
            <pc:docMk/>
            <pc:sldMk cId="2937308480" sldId="650"/>
            <ac:spMk id="46" creationId="{A8CBBA66-CA81-E038-0CCB-161FF6BF7B7B}"/>
          </ac:spMkLst>
        </pc:spChg>
        <pc:spChg chg="mod">
          <ac:chgData name="Cannell, Michael B" userId="df291291-9ac9-42c2-a976-062f6e2ad9da" providerId="ADAL" clId="{14503846-FABC-4445-AD3F-F4345D3EA131}" dt="2022-09-27T16:14:35.416" v="8337"/>
          <ac:spMkLst>
            <pc:docMk/>
            <pc:sldMk cId="2937308480" sldId="650"/>
            <ac:spMk id="47" creationId="{1AE9501E-7FDA-9489-8285-D84279F433E6}"/>
          </ac:spMkLst>
        </pc:spChg>
        <pc:grpChg chg="del">
          <ac:chgData name="Cannell, Michael B" userId="df291291-9ac9-42c2-a976-062f6e2ad9da" providerId="ADAL" clId="{14503846-FABC-4445-AD3F-F4345D3EA131}" dt="2022-09-27T14:49:50.739" v="6120" actId="478"/>
          <ac:grpSpMkLst>
            <pc:docMk/>
            <pc:sldMk cId="2937308480" sldId="650"/>
            <ac:grpSpMk id="3" creationId="{D3C9F950-58DD-8B75-D02E-A65DB6540B28}"/>
          </ac:grpSpMkLst>
        </pc:grpChg>
        <pc:grpChg chg="add del mod">
          <ac:chgData name="Cannell, Michael B" userId="df291291-9ac9-42c2-a976-062f6e2ad9da" providerId="ADAL" clId="{14503846-FABC-4445-AD3F-F4345D3EA131}" dt="2022-09-27T16:14:34.969" v="8336" actId="478"/>
          <ac:grpSpMkLst>
            <pc:docMk/>
            <pc:sldMk cId="2937308480" sldId="650"/>
            <ac:grpSpMk id="10" creationId="{0E0E60A6-68EB-8616-55A4-C3358D9CE17C}"/>
          </ac:grpSpMkLst>
        </pc:grpChg>
        <pc:grpChg chg="add mod">
          <ac:chgData name="Cannell, Michael B" userId="df291291-9ac9-42c2-a976-062f6e2ad9da" providerId="ADAL" clId="{14503846-FABC-4445-AD3F-F4345D3EA131}" dt="2022-09-27T16:14:35.416" v="8337"/>
          <ac:grpSpMkLst>
            <pc:docMk/>
            <pc:sldMk cId="2937308480" sldId="650"/>
            <ac:grpSpMk id="30" creationId="{C2B781D9-24C2-B694-8581-AC4A906DB9F6}"/>
          </ac:grpSpMkLst>
        </pc:grpChg>
        <pc:cxnChg chg="mod">
          <ac:chgData name="Cannell, Michael B" userId="df291291-9ac9-42c2-a976-062f6e2ad9da" providerId="ADAL" clId="{14503846-FABC-4445-AD3F-F4345D3EA131}" dt="2022-09-27T14:49:50.739" v="6120" actId="478"/>
          <ac:cxnSpMkLst>
            <pc:docMk/>
            <pc:sldMk cId="2937308480" sldId="650"/>
            <ac:cxnSpMk id="6" creationId="{8601D975-8574-4B02-D0DA-5C08EAD61450}"/>
          </ac:cxnSpMkLst>
        </pc:cxnChg>
        <pc:cxnChg chg="mod">
          <ac:chgData name="Cannell, Michael B" userId="df291291-9ac9-42c2-a976-062f6e2ad9da" providerId="ADAL" clId="{14503846-FABC-4445-AD3F-F4345D3EA131}" dt="2022-09-27T14:49:50.739" v="6120" actId="478"/>
          <ac:cxnSpMkLst>
            <pc:docMk/>
            <pc:sldMk cId="2937308480" sldId="650"/>
            <ac:cxnSpMk id="7" creationId="{EDC916BE-B167-A1C3-5581-12C543EF03C8}"/>
          </ac:cxnSpMkLst>
        </pc:cxnChg>
        <pc:cxnChg chg="mod">
          <ac:chgData name="Cannell, Michael B" userId="df291291-9ac9-42c2-a976-062f6e2ad9da" providerId="ADAL" clId="{14503846-FABC-4445-AD3F-F4345D3EA131}" dt="2022-09-27T16:14:34.969" v="8336" actId="478"/>
          <ac:cxnSpMkLst>
            <pc:docMk/>
            <pc:sldMk cId="2937308480" sldId="650"/>
            <ac:cxnSpMk id="18" creationId="{4C117570-F430-862B-583A-8385EB9B9A4C}"/>
          </ac:cxnSpMkLst>
        </pc:cxnChg>
        <pc:cxnChg chg="mod">
          <ac:chgData name="Cannell, Michael B" userId="df291291-9ac9-42c2-a976-062f6e2ad9da" providerId="ADAL" clId="{14503846-FABC-4445-AD3F-F4345D3EA131}" dt="2022-09-27T16:14:34.969" v="8336" actId="478"/>
          <ac:cxnSpMkLst>
            <pc:docMk/>
            <pc:sldMk cId="2937308480" sldId="650"/>
            <ac:cxnSpMk id="19" creationId="{C97CF4DF-7C5F-3D32-F17A-6754986B3429}"/>
          </ac:cxnSpMkLst>
        </pc:cxnChg>
        <pc:cxnChg chg="mod">
          <ac:chgData name="Cannell, Michael B" userId="df291291-9ac9-42c2-a976-062f6e2ad9da" providerId="ADAL" clId="{14503846-FABC-4445-AD3F-F4345D3EA131}" dt="2022-09-27T14:49:50.739" v="6120" actId="478"/>
          <ac:cxnSpMkLst>
            <pc:docMk/>
            <pc:sldMk cId="2937308480" sldId="650"/>
            <ac:cxnSpMk id="22" creationId="{E81CBB27-F204-7240-94F5-8D1D169338E0}"/>
          </ac:cxnSpMkLst>
        </pc:cxnChg>
        <pc:cxnChg chg="mod">
          <ac:chgData name="Cannell, Michael B" userId="df291291-9ac9-42c2-a976-062f6e2ad9da" providerId="ADAL" clId="{14503846-FABC-4445-AD3F-F4345D3EA131}" dt="2022-09-27T14:49:50.739" v="6120" actId="478"/>
          <ac:cxnSpMkLst>
            <pc:docMk/>
            <pc:sldMk cId="2937308480" sldId="650"/>
            <ac:cxnSpMk id="23" creationId="{37519C07-AB60-0D4C-B3DD-02225D5B028A}"/>
          </ac:cxnSpMkLst>
        </pc:cxnChg>
        <pc:cxnChg chg="mod">
          <ac:chgData name="Cannell, Michael B" userId="df291291-9ac9-42c2-a976-062f6e2ad9da" providerId="ADAL" clId="{14503846-FABC-4445-AD3F-F4345D3EA131}" dt="2022-09-27T16:14:34.969" v="8336" actId="478"/>
          <ac:cxnSpMkLst>
            <pc:docMk/>
            <pc:sldMk cId="2937308480" sldId="650"/>
            <ac:cxnSpMk id="24" creationId="{25835DE7-DC51-9F11-8B5C-2DD89B5C1451}"/>
          </ac:cxnSpMkLst>
        </pc:cxnChg>
        <pc:cxnChg chg="mod">
          <ac:chgData name="Cannell, Michael B" userId="df291291-9ac9-42c2-a976-062f6e2ad9da" providerId="ADAL" clId="{14503846-FABC-4445-AD3F-F4345D3EA131}" dt="2022-09-27T16:14:34.969" v="8336" actId="478"/>
          <ac:cxnSpMkLst>
            <pc:docMk/>
            <pc:sldMk cId="2937308480" sldId="650"/>
            <ac:cxnSpMk id="25" creationId="{F8DF516E-6A95-24C5-D77F-344BE1C3184C}"/>
          </ac:cxnSpMkLst>
        </pc:cxnChg>
        <pc:cxnChg chg="mod">
          <ac:chgData name="Cannell, Michael B" userId="df291291-9ac9-42c2-a976-062f6e2ad9da" providerId="ADAL" clId="{14503846-FABC-4445-AD3F-F4345D3EA131}" dt="2022-09-27T16:14:34.969" v="8336" actId="478"/>
          <ac:cxnSpMkLst>
            <pc:docMk/>
            <pc:sldMk cId="2937308480" sldId="650"/>
            <ac:cxnSpMk id="28" creationId="{30F61277-CED5-FD21-4D38-0DF0B059FE00}"/>
          </ac:cxnSpMkLst>
        </pc:cxnChg>
        <pc:cxnChg chg="mod">
          <ac:chgData name="Cannell, Michael B" userId="df291291-9ac9-42c2-a976-062f6e2ad9da" providerId="ADAL" clId="{14503846-FABC-4445-AD3F-F4345D3EA131}" dt="2022-09-27T16:14:34.969" v="8336" actId="478"/>
          <ac:cxnSpMkLst>
            <pc:docMk/>
            <pc:sldMk cId="2937308480" sldId="650"/>
            <ac:cxnSpMk id="29" creationId="{8E8F4D33-6162-61C2-2E8B-2FD55F43098D}"/>
          </ac:cxnSpMkLst>
        </pc:cxnChg>
        <pc:cxnChg chg="mod">
          <ac:chgData name="Cannell, Michael B" userId="df291291-9ac9-42c2-a976-062f6e2ad9da" providerId="ADAL" clId="{14503846-FABC-4445-AD3F-F4345D3EA131}" dt="2022-09-27T16:14:35.416" v="8337"/>
          <ac:cxnSpMkLst>
            <pc:docMk/>
            <pc:sldMk cId="2937308480" sldId="650"/>
            <ac:cxnSpMk id="34" creationId="{06351518-F1E5-0981-1CFF-9EE394551856}"/>
          </ac:cxnSpMkLst>
        </pc:cxnChg>
        <pc:cxnChg chg="mod">
          <ac:chgData name="Cannell, Michael B" userId="df291291-9ac9-42c2-a976-062f6e2ad9da" providerId="ADAL" clId="{14503846-FABC-4445-AD3F-F4345D3EA131}" dt="2022-09-27T16:14:35.416" v="8337"/>
          <ac:cxnSpMkLst>
            <pc:docMk/>
            <pc:sldMk cId="2937308480" sldId="650"/>
            <ac:cxnSpMk id="35" creationId="{658B4661-3D84-9610-FBF2-9263AF8BF91A}"/>
          </ac:cxnSpMkLst>
        </pc:cxnChg>
        <pc:cxnChg chg="mod">
          <ac:chgData name="Cannell, Michael B" userId="df291291-9ac9-42c2-a976-062f6e2ad9da" providerId="ADAL" clId="{14503846-FABC-4445-AD3F-F4345D3EA131}" dt="2022-09-27T16:14:35.416" v="8337"/>
          <ac:cxnSpMkLst>
            <pc:docMk/>
            <pc:sldMk cId="2937308480" sldId="650"/>
            <ac:cxnSpMk id="38" creationId="{3AA65C5A-0BEC-2CD3-35F5-A881CC2C6AEB}"/>
          </ac:cxnSpMkLst>
        </pc:cxnChg>
        <pc:cxnChg chg="mod">
          <ac:chgData name="Cannell, Michael B" userId="df291291-9ac9-42c2-a976-062f6e2ad9da" providerId="ADAL" clId="{14503846-FABC-4445-AD3F-F4345D3EA131}" dt="2022-09-27T16:14:35.416" v="8337"/>
          <ac:cxnSpMkLst>
            <pc:docMk/>
            <pc:sldMk cId="2937308480" sldId="650"/>
            <ac:cxnSpMk id="39" creationId="{5CD08202-0BC3-AD9C-E42D-3384897A0177}"/>
          </ac:cxnSpMkLst>
        </pc:cxnChg>
        <pc:cxnChg chg="mod">
          <ac:chgData name="Cannell, Michael B" userId="df291291-9ac9-42c2-a976-062f6e2ad9da" providerId="ADAL" clId="{14503846-FABC-4445-AD3F-F4345D3EA131}" dt="2022-09-27T16:14:35.416" v="8337"/>
          <ac:cxnSpMkLst>
            <pc:docMk/>
            <pc:sldMk cId="2937308480" sldId="650"/>
            <ac:cxnSpMk id="41" creationId="{53DB7FAE-7650-4299-AC80-995D0A67570D}"/>
          </ac:cxnSpMkLst>
        </pc:cxnChg>
        <pc:cxnChg chg="mod">
          <ac:chgData name="Cannell, Michael B" userId="df291291-9ac9-42c2-a976-062f6e2ad9da" providerId="ADAL" clId="{14503846-FABC-4445-AD3F-F4345D3EA131}" dt="2022-09-27T14:49:50.739" v="6120" actId="478"/>
          <ac:cxnSpMkLst>
            <pc:docMk/>
            <pc:sldMk cId="2937308480" sldId="650"/>
            <ac:cxnSpMk id="42" creationId="{99EF0B7C-276E-9C45-9F31-3B52E5E37E00}"/>
          </ac:cxnSpMkLst>
        </pc:cxnChg>
        <pc:cxnChg chg="mod">
          <ac:chgData name="Cannell, Michael B" userId="df291291-9ac9-42c2-a976-062f6e2ad9da" providerId="ADAL" clId="{14503846-FABC-4445-AD3F-F4345D3EA131}" dt="2022-09-27T16:14:35.416" v="8337"/>
          <ac:cxnSpMkLst>
            <pc:docMk/>
            <pc:sldMk cId="2937308480" sldId="650"/>
            <ac:cxnSpMk id="43" creationId="{4C437AE3-AC8B-DE34-0E6C-4FB1BC18FA16}"/>
          </ac:cxnSpMkLst>
        </pc:cxnChg>
        <pc:cxnChg chg="mod">
          <ac:chgData name="Cannell, Michael B" userId="df291291-9ac9-42c2-a976-062f6e2ad9da" providerId="ADAL" clId="{14503846-FABC-4445-AD3F-F4345D3EA131}" dt="2022-09-27T14:49:50.739" v="6120" actId="478"/>
          <ac:cxnSpMkLst>
            <pc:docMk/>
            <pc:sldMk cId="2937308480" sldId="650"/>
            <ac:cxnSpMk id="45" creationId="{8BCD1260-FE54-F24B-9487-2A08B4FB0457}"/>
          </ac:cxnSpMkLst>
        </pc:cxnChg>
        <pc:cxnChg chg="mod">
          <ac:chgData name="Cannell, Michael B" userId="df291291-9ac9-42c2-a976-062f6e2ad9da" providerId="ADAL" clId="{14503846-FABC-4445-AD3F-F4345D3EA131}" dt="2022-09-27T16:14:35.416" v="8337"/>
          <ac:cxnSpMkLst>
            <pc:docMk/>
            <pc:sldMk cId="2937308480" sldId="650"/>
            <ac:cxnSpMk id="48" creationId="{B1475607-2272-9A60-F89A-365584E92C9C}"/>
          </ac:cxnSpMkLst>
        </pc:cxnChg>
        <pc:cxnChg chg="mod">
          <ac:chgData name="Cannell, Michael B" userId="df291291-9ac9-42c2-a976-062f6e2ad9da" providerId="ADAL" clId="{14503846-FABC-4445-AD3F-F4345D3EA131}" dt="2022-09-27T16:14:35.416" v="8337"/>
          <ac:cxnSpMkLst>
            <pc:docMk/>
            <pc:sldMk cId="2937308480" sldId="650"/>
            <ac:cxnSpMk id="49" creationId="{4EB531B6-C64D-CDE3-F784-157D7CB6DF4D}"/>
          </ac:cxnSpMkLst>
        </pc:cxnChg>
        <pc:cxnChg chg="mod">
          <ac:chgData name="Cannell, Michael B" userId="df291291-9ac9-42c2-a976-062f6e2ad9da" providerId="ADAL" clId="{14503846-FABC-4445-AD3F-F4345D3EA131}" dt="2022-09-27T16:14:35.416" v="8337"/>
          <ac:cxnSpMkLst>
            <pc:docMk/>
            <pc:sldMk cId="2937308480" sldId="650"/>
            <ac:cxnSpMk id="50" creationId="{61DD12E6-7D50-7FFE-23A2-D6F17830A895}"/>
          </ac:cxnSpMkLst>
        </pc:cxnChg>
      </pc:sldChg>
      <pc:sldChg chg="addSp modSp add mod">
        <pc:chgData name="Cannell, Michael B" userId="df291291-9ac9-42c2-a976-062f6e2ad9da" providerId="ADAL" clId="{14503846-FABC-4445-AD3F-F4345D3EA131}" dt="2022-09-27T14:54:32.172" v="6161" actId="207"/>
        <pc:sldMkLst>
          <pc:docMk/>
          <pc:sldMk cId="1691794799" sldId="651"/>
        </pc:sldMkLst>
        <pc:spChg chg="add mod">
          <ac:chgData name="Cannell, Michael B" userId="df291291-9ac9-42c2-a976-062f6e2ad9da" providerId="ADAL" clId="{14503846-FABC-4445-AD3F-F4345D3EA131}" dt="2022-09-27T14:54:27.333" v="6160" actId="14100"/>
          <ac:spMkLst>
            <pc:docMk/>
            <pc:sldMk cId="1691794799" sldId="651"/>
            <ac:spMk id="2" creationId="{1224A39B-FFF8-2199-663B-1E347751A728}"/>
          </ac:spMkLst>
        </pc:spChg>
        <pc:spChg chg="mod">
          <ac:chgData name="Cannell, Michael B" userId="df291291-9ac9-42c2-a976-062f6e2ad9da" providerId="ADAL" clId="{14503846-FABC-4445-AD3F-F4345D3EA131}" dt="2022-09-27T14:54:32.172" v="6161" actId="207"/>
          <ac:spMkLst>
            <pc:docMk/>
            <pc:sldMk cId="1691794799" sldId="651"/>
            <ac:spMk id="3" creationId="{6F600F65-5453-CA4C-B071-E5C07463BA74}"/>
          </ac:spMkLst>
        </pc:spChg>
      </pc:sldChg>
      <pc:sldChg chg="add del">
        <pc:chgData name="Cannell, Michael B" userId="df291291-9ac9-42c2-a976-062f6e2ad9da" providerId="ADAL" clId="{14503846-FABC-4445-AD3F-F4345D3EA131}" dt="2022-09-27T14:52:01.027" v="6129" actId="2696"/>
        <pc:sldMkLst>
          <pc:docMk/>
          <pc:sldMk cId="2703001234" sldId="651"/>
        </pc:sldMkLst>
      </pc:sldChg>
      <pc:sldChg chg="modSp add mod">
        <pc:chgData name="Cannell, Michael B" userId="df291291-9ac9-42c2-a976-062f6e2ad9da" providerId="ADAL" clId="{14503846-FABC-4445-AD3F-F4345D3EA131}" dt="2022-09-27T14:55:17.364" v="6184" actId="14100"/>
        <pc:sldMkLst>
          <pc:docMk/>
          <pc:sldMk cId="3482590496" sldId="652"/>
        </pc:sldMkLst>
        <pc:spChg chg="mod">
          <ac:chgData name="Cannell, Michael B" userId="df291291-9ac9-42c2-a976-062f6e2ad9da" providerId="ADAL" clId="{14503846-FABC-4445-AD3F-F4345D3EA131}" dt="2022-09-27T14:55:17.364" v="6184" actId="14100"/>
          <ac:spMkLst>
            <pc:docMk/>
            <pc:sldMk cId="3482590496" sldId="652"/>
            <ac:spMk id="2" creationId="{1224A39B-FFF8-2199-663B-1E347751A728}"/>
          </ac:spMkLst>
        </pc:spChg>
        <pc:spChg chg="mod">
          <ac:chgData name="Cannell, Michael B" userId="df291291-9ac9-42c2-a976-062f6e2ad9da" providerId="ADAL" clId="{14503846-FABC-4445-AD3F-F4345D3EA131}" dt="2022-09-27T14:55:03.466" v="6164" actId="207"/>
          <ac:spMkLst>
            <pc:docMk/>
            <pc:sldMk cId="3482590496" sldId="652"/>
            <ac:spMk id="3" creationId="{6F600F65-5453-CA4C-B071-E5C07463BA74}"/>
          </ac:spMkLst>
        </pc:spChg>
      </pc:sldChg>
      <pc:sldChg chg="modSp add mod">
        <pc:chgData name="Cannell, Michael B" userId="df291291-9ac9-42c2-a976-062f6e2ad9da" providerId="ADAL" clId="{14503846-FABC-4445-AD3F-F4345D3EA131}" dt="2022-09-27T15:11:03.839" v="6862" actId="20577"/>
        <pc:sldMkLst>
          <pc:docMk/>
          <pc:sldMk cId="645543683" sldId="653"/>
        </pc:sldMkLst>
        <pc:spChg chg="mod">
          <ac:chgData name="Cannell, Michael B" userId="df291291-9ac9-42c2-a976-062f6e2ad9da" providerId="ADAL" clId="{14503846-FABC-4445-AD3F-F4345D3EA131}" dt="2022-09-27T15:10:37.845" v="6860" actId="1076"/>
          <ac:spMkLst>
            <pc:docMk/>
            <pc:sldMk cId="645543683" sldId="653"/>
            <ac:spMk id="66" creationId="{38090D8C-08CE-564B-B90A-4B6CB580A91D}"/>
          </ac:spMkLst>
        </pc:spChg>
        <pc:graphicFrameChg chg="modGraphic">
          <ac:chgData name="Cannell, Michael B" userId="df291291-9ac9-42c2-a976-062f6e2ad9da" providerId="ADAL" clId="{14503846-FABC-4445-AD3F-F4345D3EA131}" dt="2022-09-27T15:11:03.839" v="6862" actId="20577"/>
          <ac:graphicFrameMkLst>
            <pc:docMk/>
            <pc:sldMk cId="645543683" sldId="653"/>
            <ac:graphicFrameMk id="20" creationId="{9A425A60-92CB-36D0-BB85-DB8A70206082}"/>
          </ac:graphicFrameMkLst>
        </pc:graphicFrameChg>
      </pc:sldChg>
      <pc:sldChg chg="delSp modSp add mod">
        <pc:chgData name="Cannell, Michael B" userId="df291291-9ac9-42c2-a976-062f6e2ad9da" providerId="ADAL" clId="{14503846-FABC-4445-AD3F-F4345D3EA131}" dt="2022-09-27T15:12:21.643" v="6890" actId="20577"/>
        <pc:sldMkLst>
          <pc:docMk/>
          <pc:sldMk cId="2045260952" sldId="654"/>
        </pc:sldMkLst>
        <pc:spChg chg="del">
          <ac:chgData name="Cannell, Michael B" userId="df291291-9ac9-42c2-a976-062f6e2ad9da" providerId="ADAL" clId="{14503846-FABC-4445-AD3F-F4345D3EA131}" dt="2022-09-27T15:11:40.955" v="6866" actId="478"/>
          <ac:spMkLst>
            <pc:docMk/>
            <pc:sldMk cId="2045260952" sldId="654"/>
            <ac:spMk id="3" creationId="{508D7ADF-0B52-8FD6-B140-D45541DFD690}"/>
          </ac:spMkLst>
        </pc:spChg>
        <pc:graphicFrameChg chg="modGraphic">
          <ac:chgData name="Cannell, Michael B" userId="df291291-9ac9-42c2-a976-062f6e2ad9da" providerId="ADAL" clId="{14503846-FABC-4445-AD3F-F4345D3EA131}" dt="2022-09-27T15:12:21.643" v="6890" actId="20577"/>
          <ac:graphicFrameMkLst>
            <pc:docMk/>
            <pc:sldMk cId="2045260952" sldId="654"/>
            <ac:graphicFrameMk id="7" creationId="{EA4320C6-81A5-D44F-AE29-A558C0765506}"/>
          </ac:graphicFrameMkLst>
        </pc:graphicFrameChg>
      </pc:sldChg>
      <pc:sldChg chg="modSp add mod">
        <pc:chgData name="Cannell, Michael B" userId="df291291-9ac9-42c2-a976-062f6e2ad9da" providerId="ADAL" clId="{14503846-FABC-4445-AD3F-F4345D3EA131}" dt="2022-09-27T15:12:44.065" v="6900" actId="20577"/>
        <pc:sldMkLst>
          <pc:docMk/>
          <pc:sldMk cId="1678185050" sldId="655"/>
        </pc:sldMkLst>
        <pc:graphicFrameChg chg="modGraphic">
          <ac:chgData name="Cannell, Michael B" userId="df291291-9ac9-42c2-a976-062f6e2ad9da" providerId="ADAL" clId="{14503846-FABC-4445-AD3F-F4345D3EA131}" dt="2022-09-27T15:12:44.065" v="6900" actId="20577"/>
          <ac:graphicFrameMkLst>
            <pc:docMk/>
            <pc:sldMk cId="1678185050" sldId="655"/>
            <ac:graphicFrameMk id="7" creationId="{EA4320C6-81A5-D44F-AE29-A558C0765506}"/>
          </ac:graphicFrameMkLst>
        </pc:graphicFrameChg>
      </pc:sldChg>
      <pc:sldChg chg="modSp add mod modNotesTx">
        <pc:chgData name="Cannell, Michael B" userId="df291291-9ac9-42c2-a976-062f6e2ad9da" providerId="ADAL" clId="{14503846-FABC-4445-AD3F-F4345D3EA131}" dt="2022-09-27T16:17:41.590" v="8409" actId="20577"/>
        <pc:sldMkLst>
          <pc:docMk/>
          <pc:sldMk cId="3418660353" sldId="656"/>
        </pc:sldMkLst>
        <pc:spChg chg="mod">
          <ac:chgData name="Cannell, Michael B" userId="df291291-9ac9-42c2-a976-062f6e2ad9da" providerId="ADAL" clId="{14503846-FABC-4445-AD3F-F4345D3EA131}" dt="2022-09-27T15:25:07.725" v="7741" actId="20577"/>
          <ac:spMkLst>
            <pc:docMk/>
            <pc:sldMk cId="3418660353" sldId="656"/>
            <ac:spMk id="2" creationId="{3A5CF35E-D827-2245-B227-369871998B77}"/>
          </ac:spMkLst>
        </pc:spChg>
        <pc:spChg chg="mod">
          <ac:chgData name="Cannell, Michael B" userId="df291291-9ac9-42c2-a976-062f6e2ad9da" providerId="ADAL" clId="{14503846-FABC-4445-AD3F-F4345D3EA131}" dt="2022-09-27T16:17:41.590" v="8409" actId="20577"/>
          <ac:spMkLst>
            <pc:docMk/>
            <pc:sldMk cId="3418660353" sldId="656"/>
            <ac:spMk id="4" creationId="{1F6C866E-0E69-5240-BB11-7D5DE21669C3}"/>
          </ac:spMkLst>
        </pc:spChg>
      </pc:sldChg>
      <pc:sldChg chg="add modNotesTx">
        <pc:chgData name="Cannell, Michael B" userId="df291291-9ac9-42c2-a976-062f6e2ad9da" providerId="ADAL" clId="{14503846-FABC-4445-AD3F-F4345D3EA131}" dt="2022-09-27T15:23:19.689" v="7499" actId="20577"/>
        <pc:sldMkLst>
          <pc:docMk/>
          <pc:sldMk cId="4215744070" sldId="657"/>
        </pc:sldMkLst>
      </pc:sldChg>
      <pc:sldChg chg="addSp delSp modSp add mod modNotesTx">
        <pc:chgData name="Cannell, Michael B" userId="df291291-9ac9-42c2-a976-062f6e2ad9da" providerId="ADAL" clId="{14503846-FABC-4445-AD3F-F4345D3EA131}" dt="2022-09-27T15:27:49.051" v="7816"/>
        <pc:sldMkLst>
          <pc:docMk/>
          <pc:sldMk cId="804037704" sldId="658"/>
        </pc:sldMkLst>
        <pc:spChg chg="add del mod">
          <ac:chgData name="Cannell, Michael B" userId="df291291-9ac9-42c2-a976-062f6e2ad9da" providerId="ADAL" clId="{14503846-FABC-4445-AD3F-F4345D3EA131}" dt="2022-09-27T15:27:28.654" v="7813" actId="478"/>
          <ac:spMkLst>
            <pc:docMk/>
            <pc:sldMk cId="804037704" sldId="658"/>
            <ac:spMk id="4" creationId="{7BE9C684-1B57-F7E3-91DA-59E5FFB5252F}"/>
          </ac:spMkLst>
        </pc:spChg>
        <pc:spChg chg="del">
          <ac:chgData name="Cannell, Michael B" userId="df291291-9ac9-42c2-a976-062f6e2ad9da" providerId="ADAL" clId="{14503846-FABC-4445-AD3F-F4345D3EA131}" dt="2022-09-27T15:27:24.473" v="7811" actId="478"/>
          <ac:spMkLst>
            <pc:docMk/>
            <pc:sldMk cId="804037704" sldId="658"/>
            <ac:spMk id="6" creationId="{CC3ED9CD-F42F-A973-3AF5-1F6510D70084}"/>
          </ac:spMkLst>
        </pc:spChg>
        <pc:spChg chg="mod">
          <ac:chgData name="Cannell, Michael B" userId="df291291-9ac9-42c2-a976-062f6e2ad9da" providerId="ADAL" clId="{14503846-FABC-4445-AD3F-F4345D3EA131}" dt="2022-09-27T15:27:38.288" v="7815" actId="12789"/>
          <ac:spMkLst>
            <pc:docMk/>
            <pc:sldMk cId="804037704" sldId="658"/>
            <ac:spMk id="7" creationId="{BDB7C2BC-1BAB-ACE7-2EC8-A1529A44619F}"/>
          </ac:spMkLst>
        </pc:spChg>
      </pc:sldChg>
      <pc:sldChg chg="add modNotesTx">
        <pc:chgData name="Cannell, Michael B" userId="df291291-9ac9-42c2-a976-062f6e2ad9da" providerId="ADAL" clId="{14503846-FABC-4445-AD3F-F4345D3EA131}" dt="2022-09-27T15:30:04.264" v="7863" actId="20577"/>
        <pc:sldMkLst>
          <pc:docMk/>
          <pc:sldMk cId="2482888977" sldId="659"/>
        </pc:sldMkLst>
      </pc:sldChg>
      <pc:sldChg chg="modSp add mod">
        <pc:chgData name="Cannell, Michael B" userId="df291291-9ac9-42c2-a976-062f6e2ad9da" providerId="ADAL" clId="{14503846-FABC-4445-AD3F-F4345D3EA131}" dt="2022-09-27T15:34:33.430" v="7866" actId="20577"/>
        <pc:sldMkLst>
          <pc:docMk/>
          <pc:sldMk cId="660423645" sldId="660"/>
        </pc:sldMkLst>
        <pc:graphicFrameChg chg="modGraphic">
          <ac:chgData name="Cannell, Michael B" userId="df291291-9ac9-42c2-a976-062f6e2ad9da" providerId="ADAL" clId="{14503846-FABC-4445-AD3F-F4345D3EA131}" dt="2022-09-27T15:34:33.430" v="7866" actId="20577"/>
          <ac:graphicFrameMkLst>
            <pc:docMk/>
            <pc:sldMk cId="660423645" sldId="660"/>
            <ac:graphicFrameMk id="20" creationId="{9A425A60-92CB-36D0-BB85-DB8A70206082}"/>
          </ac:graphicFrameMkLst>
        </pc:graphicFrameChg>
      </pc:sldChg>
      <pc:sldChg chg="modSp add mod">
        <pc:chgData name="Cannell, Michael B" userId="df291291-9ac9-42c2-a976-062f6e2ad9da" providerId="ADAL" clId="{14503846-FABC-4445-AD3F-F4345D3EA131}" dt="2022-09-27T16:03:08.180" v="8114" actId="20577"/>
        <pc:sldMkLst>
          <pc:docMk/>
          <pc:sldMk cId="2673501178" sldId="661"/>
        </pc:sldMkLst>
        <pc:spChg chg="mod">
          <ac:chgData name="Cannell, Michael B" userId="df291291-9ac9-42c2-a976-062f6e2ad9da" providerId="ADAL" clId="{14503846-FABC-4445-AD3F-F4345D3EA131}" dt="2022-09-27T16:03:08.180" v="8114" actId="20577"/>
          <ac:spMkLst>
            <pc:docMk/>
            <pc:sldMk cId="2673501178" sldId="661"/>
            <ac:spMk id="2" creationId="{3A5CF35E-D827-2245-B227-369871998B77}"/>
          </ac:spMkLst>
        </pc:spChg>
        <pc:spChg chg="mod">
          <ac:chgData name="Cannell, Michael B" userId="df291291-9ac9-42c2-a976-062f6e2ad9da" providerId="ADAL" clId="{14503846-FABC-4445-AD3F-F4345D3EA131}" dt="2022-09-27T15:46:33.171" v="7946" actId="20577"/>
          <ac:spMkLst>
            <pc:docMk/>
            <pc:sldMk cId="2673501178" sldId="661"/>
            <ac:spMk id="6" creationId="{CC3ED9CD-F42F-A973-3AF5-1F6510D70084}"/>
          </ac:spMkLst>
        </pc:spChg>
      </pc:sldChg>
      <pc:sldChg chg="addSp delSp modSp add mod">
        <pc:chgData name="Cannell, Michael B" userId="df291291-9ac9-42c2-a976-062f6e2ad9da" providerId="ADAL" clId="{14503846-FABC-4445-AD3F-F4345D3EA131}" dt="2022-09-27T15:47:57.298" v="8056" actId="12789"/>
        <pc:sldMkLst>
          <pc:docMk/>
          <pc:sldMk cId="2014127507" sldId="662"/>
        </pc:sldMkLst>
        <pc:spChg chg="mod">
          <ac:chgData name="Cannell, Michael B" userId="df291291-9ac9-42c2-a976-062f6e2ad9da" providerId="ADAL" clId="{14503846-FABC-4445-AD3F-F4345D3EA131}" dt="2022-09-27T15:46:02.215" v="7901" actId="20577"/>
          <ac:spMkLst>
            <pc:docMk/>
            <pc:sldMk cId="2014127507" sldId="662"/>
            <ac:spMk id="2" creationId="{3A5CF35E-D827-2245-B227-369871998B77}"/>
          </ac:spMkLst>
        </pc:spChg>
        <pc:spChg chg="add mod">
          <ac:chgData name="Cannell, Michael B" userId="df291291-9ac9-42c2-a976-062f6e2ad9da" providerId="ADAL" clId="{14503846-FABC-4445-AD3F-F4345D3EA131}" dt="2022-09-27T15:47:57.298" v="8056" actId="12789"/>
          <ac:spMkLst>
            <pc:docMk/>
            <pc:sldMk cId="2014127507" sldId="662"/>
            <ac:spMk id="3" creationId="{36D46FE5-3D05-8881-0591-90BADD417F04}"/>
          </ac:spMkLst>
        </pc:spChg>
        <pc:spChg chg="del">
          <ac:chgData name="Cannell, Michael B" userId="df291291-9ac9-42c2-a976-062f6e2ad9da" providerId="ADAL" clId="{14503846-FABC-4445-AD3F-F4345D3EA131}" dt="2022-09-27T15:47:25.042" v="8044" actId="478"/>
          <ac:spMkLst>
            <pc:docMk/>
            <pc:sldMk cId="2014127507" sldId="662"/>
            <ac:spMk id="7" creationId="{BDB7C2BC-1BAB-ACE7-2EC8-A1529A44619F}"/>
          </ac:spMkLst>
        </pc:spChg>
      </pc:sldChg>
      <pc:sldChg chg="modSp add mod">
        <pc:chgData name="Cannell, Michael B" userId="df291291-9ac9-42c2-a976-062f6e2ad9da" providerId="ADAL" clId="{14503846-FABC-4445-AD3F-F4345D3EA131}" dt="2022-09-27T16:17:36.239" v="8407" actId="20577"/>
        <pc:sldMkLst>
          <pc:docMk/>
          <pc:sldMk cId="685852101" sldId="663"/>
        </pc:sldMkLst>
        <pc:spChg chg="mod">
          <ac:chgData name="Cannell, Michael B" userId="df291291-9ac9-42c2-a976-062f6e2ad9da" providerId="ADAL" clId="{14503846-FABC-4445-AD3F-F4345D3EA131}" dt="2022-09-27T15:46:08.002" v="7915" actId="20577"/>
          <ac:spMkLst>
            <pc:docMk/>
            <pc:sldMk cId="685852101" sldId="663"/>
            <ac:spMk id="2" creationId="{3A5CF35E-D827-2245-B227-369871998B77}"/>
          </ac:spMkLst>
        </pc:spChg>
        <pc:spChg chg="mod">
          <ac:chgData name="Cannell, Michael B" userId="df291291-9ac9-42c2-a976-062f6e2ad9da" providerId="ADAL" clId="{14503846-FABC-4445-AD3F-F4345D3EA131}" dt="2022-09-27T16:17:36.239" v="8407" actId="20577"/>
          <ac:spMkLst>
            <pc:docMk/>
            <pc:sldMk cId="685852101" sldId="663"/>
            <ac:spMk id="4" creationId="{1F6C866E-0E69-5240-BB11-7D5DE21669C3}"/>
          </ac:spMkLst>
        </pc:spChg>
      </pc:sldChg>
      <pc:sldChg chg="add">
        <pc:chgData name="Cannell, Michael B" userId="df291291-9ac9-42c2-a976-062f6e2ad9da" providerId="ADAL" clId="{14503846-FABC-4445-AD3F-F4345D3EA131}" dt="2022-09-27T15:45:58.683" v="7891"/>
        <pc:sldMkLst>
          <pc:docMk/>
          <pc:sldMk cId="980895140" sldId="664"/>
        </pc:sldMkLst>
      </pc:sldChg>
      <pc:sldChg chg="add">
        <pc:chgData name="Cannell, Michael B" userId="df291291-9ac9-42c2-a976-062f6e2ad9da" providerId="ADAL" clId="{14503846-FABC-4445-AD3F-F4345D3EA131}" dt="2022-09-27T15:45:58.683" v="7891"/>
        <pc:sldMkLst>
          <pc:docMk/>
          <pc:sldMk cId="3364903606" sldId="665"/>
        </pc:sldMkLst>
      </pc:sldChg>
      <pc:sldChg chg="modSp add mod">
        <pc:chgData name="Cannell, Michael B" userId="df291291-9ac9-42c2-a976-062f6e2ad9da" providerId="ADAL" clId="{14503846-FABC-4445-AD3F-F4345D3EA131}" dt="2022-09-27T16:03:23.497" v="8115"/>
        <pc:sldMkLst>
          <pc:docMk/>
          <pc:sldMk cId="2561342847" sldId="666"/>
        </pc:sldMkLst>
        <pc:spChg chg="mod">
          <ac:chgData name="Cannell, Michael B" userId="df291291-9ac9-42c2-a976-062f6e2ad9da" providerId="ADAL" clId="{14503846-FABC-4445-AD3F-F4345D3EA131}" dt="2022-09-27T15:46:17.475" v="7929" actId="20577"/>
          <ac:spMkLst>
            <pc:docMk/>
            <pc:sldMk cId="2561342847" sldId="666"/>
            <ac:spMk id="2" creationId="{44CDCAAB-AE79-3769-EF8F-E53C0F2F2DF2}"/>
          </ac:spMkLst>
        </pc:spChg>
        <pc:spChg chg="mod">
          <ac:chgData name="Cannell, Michael B" userId="df291291-9ac9-42c2-a976-062f6e2ad9da" providerId="ADAL" clId="{14503846-FABC-4445-AD3F-F4345D3EA131}" dt="2022-09-27T16:03:23.497" v="8115"/>
          <ac:spMkLst>
            <pc:docMk/>
            <pc:sldMk cId="2561342847" sldId="666"/>
            <ac:spMk id="18" creationId="{11F25F93-EA48-5974-754C-E12002F65609}"/>
          </ac:spMkLst>
        </pc:spChg>
      </pc:sldChg>
      <pc:sldChg chg="modSp add mod">
        <pc:chgData name="Cannell, Michael B" userId="df291291-9ac9-42c2-a976-062f6e2ad9da" providerId="ADAL" clId="{14503846-FABC-4445-AD3F-F4345D3EA131}" dt="2022-09-27T16:16:19.390" v="8356" actId="20577"/>
        <pc:sldMkLst>
          <pc:docMk/>
          <pc:sldMk cId="1758338826" sldId="667"/>
        </pc:sldMkLst>
        <pc:spChg chg="mod">
          <ac:chgData name="Cannell, Michael B" userId="df291291-9ac9-42c2-a976-062f6e2ad9da" providerId="ADAL" clId="{14503846-FABC-4445-AD3F-F4345D3EA131}" dt="2022-09-27T16:16:14.034" v="8346" actId="20577"/>
          <ac:spMkLst>
            <pc:docMk/>
            <pc:sldMk cId="1758338826" sldId="667"/>
            <ac:spMk id="2" creationId="{3A5CF35E-D827-2245-B227-369871998B77}"/>
          </ac:spMkLst>
        </pc:spChg>
        <pc:spChg chg="mod">
          <ac:chgData name="Cannell, Michael B" userId="df291291-9ac9-42c2-a976-062f6e2ad9da" providerId="ADAL" clId="{14503846-FABC-4445-AD3F-F4345D3EA131}" dt="2022-09-27T16:16:19.390" v="8356" actId="20577"/>
          <ac:spMkLst>
            <pc:docMk/>
            <pc:sldMk cId="1758338826" sldId="667"/>
            <ac:spMk id="6" creationId="{CC3ED9CD-F42F-A973-3AF5-1F6510D70084}"/>
          </ac:spMkLst>
        </pc:spChg>
      </pc:sldChg>
      <pc:sldChg chg="add del">
        <pc:chgData name="Cannell, Michael B" userId="df291291-9ac9-42c2-a976-062f6e2ad9da" providerId="ADAL" clId="{14503846-FABC-4445-AD3F-F4345D3EA131}" dt="2022-09-27T16:15:28.170" v="8340" actId="2696"/>
        <pc:sldMkLst>
          <pc:docMk/>
          <pc:sldMk cId="2051916158" sldId="667"/>
        </pc:sldMkLst>
      </pc:sldChg>
      <pc:sldChg chg="modSp add mod">
        <pc:chgData name="Cannell, Michael B" userId="df291291-9ac9-42c2-a976-062f6e2ad9da" providerId="ADAL" clId="{14503846-FABC-4445-AD3F-F4345D3EA131}" dt="2022-09-27T16:24:13.798" v="8466" actId="20577"/>
        <pc:sldMkLst>
          <pc:docMk/>
          <pc:sldMk cId="947632341" sldId="668"/>
        </pc:sldMkLst>
        <pc:spChg chg="mod">
          <ac:chgData name="Cannell, Michael B" userId="df291291-9ac9-42c2-a976-062f6e2ad9da" providerId="ADAL" clId="{14503846-FABC-4445-AD3F-F4345D3EA131}" dt="2022-09-27T16:16:24.011" v="8360" actId="20577"/>
          <ac:spMkLst>
            <pc:docMk/>
            <pc:sldMk cId="947632341" sldId="668"/>
            <ac:spMk id="2" creationId="{3A5CF35E-D827-2245-B227-369871998B77}"/>
          </ac:spMkLst>
        </pc:spChg>
        <pc:spChg chg="mod">
          <ac:chgData name="Cannell, Michael B" userId="df291291-9ac9-42c2-a976-062f6e2ad9da" providerId="ADAL" clId="{14503846-FABC-4445-AD3F-F4345D3EA131}" dt="2022-09-27T16:24:13.798" v="8466" actId="20577"/>
          <ac:spMkLst>
            <pc:docMk/>
            <pc:sldMk cId="947632341" sldId="668"/>
            <ac:spMk id="7" creationId="{BDB7C2BC-1BAB-ACE7-2EC8-A1529A44619F}"/>
          </ac:spMkLst>
        </pc:spChg>
      </pc:sldChg>
      <pc:sldChg chg="modSp add del mod">
        <pc:chgData name="Cannell, Michael B" userId="df291291-9ac9-42c2-a976-062f6e2ad9da" providerId="ADAL" clId="{14503846-FABC-4445-AD3F-F4345D3EA131}" dt="2022-09-27T16:15:48.044" v="8341" actId="2696"/>
        <pc:sldMkLst>
          <pc:docMk/>
          <pc:sldMk cId="3577165268" sldId="668"/>
        </pc:sldMkLst>
        <pc:spChg chg="mod">
          <ac:chgData name="Cannell, Michael B" userId="df291291-9ac9-42c2-a976-062f6e2ad9da" providerId="ADAL" clId="{14503846-FABC-4445-AD3F-F4345D3EA131}" dt="2022-09-27T16:03:56.286" v="8134" actId="20577"/>
          <ac:spMkLst>
            <pc:docMk/>
            <pc:sldMk cId="3577165268" sldId="668"/>
            <ac:spMk id="2" creationId="{3A5CF35E-D827-2245-B227-369871998B77}"/>
          </ac:spMkLst>
        </pc:spChg>
        <pc:spChg chg="mod">
          <ac:chgData name="Cannell, Michael B" userId="df291291-9ac9-42c2-a976-062f6e2ad9da" providerId="ADAL" clId="{14503846-FABC-4445-AD3F-F4345D3EA131}" dt="2022-09-27T16:04:02.186" v="8149" actId="20577"/>
          <ac:spMkLst>
            <pc:docMk/>
            <pc:sldMk cId="3577165268" sldId="668"/>
            <ac:spMk id="6" creationId="{CC3ED9CD-F42F-A973-3AF5-1F6510D70084}"/>
          </ac:spMkLst>
        </pc:spChg>
      </pc:sldChg>
      <pc:sldChg chg="modSp add mod">
        <pc:chgData name="Cannell, Michael B" userId="df291291-9ac9-42c2-a976-062f6e2ad9da" providerId="ADAL" clId="{14503846-FABC-4445-AD3F-F4345D3EA131}" dt="2022-09-27T16:31:10.903" v="8565" actId="20577"/>
        <pc:sldMkLst>
          <pc:docMk/>
          <pc:sldMk cId="1573536873" sldId="669"/>
        </pc:sldMkLst>
        <pc:spChg chg="mod">
          <ac:chgData name="Cannell, Michael B" userId="df291291-9ac9-42c2-a976-062f6e2ad9da" providerId="ADAL" clId="{14503846-FABC-4445-AD3F-F4345D3EA131}" dt="2022-09-27T16:16:40.345" v="8374" actId="20577"/>
          <ac:spMkLst>
            <pc:docMk/>
            <pc:sldMk cId="1573536873" sldId="669"/>
            <ac:spMk id="2" creationId="{3A5CF35E-D827-2245-B227-369871998B77}"/>
          </ac:spMkLst>
        </pc:spChg>
        <pc:spChg chg="mod">
          <ac:chgData name="Cannell, Michael B" userId="df291291-9ac9-42c2-a976-062f6e2ad9da" providerId="ADAL" clId="{14503846-FABC-4445-AD3F-F4345D3EA131}" dt="2022-09-27T16:31:10.903" v="8565" actId="20577"/>
          <ac:spMkLst>
            <pc:docMk/>
            <pc:sldMk cId="1573536873" sldId="669"/>
            <ac:spMk id="4" creationId="{1F6C866E-0E69-5240-BB11-7D5DE21669C3}"/>
          </ac:spMkLst>
        </pc:spChg>
      </pc:sldChg>
      <pc:sldChg chg="modSp add del mod">
        <pc:chgData name="Cannell, Michael B" userId="df291291-9ac9-42c2-a976-062f6e2ad9da" providerId="ADAL" clId="{14503846-FABC-4445-AD3F-F4345D3EA131}" dt="2022-09-27T16:15:48.044" v="8341" actId="2696"/>
        <pc:sldMkLst>
          <pc:docMk/>
          <pc:sldMk cId="3599075240" sldId="669"/>
        </pc:sldMkLst>
        <pc:spChg chg="mod">
          <ac:chgData name="Cannell, Michael B" userId="df291291-9ac9-42c2-a976-062f6e2ad9da" providerId="ADAL" clId="{14503846-FABC-4445-AD3F-F4345D3EA131}" dt="2022-09-27T16:04:08.872" v="8158" actId="20577"/>
          <ac:spMkLst>
            <pc:docMk/>
            <pc:sldMk cId="3599075240" sldId="669"/>
            <ac:spMk id="2" creationId="{3A5CF35E-D827-2245-B227-369871998B77}"/>
          </ac:spMkLst>
        </pc:spChg>
      </pc:sldChg>
      <pc:sldChg chg="add del">
        <pc:chgData name="Cannell, Michael B" userId="df291291-9ac9-42c2-a976-062f6e2ad9da" providerId="ADAL" clId="{14503846-FABC-4445-AD3F-F4345D3EA131}" dt="2022-09-27T16:18:29.664" v="8428" actId="2696"/>
        <pc:sldMkLst>
          <pc:docMk/>
          <pc:sldMk cId="199424192" sldId="670"/>
        </pc:sldMkLst>
      </pc:sldChg>
      <pc:sldChg chg="add del">
        <pc:chgData name="Cannell, Michael B" userId="df291291-9ac9-42c2-a976-062f6e2ad9da" providerId="ADAL" clId="{14503846-FABC-4445-AD3F-F4345D3EA131}" dt="2022-09-27T16:15:48.044" v="8341" actId="2696"/>
        <pc:sldMkLst>
          <pc:docMk/>
          <pc:sldMk cId="1061225172" sldId="670"/>
        </pc:sldMkLst>
      </pc:sldChg>
      <pc:sldChg chg="add del">
        <pc:chgData name="Cannell, Michael B" userId="df291291-9ac9-42c2-a976-062f6e2ad9da" providerId="ADAL" clId="{14503846-FABC-4445-AD3F-F4345D3EA131}" dt="2022-09-27T16:15:48.044" v="8341" actId="2696"/>
        <pc:sldMkLst>
          <pc:docMk/>
          <pc:sldMk cId="1429203246" sldId="671"/>
        </pc:sldMkLst>
      </pc:sldChg>
      <pc:sldChg chg="add">
        <pc:chgData name="Cannell, Michael B" userId="df291291-9ac9-42c2-a976-062f6e2ad9da" providerId="ADAL" clId="{14503846-FABC-4445-AD3F-F4345D3EA131}" dt="2022-09-27T16:16:04.102" v="8342"/>
        <pc:sldMkLst>
          <pc:docMk/>
          <pc:sldMk cId="3710853362" sldId="671"/>
        </pc:sldMkLst>
      </pc:sldChg>
      <pc:sldChg chg="modSp add mod">
        <pc:chgData name="Cannell, Michael B" userId="df291291-9ac9-42c2-a976-062f6e2ad9da" providerId="ADAL" clId="{14503846-FABC-4445-AD3F-F4345D3EA131}" dt="2022-09-27T16:41:47.127" v="8567" actId="1076"/>
        <pc:sldMkLst>
          <pc:docMk/>
          <pc:sldMk cId="100703880" sldId="672"/>
        </pc:sldMkLst>
        <pc:spChg chg="mod">
          <ac:chgData name="Cannell, Michael B" userId="df291291-9ac9-42c2-a976-062f6e2ad9da" providerId="ADAL" clId="{14503846-FABC-4445-AD3F-F4345D3EA131}" dt="2022-09-27T16:19:09.382" v="8446" actId="20577"/>
          <ac:spMkLst>
            <pc:docMk/>
            <pc:sldMk cId="100703880" sldId="672"/>
            <ac:spMk id="2" creationId="{44CDCAAB-AE79-3769-EF8F-E53C0F2F2DF2}"/>
          </ac:spMkLst>
        </pc:spChg>
        <pc:spChg chg="mod">
          <ac:chgData name="Cannell, Michael B" userId="df291291-9ac9-42c2-a976-062f6e2ad9da" providerId="ADAL" clId="{14503846-FABC-4445-AD3F-F4345D3EA131}" dt="2022-09-27T16:41:47.127" v="8567" actId="1076"/>
          <ac:spMkLst>
            <pc:docMk/>
            <pc:sldMk cId="100703880" sldId="672"/>
            <ac:spMk id="18" creationId="{11F25F93-EA48-5974-754C-E12002F65609}"/>
          </ac:spMkLst>
        </pc:spChg>
      </pc:sldChg>
      <pc:sldChg chg="add del">
        <pc:chgData name="Cannell, Michael B" userId="df291291-9ac9-42c2-a976-062f6e2ad9da" providerId="ADAL" clId="{14503846-FABC-4445-AD3F-F4345D3EA131}" dt="2022-09-27T16:15:48.044" v="8341" actId="2696"/>
        <pc:sldMkLst>
          <pc:docMk/>
          <pc:sldMk cId="3919385145" sldId="672"/>
        </pc:sldMkLst>
      </pc:sldChg>
      <pc:sldChg chg="modSp add del mod">
        <pc:chgData name="Cannell, Michael B" userId="df291291-9ac9-42c2-a976-062f6e2ad9da" providerId="ADAL" clId="{14503846-FABC-4445-AD3F-F4345D3EA131}" dt="2022-09-27T16:15:48.044" v="8341" actId="2696"/>
        <pc:sldMkLst>
          <pc:docMk/>
          <pc:sldMk cId="1919105420" sldId="673"/>
        </pc:sldMkLst>
        <pc:spChg chg="mod">
          <ac:chgData name="Cannell, Michael B" userId="df291291-9ac9-42c2-a976-062f6e2ad9da" providerId="ADAL" clId="{14503846-FABC-4445-AD3F-F4345D3EA131}" dt="2022-09-27T16:03:43.593" v="8125" actId="20577"/>
          <ac:spMkLst>
            <pc:docMk/>
            <pc:sldMk cId="1919105420" sldId="673"/>
            <ac:spMk id="2" creationId="{44CDCAAB-AE79-3769-EF8F-E53C0F2F2DF2}"/>
          </ac:spMkLst>
        </pc:spChg>
      </pc:sldChg>
      <pc:sldChg chg="modSp add mod modShow">
        <pc:chgData name="Cannell, Michael B" userId="df291291-9ac9-42c2-a976-062f6e2ad9da" providerId="ADAL" clId="{14503846-FABC-4445-AD3F-F4345D3EA131}" dt="2022-09-27T16:44:53.739" v="8593" actId="729"/>
        <pc:sldMkLst>
          <pc:docMk/>
          <pc:sldMk cId="2349381643" sldId="673"/>
        </pc:sldMkLst>
        <pc:spChg chg="mod">
          <ac:chgData name="Cannell, Michael B" userId="df291291-9ac9-42c2-a976-062f6e2ad9da" providerId="ADAL" clId="{14503846-FABC-4445-AD3F-F4345D3EA131}" dt="2022-09-27T16:44:03.480" v="8592" actId="20577"/>
          <ac:spMkLst>
            <pc:docMk/>
            <pc:sldMk cId="2349381643" sldId="673"/>
            <ac:spMk id="2" creationId="{3A5CF35E-D827-2245-B227-369871998B77}"/>
          </ac:spMkLst>
        </pc:spChg>
      </pc:sldChg>
      <pc:sldChg chg="add mod modShow">
        <pc:chgData name="Cannell, Michael B" userId="df291291-9ac9-42c2-a976-062f6e2ad9da" providerId="ADAL" clId="{14503846-FABC-4445-AD3F-F4345D3EA131}" dt="2022-09-27T16:44:53.739" v="8593" actId="729"/>
        <pc:sldMkLst>
          <pc:docMk/>
          <pc:sldMk cId="4212906883" sldId="674"/>
        </pc:sldMkLst>
      </pc:sldChg>
      <pc:sldChg chg="add mod modShow">
        <pc:chgData name="Cannell, Michael B" userId="df291291-9ac9-42c2-a976-062f6e2ad9da" providerId="ADAL" clId="{14503846-FABC-4445-AD3F-F4345D3EA131}" dt="2022-09-27T16:44:53.739" v="8593" actId="729"/>
        <pc:sldMkLst>
          <pc:docMk/>
          <pc:sldMk cId="1109596228" sldId="675"/>
        </pc:sldMkLst>
      </pc:sldChg>
      <pc:sldChg chg="add mod modShow">
        <pc:chgData name="Cannell, Michael B" userId="df291291-9ac9-42c2-a976-062f6e2ad9da" providerId="ADAL" clId="{14503846-FABC-4445-AD3F-F4345D3EA131}" dt="2022-09-27T16:44:53.739" v="8593" actId="729"/>
        <pc:sldMkLst>
          <pc:docMk/>
          <pc:sldMk cId="2419030976" sldId="676"/>
        </pc:sldMkLst>
      </pc:sldChg>
      <pc:sldChg chg="add mod modShow">
        <pc:chgData name="Cannell, Michael B" userId="df291291-9ac9-42c2-a976-062f6e2ad9da" providerId="ADAL" clId="{14503846-FABC-4445-AD3F-F4345D3EA131}" dt="2022-09-27T16:44:53.739" v="8593" actId="729"/>
        <pc:sldMkLst>
          <pc:docMk/>
          <pc:sldMk cId="2492187717" sldId="677"/>
        </pc:sldMkLst>
      </pc:sldChg>
      <pc:sldChg chg="addSp modSp new mod modClrScheme modShow chgLayout">
        <pc:chgData name="Cannell, Michael B" userId="df291291-9ac9-42c2-a976-062f6e2ad9da" providerId="ADAL" clId="{14503846-FABC-4445-AD3F-F4345D3EA131}" dt="2022-09-27T20:13:30.856" v="8908" actId="20577"/>
        <pc:sldMkLst>
          <pc:docMk/>
          <pc:sldMk cId="64127654" sldId="678"/>
        </pc:sldMkLst>
        <pc:spChg chg="add mod">
          <ac:chgData name="Cannell, Michael B" userId="df291291-9ac9-42c2-a976-062f6e2ad9da" providerId="ADAL" clId="{14503846-FABC-4445-AD3F-F4345D3EA131}" dt="2022-09-27T20:11:23.364" v="8623" actId="20577"/>
          <ac:spMkLst>
            <pc:docMk/>
            <pc:sldMk cId="64127654" sldId="678"/>
            <ac:spMk id="2" creationId="{01655B19-0840-8F4E-F86C-0D66B08265A0}"/>
          </ac:spMkLst>
        </pc:spChg>
        <pc:spChg chg="add mod">
          <ac:chgData name="Cannell, Michael B" userId="df291291-9ac9-42c2-a976-062f6e2ad9da" providerId="ADAL" clId="{14503846-FABC-4445-AD3F-F4345D3EA131}" dt="2022-09-27T20:13:30.856" v="8908" actId="20577"/>
          <ac:spMkLst>
            <pc:docMk/>
            <pc:sldMk cId="64127654" sldId="678"/>
            <ac:spMk id="3" creationId="{D801471E-30E6-DD0C-158C-C34A25456C78}"/>
          </ac:spMkLst>
        </pc:sp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246FD2B1-4094-5545-B89A-73F811CD20C4}"/>
    <pc:docChg chg="undo redo custSel addSld delSld modSld sldOrd modMainMaster">
      <pc:chgData name="Cannell, Michael B" userId="df291291-9ac9-42c2-a976-062f6e2ad9da" providerId="ADAL" clId="{246FD2B1-4094-5545-B89A-73F811CD20C4}" dt="2022-09-26T23:02:44.277" v="2779" actId="2696"/>
      <pc:docMkLst>
        <pc:docMk/>
      </pc:docMkLst>
      <pc:sldChg chg="del">
        <pc:chgData name="Cannell, Michael B" userId="df291291-9ac9-42c2-a976-062f6e2ad9da" providerId="ADAL" clId="{246FD2B1-4094-5545-B89A-73F811CD20C4}" dt="2022-09-26T20:32:52.953" v="175" actId="2696"/>
        <pc:sldMkLst>
          <pc:docMk/>
          <pc:sldMk cId="0" sldId="260"/>
        </pc:sldMkLst>
      </pc:sldChg>
      <pc:sldChg chg="addSp delSp modSp add mod ord modNotesTx">
        <pc:chgData name="Cannell, Michael B" userId="df291291-9ac9-42c2-a976-062f6e2ad9da" providerId="ADAL" clId="{246FD2B1-4094-5545-B89A-73F811CD20C4}" dt="2022-09-26T21:58:40.622" v="832" actId="1076"/>
        <pc:sldMkLst>
          <pc:docMk/>
          <pc:sldMk cId="771283089" sldId="263"/>
        </pc:sldMkLst>
        <pc:spChg chg="del">
          <ac:chgData name="Cannell, Michael B" userId="df291291-9ac9-42c2-a976-062f6e2ad9da" providerId="ADAL" clId="{246FD2B1-4094-5545-B89A-73F811CD20C4}" dt="2022-09-26T19:57:59.708" v="120" actId="478"/>
          <ac:spMkLst>
            <pc:docMk/>
            <pc:sldMk cId="771283089" sldId="263"/>
            <ac:spMk id="2" creationId="{9D01D5EA-B5BE-5D46-9E70-9EFF237DCCBD}"/>
          </ac:spMkLst>
        </pc:spChg>
        <pc:spChg chg="mod">
          <ac:chgData name="Cannell, Michael B" userId="df291291-9ac9-42c2-a976-062f6e2ad9da" providerId="ADAL" clId="{246FD2B1-4094-5545-B89A-73F811CD20C4}" dt="2022-09-26T20:16:39.625" v="166" actId="2711"/>
          <ac:spMkLst>
            <pc:docMk/>
            <pc:sldMk cId="771283089" sldId="263"/>
            <ac:spMk id="3" creationId="{6F600F65-5453-CA4C-B071-E5C07463BA74}"/>
          </ac:spMkLst>
        </pc:spChg>
        <pc:spChg chg="add del mod">
          <ac:chgData name="Cannell, Michael B" userId="df291291-9ac9-42c2-a976-062f6e2ad9da" providerId="ADAL" clId="{246FD2B1-4094-5545-B89A-73F811CD20C4}" dt="2022-09-26T19:45:26.172" v="50"/>
          <ac:spMkLst>
            <pc:docMk/>
            <pc:sldMk cId="771283089" sldId="263"/>
            <ac:spMk id="4" creationId="{9E8F0ED7-DEFC-7068-D3ED-45CCE446A636}"/>
          </ac:spMkLst>
        </pc:spChg>
        <pc:spChg chg="add mod">
          <ac:chgData name="Cannell, Michael B" userId="df291291-9ac9-42c2-a976-062f6e2ad9da" providerId="ADAL" clId="{246FD2B1-4094-5545-B89A-73F811CD20C4}" dt="2022-09-26T21:58:40.622" v="832" actId="1076"/>
          <ac:spMkLst>
            <pc:docMk/>
            <pc:sldMk cId="771283089" sldId="263"/>
            <ac:spMk id="5" creationId="{62F384E5-0F19-19E2-60BF-E957726CAE91}"/>
          </ac:spMkLst>
        </pc:spChg>
        <pc:spChg chg="add del mod">
          <ac:chgData name="Cannell, Michael B" userId="df291291-9ac9-42c2-a976-062f6e2ad9da" providerId="ADAL" clId="{246FD2B1-4094-5545-B89A-73F811CD20C4}" dt="2022-09-26T19:58:01.551" v="122" actId="478"/>
          <ac:spMkLst>
            <pc:docMk/>
            <pc:sldMk cId="771283089" sldId="263"/>
            <ac:spMk id="7" creationId="{4F61B9B4-231E-9989-D4C6-B74919467D2B}"/>
          </ac:spMkLst>
        </pc:spChg>
      </pc:sldChg>
      <pc:sldChg chg="add del">
        <pc:chgData name="Cannell, Michael B" userId="df291291-9ac9-42c2-a976-062f6e2ad9da" providerId="ADAL" clId="{246FD2B1-4094-5545-B89A-73F811CD20C4}" dt="2022-09-26T21:39:07.457" v="223"/>
        <pc:sldMkLst>
          <pc:docMk/>
          <pc:sldMk cId="2090817055" sldId="265"/>
        </pc:sldMkLst>
      </pc:sldChg>
      <pc:sldChg chg="del">
        <pc:chgData name="Cannell, Michael B" userId="df291291-9ac9-42c2-a976-062f6e2ad9da" providerId="ADAL" clId="{246FD2B1-4094-5545-B89A-73F811CD20C4}" dt="2022-09-26T20:32:52.953" v="175" actId="2696"/>
        <pc:sldMkLst>
          <pc:docMk/>
          <pc:sldMk cId="1585278880" sldId="272"/>
        </pc:sldMkLst>
      </pc:sldChg>
      <pc:sldChg chg="add del">
        <pc:chgData name="Cannell, Michael B" userId="df291291-9ac9-42c2-a976-062f6e2ad9da" providerId="ADAL" clId="{246FD2B1-4094-5545-B89A-73F811CD20C4}" dt="2022-09-26T21:39:07.457" v="223"/>
        <pc:sldMkLst>
          <pc:docMk/>
          <pc:sldMk cId="3637174853" sldId="274"/>
        </pc:sldMkLst>
      </pc:sldChg>
      <pc:sldChg chg="add del">
        <pc:chgData name="Cannell, Michael B" userId="df291291-9ac9-42c2-a976-062f6e2ad9da" providerId="ADAL" clId="{246FD2B1-4094-5545-B89A-73F811CD20C4}" dt="2022-09-26T21:39:07.457" v="223"/>
        <pc:sldMkLst>
          <pc:docMk/>
          <pc:sldMk cId="627891497" sldId="275"/>
        </pc:sldMkLst>
      </pc:sldChg>
      <pc:sldChg chg="modSp add mod">
        <pc:chgData name="Cannell, Michael B" userId="df291291-9ac9-42c2-a976-062f6e2ad9da" providerId="ADAL" clId="{246FD2B1-4094-5545-B89A-73F811CD20C4}" dt="2022-09-26T21:41:27.499" v="294" actId="2711"/>
        <pc:sldMkLst>
          <pc:docMk/>
          <pc:sldMk cId="538960976" sldId="276"/>
        </pc:sldMkLst>
        <pc:spChg chg="mod">
          <ac:chgData name="Cannell, Michael B" userId="df291291-9ac9-42c2-a976-062f6e2ad9da" providerId="ADAL" clId="{246FD2B1-4094-5545-B89A-73F811CD20C4}" dt="2022-09-26T21:41:27.499" v="294" actId="2711"/>
          <ac:spMkLst>
            <pc:docMk/>
            <pc:sldMk cId="538960976" sldId="276"/>
            <ac:spMk id="2" creationId="{D6CEF004-6FA2-2B4C-A7D4-9FE1D55D54E3}"/>
          </ac:spMkLst>
        </pc:spChg>
        <pc:spChg chg="mod">
          <ac:chgData name="Cannell, Michael B" userId="df291291-9ac9-42c2-a976-062f6e2ad9da" providerId="ADAL" clId="{246FD2B1-4094-5545-B89A-73F811CD20C4}" dt="2022-09-26T21:41:27.499" v="294" actId="2711"/>
          <ac:spMkLst>
            <pc:docMk/>
            <pc:sldMk cId="538960976" sldId="276"/>
            <ac:spMk id="3" creationId="{293C1495-F7DB-D94C-8997-52357CAEE529}"/>
          </ac:spMkLst>
        </pc:spChg>
      </pc:sldChg>
      <pc:sldChg chg="modSp add mod">
        <pc:chgData name="Cannell, Michael B" userId="df291291-9ac9-42c2-a976-062f6e2ad9da" providerId="ADAL" clId="{246FD2B1-4094-5545-B89A-73F811CD20C4}" dt="2022-09-26T21:44:27.832" v="305" actId="27636"/>
        <pc:sldMkLst>
          <pc:docMk/>
          <pc:sldMk cId="1469833745" sldId="277"/>
        </pc:sldMkLst>
        <pc:spChg chg="mod">
          <ac:chgData name="Cannell, Michael B" userId="df291291-9ac9-42c2-a976-062f6e2ad9da" providerId="ADAL" clId="{246FD2B1-4094-5545-B89A-73F811CD20C4}" dt="2022-09-26T21:44:27.832" v="305" actId="27636"/>
          <ac:spMkLst>
            <pc:docMk/>
            <pc:sldMk cId="1469833745" sldId="277"/>
            <ac:spMk id="3" creationId="{293C1495-F7DB-D94C-8997-52357CAEE529}"/>
          </ac:spMkLst>
        </pc:spChg>
      </pc:sldChg>
      <pc:sldChg chg="del">
        <pc:chgData name="Cannell, Michael B" userId="df291291-9ac9-42c2-a976-062f6e2ad9da" providerId="ADAL" clId="{246FD2B1-4094-5545-B89A-73F811CD20C4}" dt="2022-09-26T19:27:47.211" v="14" actId="2696"/>
        <pc:sldMkLst>
          <pc:docMk/>
          <pc:sldMk cId="470985501" sldId="304"/>
        </pc:sldMkLst>
      </pc:sldChg>
      <pc:sldChg chg="del">
        <pc:chgData name="Cannell, Michael B" userId="df291291-9ac9-42c2-a976-062f6e2ad9da" providerId="ADAL" clId="{246FD2B1-4094-5545-B89A-73F811CD20C4}" dt="2022-09-26T19:27:42.893" v="13" actId="2696"/>
        <pc:sldMkLst>
          <pc:docMk/>
          <pc:sldMk cId="775927309" sldId="305"/>
        </pc:sldMkLst>
      </pc:sldChg>
      <pc:sldChg chg="modSp add del mod">
        <pc:chgData name="Cannell, Michael B" userId="df291291-9ac9-42c2-a976-062f6e2ad9da" providerId="ADAL" clId="{246FD2B1-4094-5545-B89A-73F811CD20C4}" dt="2022-09-26T22:00:26.978" v="838" actId="2696"/>
        <pc:sldMkLst>
          <pc:docMk/>
          <pc:sldMk cId="259611725" sldId="306"/>
        </pc:sldMkLst>
        <pc:spChg chg="mod">
          <ac:chgData name="Cannell, Michael B" userId="df291291-9ac9-42c2-a976-062f6e2ad9da" providerId="ADAL" clId="{246FD2B1-4094-5545-B89A-73F811CD20C4}" dt="2022-09-26T21:37:18.524" v="210" actId="2711"/>
          <ac:spMkLst>
            <pc:docMk/>
            <pc:sldMk cId="259611725" sldId="306"/>
            <ac:spMk id="2" creationId="{2D7A0607-776A-8B47-8610-1B4E06116942}"/>
          </ac:spMkLst>
        </pc:spChg>
        <pc:spChg chg="mod">
          <ac:chgData name="Cannell, Michael B" userId="df291291-9ac9-42c2-a976-062f6e2ad9da" providerId="ADAL" clId="{246FD2B1-4094-5545-B89A-73F811CD20C4}" dt="2022-09-26T21:37:18.524" v="210" actId="2711"/>
          <ac:spMkLst>
            <pc:docMk/>
            <pc:sldMk cId="259611725" sldId="306"/>
            <ac:spMk id="3" creationId="{A9316B17-0815-2945-B7D0-20B1154F698A}"/>
          </ac:spMkLst>
        </pc:spChg>
      </pc:sldChg>
      <pc:sldChg chg="modSp add mod">
        <pc:chgData name="Cannell, Michael B" userId="df291291-9ac9-42c2-a976-062f6e2ad9da" providerId="ADAL" clId="{246FD2B1-4094-5545-B89A-73F811CD20C4}" dt="2022-09-26T21:37:22.614" v="211" actId="2711"/>
        <pc:sldMkLst>
          <pc:docMk/>
          <pc:sldMk cId="3980507200" sldId="307"/>
        </pc:sldMkLst>
        <pc:spChg chg="mod">
          <ac:chgData name="Cannell, Michael B" userId="df291291-9ac9-42c2-a976-062f6e2ad9da" providerId="ADAL" clId="{246FD2B1-4094-5545-B89A-73F811CD20C4}" dt="2022-09-26T21:37:22.614" v="211" actId="2711"/>
          <ac:spMkLst>
            <pc:docMk/>
            <pc:sldMk cId="3980507200" sldId="307"/>
            <ac:spMk id="2" creationId="{4656811F-4A0C-7042-824D-9F1417C1C822}"/>
          </ac:spMkLst>
        </pc:spChg>
        <pc:spChg chg="mod">
          <ac:chgData name="Cannell, Michael B" userId="df291291-9ac9-42c2-a976-062f6e2ad9da" providerId="ADAL" clId="{246FD2B1-4094-5545-B89A-73F811CD20C4}" dt="2022-09-26T21:37:22.614" v="211" actId="2711"/>
          <ac:spMkLst>
            <pc:docMk/>
            <pc:sldMk cId="3980507200" sldId="307"/>
            <ac:spMk id="3" creationId="{E1787565-56AD-C446-8896-F06CD298106B}"/>
          </ac:spMkLst>
        </pc:spChg>
      </pc:sldChg>
      <pc:sldChg chg="modSp add mod">
        <pc:chgData name="Cannell, Michael B" userId="df291291-9ac9-42c2-a976-062f6e2ad9da" providerId="ADAL" clId="{246FD2B1-4094-5545-B89A-73F811CD20C4}" dt="2022-09-26T21:37:27.412" v="212" actId="2711"/>
        <pc:sldMkLst>
          <pc:docMk/>
          <pc:sldMk cId="1961007839" sldId="308"/>
        </pc:sldMkLst>
        <pc:spChg chg="mod">
          <ac:chgData name="Cannell, Michael B" userId="df291291-9ac9-42c2-a976-062f6e2ad9da" providerId="ADAL" clId="{246FD2B1-4094-5545-B89A-73F811CD20C4}" dt="2022-09-26T21:37:27.412" v="212" actId="2711"/>
          <ac:spMkLst>
            <pc:docMk/>
            <pc:sldMk cId="1961007839" sldId="308"/>
            <ac:spMk id="2" creationId="{36928601-E736-A944-9C61-59A3ABD4720A}"/>
          </ac:spMkLst>
        </pc:spChg>
        <pc:spChg chg="mod">
          <ac:chgData name="Cannell, Michael B" userId="df291291-9ac9-42c2-a976-062f6e2ad9da" providerId="ADAL" clId="{246FD2B1-4094-5545-B89A-73F811CD20C4}" dt="2022-09-26T21:37:27.412" v="212" actId="2711"/>
          <ac:spMkLst>
            <pc:docMk/>
            <pc:sldMk cId="1961007839" sldId="308"/>
            <ac:spMk id="4" creationId="{8B13BC6F-410C-DE46-ADA8-8E85CEEC71F9}"/>
          </ac:spMkLst>
        </pc:spChg>
        <pc:spChg chg="mod">
          <ac:chgData name="Cannell, Michael B" userId="df291291-9ac9-42c2-a976-062f6e2ad9da" providerId="ADAL" clId="{246FD2B1-4094-5545-B89A-73F811CD20C4}" dt="2022-09-26T21:37:27.412" v="212" actId="2711"/>
          <ac:spMkLst>
            <pc:docMk/>
            <pc:sldMk cId="1961007839" sldId="308"/>
            <ac:spMk id="7" creationId="{5FE935BB-4107-E741-BFE0-4C01484EDF07}"/>
          </ac:spMkLst>
        </pc:spChg>
        <pc:spChg chg="mod">
          <ac:chgData name="Cannell, Michael B" userId="df291291-9ac9-42c2-a976-062f6e2ad9da" providerId="ADAL" clId="{246FD2B1-4094-5545-B89A-73F811CD20C4}" dt="2022-09-26T21:37:27.412" v="212" actId="2711"/>
          <ac:spMkLst>
            <pc:docMk/>
            <pc:sldMk cId="1961007839" sldId="308"/>
            <ac:spMk id="10" creationId="{CEA1E142-FD79-C14D-9073-A98897822BE6}"/>
          </ac:spMkLst>
        </pc:spChg>
        <pc:spChg chg="mod">
          <ac:chgData name="Cannell, Michael B" userId="df291291-9ac9-42c2-a976-062f6e2ad9da" providerId="ADAL" clId="{246FD2B1-4094-5545-B89A-73F811CD20C4}" dt="2022-09-26T21:37:27.412" v="212" actId="2711"/>
          <ac:spMkLst>
            <pc:docMk/>
            <pc:sldMk cId="1961007839" sldId="308"/>
            <ac:spMk id="11" creationId="{86DC074D-CF4C-FE45-8C85-12F9F52C5937}"/>
          </ac:spMkLst>
        </pc:spChg>
      </pc:sldChg>
      <pc:sldChg chg="modSp add mod">
        <pc:chgData name="Cannell, Michael B" userId="df291291-9ac9-42c2-a976-062f6e2ad9da" providerId="ADAL" clId="{246FD2B1-4094-5545-B89A-73F811CD20C4}" dt="2022-09-26T21:37:31.827" v="213" actId="2711"/>
        <pc:sldMkLst>
          <pc:docMk/>
          <pc:sldMk cId="1240201473" sldId="309"/>
        </pc:sldMkLst>
        <pc:spChg chg="mod">
          <ac:chgData name="Cannell, Michael B" userId="df291291-9ac9-42c2-a976-062f6e2ad9da" providerId="ADAL" clId="{246FD2B1-4094-5545-B89A-73F811CD20C4}" dt="2022-09-26T21:37:31.827" v="213" actId="2711"/>
          <ac:spMkLst>
            <pc:docMk/>
            <pc:sldMk cId="1240201473" sldId="309"/>
            <ac:spMk id="2" creationId="{E4FEA168-BC06-E54A-8993-174254787997}"/>
          </ac:spMkLst>
        </pc:spChg>
        <pc:spChg chg="mod">
          <ac:chgData name="Cannell, Michael B" userId="df291291-9ac9-42c2-a976-062f6e2ad9da" providerId="ADAL" clId="{246FD2B1-4094-5545-B89A-73F811CD20C4}" dt="2022-09-26T21:37:31.827" v="213" actId="2711"/>
          <ac:spMkLst>
            <pc:docMk/>
            <pc:sldMk cId="1240201473" sldId="309"/>
            <ac:spMk id="3" creationId="{ADB61461-B7BE-B549-8104-D058834A169D}"/>
          </ac:spMkLst>
        </pc:spChg>
      </pc:sldChg>
      <pc:sldChg chg="del">
        <pc:chgData name="Cannell, Michael B" userId="df291291-9ac9-42c2-a976-062f6e2ad9da" providerId="ADAL" clId="{246FD2B1-4094-5545-B89A-73F811CD20C4}" dt="2022-09-26T20:32:52.953" v="175" actId="2696"/>
        <pc:sldMkLst>
          <pc:docMk/>
          <pc:sldMk cId="3125926879" sldId="310"/>
        </pc:sldMkLst>
      </pc:sldChg>
      <pc:sldChg chg="add del ord modNotesTx">
        <pc:chgData name="Cannell, Michael B" userId="df291291-9ac9-42c2-a976-062f6e2ad9da" providerId="ADAL" clId="{246FD2B1-4094-5545-B89A-73F811CD20C4}" dt="2022-09-26T22:36:34.485" v="2287" actId="20577"/>
        <pc:sldMkLst>
          <pc:docMk/>
          <pc:sldMk cId="319583987" sldId="311"/>
        </pc:sldMkLst>
      </pc:sldChg>
      <pc:sldChg chg="modSp add mod">
        <pc:chgData name="Cannell, Michael B" userId="df291291-9ac9-42c2-a976-062f6e2ad9da" providerId="ADAL" clId="{246FD2B1-4094-5545-B89A-73F811CD20C4}" dt="2022-09-26T21:37:51.303" v="217" actId="2711"/>
        <pc:sldMkLst>
          <pc:docMk/>
          <pc:sldMk cId="3048833431" sldId="312"/>
        </pc:sldMkLst>
        <pc:spChg chg="mod">
          <ac:chgData name="Cannell, Michael B" userId="df291291-9ac9-42c2-a976-062f6e2ad9da" providerId="ADAL" clId="{246FD2B1-4094-5545-B89A-73F811CD20C4}" dt="2022-09-26T21:37:51.303" v="217" actId="2711"/>
          <ac:spMkLst>
            <pc:docMk/>
            <pc:sldMk cId="3048833431" sldId="312"/>
            <ac:spMk id="2" creationId="{0E8AEB18-1FDE-5E4E-B181-1749BD4A30DA}"/>
          </ac:spMkLst>
        </pc:spChg>
        <pc:spChg chg="mod">
          <ac:chgData name="Cannell, Michael B" userId="df291291-9ac9-42c2-a976-062f6e2ad9da" providerId="ADAL" clId="{246FD2B1-4094-5545-B89A-73F811CD20C4}" dt="2022-09-26T21:37:51.303" v="217" actId="2711"/>
          <ac:spMkLst>
            <pc:docMk/>
            <pc:sldMk cId="3048833431" sldId="312"/>
            <ac:spMk id="3" creationId="{B23E4BEF-3F62-2F45-A5FA-7B51B2B9D845}"/>
          </ac:spMkLst>
        </pc:spChg>
      </pc:sldChg>
      <pc:sldChg chg="modSp add mod">
        <pc:chgData name="Cannell, Michael B" userId="df291291-9ac9-42c2-a976-062f6e2ad9da" providerId="ADAL" clId="{246FD2B1-4094-5545-B89A-73F811CD20C4}" dt="2022-09-26T21:37:56.919" v="218" actId="2711"/>
        <pc:sldMkLst>
          <pc:docMk/>
          <pc:sldMk cId="3763364404" sldId="313"/>
        </pc:sldMkLst>
        <pc:spChg chg="mod">
          <ac:chgData name="Cannell, Michael B" userId="df291291-9ac9-42c2-a976-062f6e2ad9da" providerId="ADAL" clId="{246FD2B1-4094-5545-B89A-73F811CD20C4}" dt="2022-09-26T21:37:56.919" v="218" actId="2711"/>
          <ac:spMkLst>
            <pc:docMk/>
            <pc:sldMk cId="3763364404" sldId="313"/>
            <ac:spMk id="2" creationId="{87AA1DB3-F529-354F-8E6F-460623F1282A}"/>
          </ac:spMkLst>
        </pc:spChg>
        <pc:spChg chg="mod">
          <ac:chgData name="Cannell, Michael B" userId="df291291-9ac9-42c2-a976-062f6e2ad9da" providerId="ADAL" clId="{246FD2B1-4094-5545-B89A-73F811CD20C4}" dt="2022-09-26T21:37:56.919" v="218" actId="2711"/>
          <ac:spMkLst>
            <pc:docMk/>
            <pc:sldMk cId="3763364404" sldId="313"/>
            <ac:spMk id="3" creationId="{0A83A631-AF8E-EF4B-A2B7-6308327B1724}"/>
          </ac:spMkLst>
        </pc:spChg>
      </pc:sldChg>
      <pc:sldChg chg="modSp add mod ord">
        <pc:chgData name="Cannell, Michael B" userId="df291291-9ac9-42c2-a976-062f6e2ad9da" providerId="ADAL" clId="{246FD2B1-4094-5545-B89A-73F811CD20C4}" dt="2022-09-26T21:50:22.116" v="468" actId="20578"/>
        <pc:sldMkLst>
          <pc:docMk/>
          <pc:sldMk cId="989595342" sldId="314"/>
        </pc:sldMkLst>
        <pc:spChg chg="mod">
          <ac:chgData name="Cannell, Michael B" userId="df291291-9ac9-42c2-a976-062f6e2ad9da" providerId="ADAL" clId="{246FD2B1-4094-5545-B89A-73F811CD20C4}" dt="2022-09-26T21:36:39.128" v="203" actId="2711"/>
          <ac:spMkLst>
            <pc:docMk/>
            <pc:sldMk cId="989595342" sldId="314"/>
            <ac:spMk id="134" creationId="{7D0AAAD7-5434-1541-B8CA-B43A6C78D829}"/>
          </ac:spMkLst>
        </pc:spChg>
        <pc:spChg chg="mod">
          <ac:chgData name="Cannell, Michael B" userId="df291291-9ac9-42c2-a976-062f6e2ad9da" providerId="ADAL" clId="{246FD2B1-4094-5545-B89A-73F811CD20C4}" dt="2022-09-26T21:36:39.128" v="203" actId="2711"/>
          <ac:spMkLst>
            <pc:docMk/>
            <pc:sldMk cId="989595342" sldId="314"/>
            <ac:spMk id="135" creationId="{07CA125F-7B96-E64C-AB2A-17C5B6464CEF}"/>
          </ac:spMkLst>
        </pc:spChg>
        <pc:spChg chg="mod">
          <ac:chgData name="Cannell, Michael B" userId="df291291-9ac9-42c2-a976-062f6e2ad9da" providerId="ADAL" clId="{246FD2B1-4094-5545-B89A-73F811CD20C4}" dt="2022-09-26T21:36:39.128" v="203" actId="2711"/>
          <ac:spMkLst>
            <pc:docMk/>
            <pc:sldMk cId="989595342" sldId="314"/>
            <ac:spMk id="136" creationId="{87C33C6A-9647-5942-B0DF-2353E205AC7E}"/>
          </ac:spMkLst>
        </pc:spChg>
        <pc:spChg chg="mod">
          <ac:chgData name="Cannell, Michael B" userId="df291291-9ac9-42c2-a976-062f6e2ad9da" providerId="ADAL" clId="{246FD2B1-4094-5545-B89A-73F811CD20C4}" dt="2022-09-26T21:36:39.128" v="203" actId="2711"/>
          <ac:spMkLst>
            <pc:docMk/>
            <pc:sldMk cId="989595342" sldId="314"/>
            <ac:spMk id="137" creationId="{B6BF776E-00FB-A245-8360-6ACD5213B8E0}"/>
          </ac:spMkLst>
        </pc:spChg>
        <pc:spChg chg="mod">
          <ac:chgData name="Cannell, Michael B" userId="df291291-9ac9-42c2-a976-062f6e2ad9da" providerId="ADAL" clId="{246FD2B1-4094-5545-B89A-73F811CD20C4}" dt="2022-09-26T21:36:39.128" v="203" actId="2711"/>
          <ac:spMkLst>
            <pc:docMk/>
            <pc:sldMk cId="989595342" sldId="314"/>
            <ac:spMk id="138" creationId="{2140C6AF-FA40-7E45-B125-4CF3F8D598CC}"/>
          </ac:spMkLst>
        </pc:spChg>
        <pc:spChg chg="mod">
          <ac:chgData name="Cannell, Michael B" userId="df291291-9ac9-42c2-a976-062f6e2ad9da" providerId="ADAL" clId="{246FD2B1-4094-5545-B89A-73F811CD20C4}" dt="2022-09-26T21:36:39.128" v="203" actId="2711"/>
          <ac:spMkLst>
            <pc:docMk/>
            <pc:sldMk cId="989595342" sldId="314"/>
            <ac:spMk id="139" creationId="{D8A43FC7-49AA-A04E-B9EE-2E20C18DEE55}"/>
          </ac:spMkLst>
        </pc:spChg>
        <pc:spChg chg="mod">
          <ac:chgData name="Cannell, Michael B" userId="df291291-9ac9-42c2-a976-062f6e2ad9da" providerId="ADAL" clId="{246FD2B1-4094-5545-B89A-73F811CD20C4}" dt="2022-09-26T21:36:39.128" v="203" actId="2711"/>
          <ac:spMkLst>
            <pc:docMk/>
            <pc:sldMk cId="989595342" sldId="314"/>
            <ac:spMk id="140" creationId="{D697E1D0-1844-DD4C-85C9-ADCB773C67C2}"/>
          </ac:spMkLst>
        </pc:spChg>
        <pc:spChg chg="mod">
          <ac:chgData name="Cannell, Michael B" userId="df291291-9ac9-42c2-a976-062f6e2ad9da" providerId="ADAL" clId="{246FD2B1-4094-5545-B89A-73F811CD20C4}" dt="2022-09-26T21:36:39.128" v="203" actId="2711"/>
          <ac:spMkLst>
            <pc:docMk/>
            <pc:sldMk cId="989595342" sldId="314"/>
            <ac:spMk id="141" creationId="{47DD089B-C8E6-E548-A6F7-2135E7D3F6C1}"/>
          </ac:spMkLst>
        </pc:spChg>
        <pc:spChg chg="mod">
          <ac:chgData name="Cannell, Michael B" userId="df291291-9ac9-42c2-a976-062f6e2ad9da" providerId="ADAL" clId="{246FD2B1-4094-5545-B89A-73F811CD20C4}" dt="2022-09-26T21:36:39.128" v="203" actId="2711"/>
          <ac:spMkLst>
            <pc:docMk/>
            <pc:sldMk cId="989595342" sldId="314"/>
            <ac:spMk id="142" creationId="{11EA9CB5-E299-4E4F-9665-69BE48F0F8CB}"/>
          </ac:spMkLst>
        </pc:spChg>
        <pc:spChg chg="mod">
          <ac:chgData name="Cannell, Michael B" userId="df291291-9ac9-42c2-a976-062f6e2ad9da" providerId="ADAL" clId="{246FD2B1-4094-5545-B89A-73F811CD20C4}" dt="2022-09-26T21:36:39.128" v="203" actId="2711"/>
          <ac:spMkLst>
            <pc:docMk/>
            <pc:sldMk cId="989595342" sldId="314"/>
            <ac:spMk id="143" creationId="{DA6206A9-78CE-F743-A9AA-1640FD4E0E1D}"/>
          </ac:spMkLst>
        </pc:spChg>
        <pc:spChg chg="mod">
          <ac:chgData name="Cannell, Michael B" userId="df291291-9ac9-42c2-a976-062f6e2ad9da" providerId="ADAL" clId="{246FD2B1-4094-5545-B89A-73F811CD20C4}" dt="2022-09-26T21:36:39.128" v="203" actId="2711"/>
          <ac:spMkLst>
            <pc:docMk/>
            <pc:sldMk cId="989595342" sldId="314"/>
            <ac:spMk id="144" creationId="{3418DE6D-633D-6A4C-AB93-BCF84AA776DA}"/>
          </ac:spMkLst>
        </pc:spChg>
        <pc:spChg chg="mod">
          <ac:chgData name="Cannell, Michael B" userId="df291291-9ac9-42c2-a976-062f6e2ad9da" providerId="ADAL" clId="{246FD2B1-4094-5545-B89A-73F811CD20C4}" dt="2022-09-26T21:36:39.128" v="203" actId="2711"/>
          <ac:spMkLst>
            <pc:docMk/>
            <pc:sldMk cId="989595342" sldId="314"/>
            <ac:spMk id="145" creationId="{372B80DC-1F7B-CC48-9C80-881E7C9BE15D}"/>
          </ac:spMkLst>
        </pc:spChg>
        <pc:spChg chg="mod">
          <ac:chgData name="Cannell, Michael B" userId="df291291-9ac9-42c2-a976-062f6e2ad9da" providerId="ADAL" clId="{246FD2B1-4094-5545-B89A-73F811CD20C4}" dt="2022-09-26T21:36:39.128" v="203" actId="2711"/>
          <ac:spMkLst>
            <pc:docMk/>
            <pc:sldMk cId="989595342" sldId="314"/>
            <ac:spMk id="146" creationId="{FF0F0136-5FAB-F84C-8FC4-6912423F5C9F}"/>
          </ac:spMkLst>
        </pc:spChg>
        <pc:spChg chg="mod">
          <ac:chgData name="Cannell, Michael B" userId="df291291-9ac9-42c2-a976-062f6e2ad9da" providerId="ADAL" clId="{246FD2B1-4094-5545-B89A-73F811CD20C4}" dt="2022-09-26T21:36:39.128" v="203" actId="2711"/>
          <ac:spMkLst>
            <pc:docMk/>
            <pc:sldMk cId="989595342" sldId="314"/>
            <ac:spMk id="147" creationId="{D1A4A1F0-0F8B-544F-A64D-FD1559E0B740}"/>
          </ac:spMkLst>
        </pc:spChg>
        <pc:spChg chg="mod">
          <ac:chgData name="Cannell, Michael B" userId="df291291-9ac9-42c2-a976-062f6e2ad9da" providerId="ADAL" clId="{246FD2B1-4094-5545-B89A-73F811CD20C4}" dt="2022-09-26T21:36:39.128" v="203" actId="2711"/>
          <ac:spMkLst>
            <pc:docMk/>
            <pc:sldMk cId="989595342" sldId="314"/>
            <ac:spMk id="148" creationId="{7FD31827-EA55-8C46-9844-BCE7964FB811}"/>
          </ac:spMkLst>
        </pc:spChg>
        <pc:spChg chg="mod">
          <ac:chgData name="Cannell, Michael B" userId="df291291-9ac9-42c2-a976-062f6e2ad9da" providerId="ADAL" clId="{246FD2B1-4094-5545-B89A-73F811CD20C4}" dt="2022-09-26T21:36:39.128" v="203" actId="2711"/>
          <ac:spMkLst>
            <pc:docMk/>
            <pc:sldMk cId="989595342" sldId="314"/>
            <ac:spMk id="149" creationId="{E3876B20-B3CE-7B4F-93EF-F83369CD6CCA}"/>
          </ac:spMkLst>
        </pc:spChg>
        <pc:spChg chg="mod">
          <ac:chgData name="Cannell, Michael B" userId="df291291-9ac9-42c2-a976-062f6e2ad9da" providerId="ADAL" clId="{246FD2B1-4094-5545-B89A-73F811CD20C4}" dt="2022-09-26T21:36:39.128" v="203" actId="2711"/>
          <ac:spMkLst>
            <pc:docMk/>
            <pc:sldMk cId="989595342" sldId="314"/>
            <ac:spMk id="150" creationId="{91D5ED64-746D-FB44-B354-EBC112C42464}"/>
          </ac:spMkLst>
        </pc:spChg>
        <pc:spChg chg="mod">
          <ac:chgData name="Cannell, Michael B" userId="df291291-9ac9-42c2-a976-062f6e2ad9da" providerId="ADAL" clId="{246FD2B1-4094-5545-B89A-73F811CD20C4}" dt="2022-09-26T21:36:39.128" v="203" actId="2711"/>
          <ac:spMkLst>
            <pc:docMk/>
            <pc:sldMk cId="989595342" sldId="314"/>
            <ac:spMk id="151" creationId="{25E01CD0-71FE-FC4E-94E6-1BD723EB2A92}"/>
          </ac:spMkLst>
        </pc:spChg>
        <pc:spChg chg="mod">
          <ac:chgData name="Cannell, Michael B" userId="df291291-9ac9-42c2-a976-062f6e2ad9da" providerId="ADAL" clId="{246FD2B1-4094-5545-B89A-73F811CD20C4}" dt="2022-09-26T21:36:39.128" v="203" actId="2711"/>
          <ac:spMkLst>
            <pc:docMk/>
            <pc:sldMk cId="989595342" sldId="314"/>
            <ac:spMk id="152" creationId="{2F666B48-4A81-5242-B649-11DE058F0A9D}"/>
          </ac:spMkLst>
        </pc:spChg>
        <pc:spChg chg="mod">
          <ac:chgData name="Cannell, Michael B" userId="df291291-9ac9-42c2-a976-062f6e2ad9da" providerId="ADAL" clId="{246FD2B1-4094-5545-B89A-73F811CD20C4}" dt="2022-09-26T21:36:39.128" v="203" actId="2711"/>
          <ac:spMkLst>
            <pc:docMk/>
            <pc:sldMk cId="989595342" sldId="314"/>
            <ac:spMk id="153" creationId="{F7B5E1EB-2BED-0B4D-8AA7-7C991D835968}"/>
          </ac:spMkLst>
        </pc:spChg>
        <pc:spChg chg="mod">
          <ac:chgData name="Cannell, Michael B" userId="df291291-9ac9-42c2-a976-062f6e2ad9da" providerId="ADAL" clId="{246FD2B1-4094-5545-B89A-73F811CD20C4}" dt="2022-09-26T21:36:39.128" v="203" actId="2711"/>
          <ac:spMkLst>
            <pc:docMk/>
            <pc:sldMk cId="989595342" sldId="314"/>
            <ac:spMk id="154" creationId="{98E84535-558A-184B-812E-2D6EF12397FE}"/>
          </ac:spMkLst>
        </pc:spChg>
        <pc:spChg chg="mod">
          <ac:chgData name="Cannell, Michael B" userId="df291291-9ac9-42c2-a976-062f6e2ad9da" providerId="ADAL" clId="{246FD2B1-4094-5545-B89A-73F811CD20C4}" dt="2022-09-26T21:36:39.128" v="203" actId="2711"/>
          <ac:spMkLst>
            <pc:docMk/>
            <pc:sldMk cId="989595342" sldId="314"/>
            <ac:spMk id="155" creationId="{9D1DFB98-BDFF-504D-AD02-3F6CA6BD00E3}"/>
          </ac:spMkLst>
        </pc:spChg>
        <pc:spChg chg="mod">
          <ac:chgData name="Cannell, Michael B" userId="df291291-9ac9-42c2-a976-062f6e2ad9da" providerId="ADAL" clId="{246FD2B1-4094-5545-B89A-73F811CD20C4}" dt="2022-09-26T21:36:39.128" v="203" actId="2711"/>
          <ac:spMkLst>
            <pc:docMk/>
            <pc:sldMk cId="989595342" sldId="314"/>
            <ac:spMk id="156" creationId="{25BA8E73-ECC5-AA4F-96B8-42C776BECBAC}"/>
          </ac:spMkLst>
        </pc:spChg>
        <pc:spChg chg="mod">
          <ac:chgData name="Cannell, Michael B" userId="df291291-9ac9-42c2-a976-062f6e2ad9da" providerId="ADAL" clId="{246FD2B1-4094-5545-B89A-73F811CD20C4}" dt="2022-09-26T21:36:39.128" v="203" actId="2711"/>
          <ac:spMkLst>
            <pc:docMk/>
            <pc:sldMk cId="989595342" sldId="314"/>
            <ac:spMk id="157" creationId="{21977050-E6D5-4847-9000-5A0F2F9F58B9}"/>
          </ac:spMkLst>
        </pc:spChg>
        <pc:spChg chg="mod">
          <ac:chgData name="Cannell, Michael B" userId="df291291-9ac9-42c2-a976-062f6e2ad9da" providerId="ADAL" clId="{246FD2B1-4094-5545-B89A-73F811CD20C4}" dt="2022-09-26T21:36:39.128" v="203" actId="2711"/>
          <ac:spMkLst>
            <pc:docMk/>
            <pc:sldMk cId="989595342" sldId="314"/>
            <ac:spMk id="158" creationId="{20CE96F3-DDA3-8645-B26E-567C69E9E6D3}"/>
          </ac:spMkLst>
        </pc:spChg>
        <pc:spChg chg="mod">
          <ac:chgData name="Cannell, Michael B" userId="df291291-9ac9-42c2-a976-062f6e2ad9da" providerId="ADAL" clId="{246FD2B1-4094-5545-B89A-73F811CD20C4}" dt="2022-09-26T21:36:39.128" v="203" actId="2711"/>
          <ac:spMkLst>
            <pc:docMk/>
            <pc:sldMk cId="989595342" sldId="314"/>
            <ac:spMk id="159" creationId="{CCB47401-EC8F-5849-B030-AF3593C44650}"/>
          </ac:spMkLst>
        </pc:spChg>
        <pc:spChg chg="mod">
          <ac:chgData name="Cannell, Michael B" userId="df291291-9ac9-42c2-a976-062f6e2ad9da" providerId="ADAL" clId="{246FD2B1-4094-5545-B89A-73F811CD20C4}" dt="2022-09-26T21:36:39.128" v="203" actId="2711"/>
          <ac:spMkLst>
            <pc:docMk/>
            <pc:sldMk cId="989595342" sldId="314"/>
            <ac:spMk id="160" creationId="{A9AFBC24-6DD6-2547-ABAA-AB1ADD635482}"/>
          </ac:spMkLst>
        </pc:spChg>
        <pc:spChg chg="mod">
          <ac:chgData name="Cannell, Michael B" userId="df291291-9ac9-42c2-a976-062f6e2ad9da" providerId="ADAL" clId="{246FD2B1-4094-5545-B89A-73F811CD20C4}" dt="2022-09-26T21:36:39.128" v="203" actId="2711"/>
          <ac:spMkLst>
            <pc:docMk/>
            <pc:sldMk cId="989595342" sldId="314"/>
            <ac:spMk id="161" creationId="{08FDAE54-75BA-6140-A0BE-0721238B36F0}"/>
          </ac:spMkLst>
        </pc:spChg>
        <pc:spChg chg="mod">
          <ac:chgData name="Cannell, Michael B" userId="df291291-9ac9-42c2-a976-062f6e2ad9da" providerId="ADAL" clId="{246FD2B1-4094-5545-B89A-73F811CD20C4}" dt="2022-09-26T21:36:39.128" v="203" actId="2711"/>
          <ac:spMkLst>
            <pc:docMk/>
            <pc:sldMk cId="989595342" sldId="314"/>
            <ac:spMk id="162" creationId="{45D8BB43-8C00-D24E-BB69-BC604A7747A1}"/>
          </ac:spMkLst>
        </pc:spChg>
        <pc:spChg chg="mod">
          <ac:chgData name="Cannell, Michael B" userId="df291291-9ac9-42c2-a976-062f6e2ad9da" providerId="ADAL" clId="{246FD2B1-4094-5545-B89A-73F811CD20C4}" dt="2022-09-26T21:36:39.128" v="203" actId="2711"/>
          <ac:spMkLst>
            <pc:docMk/>
            <pc:sldMk cId="989595342" sldId="314"/>
            <ac:spMk id="163" creationId="{CAFD7B45-17F4-7E43-B2C5-3EB9236E5828}"/>
          </ac:spMkLst>
        </pc:spChg>
        <pc:spChg chg="mod">
          <ac:chgData name="Cannell, Michael B" userId="df291291-9ac9-42c2-a976-062f6e2ad9da" providerId="ADAL" clId="{246FD2B1-4094-5545-B89A-73F811CD20C4}" dt="2022-09-26T21:36:39.128" v="203" actId="2711"/>
          <ac:spMkLst>
            <pc:docMk/>
            <pc:sldMk cId="989595342" sldId="314"/>
            <ac:spMk id="164" creationId="{75E64BF4-E7C0-3643-B071-E274038B063C}"/>
          </ac:spMkLst>
        </pc:spChg>
        <pc:spChg chg="mod">
          <ac:chgData name="Cannell, Michael B" userId="df291291-9ac9-42c2-a976-062f6e2ad9da" providerId="ADAL" clId="{246FD2B1-4094-5545-B89A-73F811CD20C4}" dt="2022-09-26T21:36:39.128" v="203" actId="2711"/>
          <ac:spMkLst>
            <pc:docMk/>
            <pc:sldMk cId="989595342" sldId="314"/>
            <ac:spMk id="165" creationId="{3C40BB57-B8F9-F246-871C-7F8793F81C1D}"/>
          </ac:spMkLst>
        </pc:spChg>
        <pc:spChg chg="mod">
          <ac:chgData name="Cannell, Michael B" userId="df291291-9ac9-42c2-a976-062f6e2ad9da" providerId="ADAL" clId="{246FD2B1-4094-5545-B89A-73F811CD20C4}" dt="2022-09-26T21:36:39.128" v="203" actId="2711"/>
          <ac:spMkLst>
            <pc:docMk/>
            <pc:sldMk cId="989595342" sldId="314"/>
            <ac:spMk id="166" creationId="{9E137E62-24E7-E940-BBEF-47AD0C7F18BB}"/>
          </ac:spMkLst>
        </pc:spChg>
        <pc:spChg chg="mod">
          <ac:chgData name="Cannell, Michael B" userId="df291291-9ac9-42c2-a976-062f6e2ad9da" providerId="ADAL" clId="{246FD2B1-4094-5545-B89A-73F811CD20C4}" dt="2022-09-26T21:36:39.128" v="203" actId="2711"/>
          <ac:spMkLst>
            <pc:docMk/>
            <pc:sldMk cId="989595342" sldId="314"/>
            <ac:spMk id="167" creationId="{3762F12E-01BB-0F44-B567-C368CAF62C30}"/>
          </ac:spMkLst>
        </pc:spChg>
        <pc:spChg chg="mod">
          <ac:chgData name="Cannell, Michael B" userId="df291291-9ac9-42c2-a976-062f6e2ad9da" providerId="ADAL" clId="{246FD2B1-4094-5545-B89A-73F811CD20C4}" dt="2022-09-26T21:36:39.128" v="203" actId="2711"/>
          <ac:spMkLst>
            <pc:docMk/>
            <pc:sldMk cId="989595342" sldId="314"/>
            <ac:spMk id="168" creationId="{B6360896-F3AB-ED44-ABD2-8F14CAE9335F}"/>
          </ac:spMkLst>
        </pc:spChg>
        <pc:spChg chg="mod">
          <ac:chgData name="Cannell, Michael B" userId="df291291-9ac9-42c2-a976-062f6e2ad9da" providerId="ADAL" clId="{246FD2B1-4094-5545-B89A-73F811CD20C4}" dt="2022-09-26T21:36:39.128" v="203" actId="2711"/>
          <ac:spMkLst>
            <pc:docMk/>
            <pc:sldMk cId="989595342" sldId="314"/>
            <ac:spMk id="169" creationId="{FFA37081-0FB7-DB45-B0B2-11107B2D4C73}"/>
          </ac:spMkLst>
        </pc:spChg>
        <pc:spChg chg="mod">
          <ac:chgData name="Cannell, Michael B" userId="df291291-9ac9-42c2-a976-062f6e2ad9da" providerId="ADAL" clId="{246FD2B1-4094-5545-B89A-73F811CD20C4}" dt="2022-09-26T21:36:39.128" v="203" actId="2711"/>
          <ac:spMkLst>
            <pc:docMk/>
            <pc:sldMk cId="989595342" sldId="314"/>
            <ac:spMk id="170" creationId="{91F37AD6-504D-1B4A-B6C6-CB072089E4D3}"/>
          </ac:spMkLst>
        </pc:spChg>
        <pc:spChg chg="mod">
          <ac:chgData name="Cannell, Michael B" userId="df291291-9ac9-42c2-a976-062f6e2ad9da" providerId="ADAL" clId="{246FD2B1-4094-5545-B89A-73F811CD20C4}" dt="2022-09-26T21:36:39.128" v="203" actId="2711"/>
          <ac:spMkLst>
            <pc:docMk/>
            <pc:sldMk cId="989595342" sldId="314"/>
            <ac:spMk id="171" creationId="{BCDC69AA-6751-7442-BE32-1831B9FB6771}"/>
          </ac:spMkLst>
        </pc:spChg>
        <pc:spChg chg="mod">
          <ac:chgData name="Cannell, Michael B" userId="df291291-9ac9-42c2-a976-062f6e2ad9da" providerId="ADAL" clId="{246FD2B1-4094-5545-B89A-73F811CD20C4}" dt="2022-09-26T21:36:39.128" v="203" actId="2711"/>
          <ac:spMkLst>
            <pc:docMk/>
            <pc:sldMk cId="989595342" sldId="314"/>
            <ac:spMk id="172" creationId="{D400D7CB-D56E-414E-A04F-D68677CAABF7}"/>
          </ac:spMkLst>
        </pc:spChg>
        <pc:spChg chg="mod">
          <ac:chgData name="Cannell, Michael B" userId="df291291-9ac9-42c2-a976-062f6e2ad9da" providerId="ADAL" clId="{246FD2B1-4094-5545-B89A-73F811CD20C4}" dt="2022-09-26T21:36:39.128" v="203" actId="2711"/>
          <ac:spMkLst>
            <pc:docMk/>
            <pc:sldMk cId="989595342" sldId="314"/>
            <ac:spMk id="173" creationId="{BE4E77E1-4EC5-E848-92B9-6C63C25BB199}"/>
          </ac:spMkLst>
        </pc:spChg>
        <pc:spChg chg="mod">
          <ac:chgData name="Cannell, Michael B" userId="df291291-9ac9-42c2-a976-062f6e2ad9da" providerId="ADAL" clId="{246FD2B1-4094-5545-B89A-73F811CD20C4}" dt="2022-09-26T21:36:39.128" v="203" actId="2711"/>
          <ac:spMkLst>
            <pc:docMk/>
            <pc:sldMk cId="989595342" sldId="314"/>
            <ac:spMk id="174" creationId="{C7EF5AE5-94F0-8D41-8A0F-5A01A0CF7DC9}"/>
          </ac:spMkLst>
        </pc:spChg>
        <pc:spChg chg="mod">
          <ac:chgData name="Cannell, Michael B" userId="df291291-9ac9-42c2-a976-062f6e2ad9da" providerId="ADAL" clId="{246FD2B1-4094-5545-B89A-73F811CD20C4}" dt="2022-09-26T21:36:39.128" v="203" actId="2711"/>
          <ac:spMkLst>
            <pc:docMk/>
            <pc:sldMk cId="989595342" sldId="314"/>
            <ac:spMk id="175" creationId="{CE011BA3-D8F4-F744-9FA3-0BD6F8474235}"/>
          </ac:spMkLst>
        </pc:spChg>
        <pc:spChg chg="mod">
          <ac:chgData name="Cannell, Michael B" userId="df291291-9ac9-42c2-a976-062f6e2ad9da" providerId="ADAL" clId="{246FD2B1-4094-5545-B89A-73F811CD20C4}" dt="2022-09-26T21:36:39.128" v="203" actId="2711"/>
          <ac:spMkLst>
            <pc:docMk/>
            <pc:sldMk cId="989595342" sldId="314"/>
            <ac:spMk id="176" creationId="{CD8461A0-F575-1841-BB10-E25CDDCD97B6}"/>
          </ac:spMkLst>
        </pc:spChg>
        <pc:spChg chg="mod">
          <ac:chgData name="Cannell, Michael B" userId="df291291-9ac9-42c2-a976-062f6e2ad9da" providerId="ADAL" clId="{246FD2B1-4094-5545-B89A-73F811CD20C4}" dt="2022-09-26T21:36:39.128" v="203" actId="2711"/>
          <ac:spMkLst>
            <pc:docMk/>
            <pc:sldMk cId="989595342" sldId="314"/>
            <ac:spMk id="177" creationId="{B3160FD0-A144-4248-AB38-011C263B489E}"/>
          </ac:spMkLst>
        </pc:spChg>
        <pc:spChg chg="mod">
          <ac:chgData name="Cannell, Michael B" userId="df291291-9ac9-42c2-a976-062f6e2ad9da" providerId="ADAL" clId="{246FD2B1-4094-5545-B89A-73F811CD20C4}" dt="2022-09-26T21:36:39.128" v="203" actId="2711"/>
          <ac:spMkLst>
            <pc:docMk/>
            <pc:sldMk cId="989595342" sldId="314"/>
            <ac:spMk id="178" creationId="{173992B5-97FC-E04D-8C9E-B9143DFD56BA}"/>
          </ac:spMkLst>
        </pc:spChg>
        <pc:spChg chg="mod">
          <ac:chgData name="Cannell, Michael B" userId="df291291-9ac9-42c2-a976-062f6e2ad9da" providerId="ADAL" clId="{246FD2B1-4094-5545-B89A-73F811CD20C4}" dt="2022-09-26T21:36:39.128" v="203" actId="2711"/>
          <ac:spMkLst>
            <pc:docMk/>
            <pc:sldMk cId="989595342" sldId="314"/>
            <ac:spMk id="179" creationId="{60740B5E-47E3-2E47-B0D5-E4AE770014A6}"/>
          </ac:spMkLst>
        </pc:spChg>
        <pc:spChg chg="mod">
          <ac:chgData name="Cannell, Michael B" userId="df291291-9ac9-42c2-a976-062f6e2ad9da" providerId="ADAL" clId="{246FD2B1-4094-5545-B89A-73F811CD20C4}" dt="2022-09-26T21:36:39.128" v="203" actId="2711"/>
          <ac:spMkLst>
            <pc:docMk/>
            <pc:sldMk cId="989595342" sldId="314"/>
            <ac:spMk id="180" creationId="{087E276B-6E68-584B-A2CB-399E123EB20E}"/>
          </ac:spMkLst>
        </pc:spChg>
        <pc:spChg chg="mod">
          <ac:chgData name="Cannell, Michael B" userId="df291291-9ac9-42c2-a976-062f6e2ad9da" providerId="ADAL" clId="{246FD2B1-4094-5545-B89A-73F811CD20C4}" dt="2022-09-26T21:36:39.128" v="203" actId="2711"/>
          <ac:spMkLst>
            <pc:docMk/>
            <pc:sldMk cId="989595342" sldId="314"/>
            <ac:spMk id="181" creationId="{C68382CC-4B83-BE41-9E48-51E973C396BC}"/>
          </ac:spMkLst>
        </pc:spChg>
        <pc:spChg chg="mod">
          <ac:chgData name="Cannell, Michael B" userId="df291291-9ac9-42c2-a976-062f6e2ad9da" providerId="ADAL" clId="{246FD2B1-4094-5545-B89A-73F811CD20C4}" dt="2022-09-26T21:36:39.128" v="203" actId="2711"/>
          <ac:spMkLst>
            <pc:docMk/>
            <pc:sldMk cId="989595342" sldId="314"/>
            <ac:spMk id="182" creationId="{60C9B314-F7A8-914F-86A3-CA83D461D48C}"/>
          </ac:spMkLst>
        </pc:spChg>
        <pc:spChg chg="mod">
          <ac:chgData name="Cannell, Michael B" userId="df291291-9ac9-42c2-a976-062f6e2ad9da" providerId="ADAL" clId="{246FD2B1-4094-5545-B89A-73F811CD20C4}" dt="2022-09-26T21:36:39.128" v="203" actId="2711"/>
          <ac:spMkLst>
            <pc:docMk/>
            <pc:sldMk cId="989595342" sldId="314"/>
            <ac:spMk id="183" creationId="{F1A7A27A-C50A-EB40-BF02-154F8C06F80A}"/>
          </ac:spMkLst>
        </pc:spChg>
        <pc:spChg chg="mod">
          <ac:chgData name="Cannell, Michael B" userId="df291291-9ac9-42c2-a976-062f6e2ad9da" providerId="ADAL" clId="{246FD2B1-4094-5545-B89A-73F811CD20C4}" dt="2022-09-26T21:36:39.128" v="203" actId="2711"/>
          <ac:spMkLst>
            <pc:docMk/>
            <pc:sldMk cId="989595342" sldId="314"/>
            <ac:spMk id="184" creationId="{446F88E1-FA07-C848-A9EF-ABFC3244D7FD}"/>
          </ac:spMkLst>
        </pc:spChg>
        <pc:spChg chg="mod">
          <ac:chgData name="Cannell, Michael B" userId="df291291-9ac9-42c2-a976-062f6e2ad9da" providerId="ADAL" clId="{246FD2B1-4094-5545-B89A-73F811CD20C4}" dt="2022-09-26T21:36:39.128" v="203" actId="2711"/>
          <ac:spMkLst>
            <pc:docMk/>
            <pc:sldMk cId="989595342" sldId="314"/>
            <ac:spMk id="185" creationId="{A8B1719A-74DD-524F-9503-63D7EEC21EDF}"/>
          </ac:spMkLst>
        </pc:spChg>
        <pc:spChg chg="mod">
          <ac:chgData name="Cannell, Michael B" userId="df291291-9ac9-42c2-a976-062f6e2ad9da" providerId="ADAL" clId="{246FD2B1-4094-5545-B89A-73F811CD20C4}" dt="2022-09-26T21:36:39.128" v="203" actId="2711"/>
          <ac:spMkLst>
            <pc:docMk/>
            <pc:sldMk cId="989595342" sldId="314"/>
            <ac:spMk id="186" creationId="{7F3F3CFC-69C4-A441-9BA1-DA16C5B93823}"/>
          </ac:spMkLst>
        </pc:spChg>
        <pc:spChg chg="mod">
          <ac:chgData name="Cannell, Michael B" userId="df291291-9ac9-42c2-a976-062f6e2ad9da" providerId="ADAL" clId="{246FD2B1-4094-5545-B89A-73F811CD20C4}" dt="2022-09-26T21:36:39.128" v="203" actId="2711"/>
          <ac:spMkLst>
            <pc:docMk/>
            <pc:sldMk cId="989595342" sldId="314"/>
            <ac:spMk id="187" creationId="{C1F365F9-5D1A-5B4E-B930-349AE43877B3}"/>
          </ac:spMkLst>
        </pc:spChg>
        <pc:spChg chg="mod">
          <ac:chgData name="Cannell, Michael B" userId="df291291-9ac9-42c2-a976-062f6e2ad9da" providerId="ADAL" clId="{246FD2B1-4094-5545-B89A-73F811CD20C4}" dt="2022-09-26T21:36:39.128" v="203" actId="2711"/>
          <ac:spMkLst>
            <pc:docMk/>
            <pc:sldMk cId="989595342" sldId="314"/>
            <ac:spMk id="188" creationId="{2FAC5502-9068-224F-8FC4-F87A0A8EDD46}"/>
          </ac:spMkLst>
        </pc:spChg>
        <pc:spChg chg="mod">
          <ac:chgData name="Cannell, Michael B" userId="df291291-9ac9-42c2-a976-062f6e2ad9da" providerId="ADAL" clId="{246FD2B1-4094-5545-B89A-73F811CD20C4}" dt="2022-09-26T21:36:39.128" v="203" actId="2711"/>
          <ac:spMkLst>
            <pc:docMk/>
            <pc:sldMk cId="989595342" sldId="314"/>
            <ac:spMk id="189" creationId="{961114F4-0C39-D946-8D48-288DCBBFE1A2}"/>
          </ac:spMkLst>
        </pc:spChg>
        <pc:spChg chg="mod">
          <ac:chgData name="Cannell, Michael B" userId="df291291-9ac9-42c2-a976-062f6e2ad9da" providerId="ADAL" clId="{246FD2B1-4094-5545-B89A-73F811CD20C4}" dt="2022-09-26T21:36:39.128" v="203" actId="2711"/>
          <ac:spMkLst>
            <pc:docMk/>
            <pc:sldMk cId="989595342" sldId="314"/>
            <ac:spMk id="190" creationId="{2C8A4560-1E88-CF4C-851A-D12503E7EB60}"/>
          </ac:spMkLst>
        </pc:spChg>
        <pc:spChg chg="mod">
          <ac:chgData name="Cannell, Michael B" userId="df291291-9ac9-42c2-a976-062f6e2ad9da" providerId="ADAL" clId="{246FD2B1-4094-5545-B89A-73F811CD20C4}" dt="2022-09-26T21:36:39.128" v="203" actId="2711"/>
          <ac:spMkLst>
            <pc:docMk/>
            <pc:sldMk cId="989595342" sldId="314"/>
            <ac:spMk id="191" creationId="{D3BD7BBE-3199-FD4B-883F-1DC9B06F2221}"/>
          </ac:spMkLst>
        </pc:spChg>
        <pc:spChg chg="mod">
          <ac:chgData name="Cannell, Michael B" userId="df291291-9ac9-42c2-a976-062f6e2ad9da" providerId="ADAL" clId="{246FD2B1-4094-5545-B89A-73F811CD20C4}" dt="2022-09-26T21:36:39.128" v="203" actId="2711"/>
          <ac:spMkLst>
            <pc:docMk/>
            <pc:sldMk cId="989595342" sldId="314"/>
            <ac:spMk id="192" creationId="{64285D81-C151-C94B-9EDE-FBEE5F737828}"/>
          </ac:spMkLst>
        </pc:spChg>
        <pc:spChg chg="mod">
          <ac:chgData name="Cannell, Michael B" userId="df291291-9ac9-42c2-a976-062f6e2ad9da" providerId="ADAL" clId="{246FD2B1-4094-5545-B89A-73F811CD20C4}" dt="2022-09-26T21:36:39.128" v="203" actId="2711"/>
          <ac:spMkLst>
            <pc:docMk/>
            <pc:sldMk cId="989595342" sldId="314"/>
            <ac:spMk id="193" creationId="{83DF3838-F6E6-304F-86E7-1A67B987E8A5}"/>
          </ac:spMkLst>
        </pc:spChg>
        <pc:spChg chg="mod">
          <ac:chgData name="Cannell, Michael B" userId="df291291-9ac9-42c2-a976-062f6e2ad9da" providerId="ADAL" clId="{246FD2B1-4094-5545-B89A-73F811CD20C4}" dt="2022-09-26T21:36:39.128" v="203" actId="2711"/>
          <ac:spMkLst>
            <pc:docMk/>
            <pc:sldMk cId="989595342" sldId="314"/>
            <ac:spMk id="194" creationId="{E37272DE-0CE2-8A40-ABBB-0A99D28A95BF}"/>
          </ac:spMkLst>
        </pc:spChg>
        <pc:spChg chg="mod">
          <ac:chgData name="Cannell, Michael B" userId="df291291-9ac9-42c2-a976-062f6e2ad9da" providerId="ADAL" clId="{246FD2B1-4094-5545-B89A-73F811CD20C4}" dt="2022-09-26T21:36:39.128" v="203" actId="2711"/>
          <ac:spMkLst>
            <pc:docMk/>
            <pc:sldMk cId="989595342" sldId="314"/>
            <ac:spMk id="195" creationId="{C315FDEE-2D6F-1C40-9134-BE80FECC0C56}"/>
          </ac:spMkLst>
        </pc:spChg>
        <pc:spChg chg="mod">
          <ac:chgData name="Cannell, Michael B" userId="df291291-9ac9-42c2-a976-062f6e2ad9da" providerId="ADAL" clId="{246FD2B1-4094-5545-B89A-73F811CD20C4}" dt="2022-09-26T21:36:39.128" v="203" actId="2711"/>
          <ac:spMkLst>
            <pc:docMk/>
            <pc:sldMk cId="989595342" sldId="314"/>
            <ac:spMk id="196" creationId="{6B7BCA94-5F73-AC4C-B770-266FA8760415}"/>
          </ac:spMkLst>
        </pc:spChg>
        <pc:spChg chg="mod">
          <ac:chgData name="Cannell, Michael B" userId="df291291-9ac9-42c2-a976-062f6e2ad9da" providerId="ADAL" clId="{246FD2B1-4094-5545-B89A-73F811CD20C4}" dt="2022-09-26T21:36:39.128" v="203" actId="2711"/>
          <ac:spMkLst>
            <pc:docMk/>
            <pc:sldMk cId="989595342" sldId="314"/>
            <ac:spMk id="197" creationId="{09B2CFB6-5309-974B-A4B6-913359F3C0E2}"/>
          </ac:spMkLst>
        </pc:spChg>
        <pc:spChg chg="mod">
          <ac:chgData name="Cannell, Michael B" userId="df291291-9ac9-42c2-a976-062f6e2ad9da" providerId="ADAL" clId="{246FD2B1-4094-5545-B89A-73F811CD20C4}" dt="2022-09-26T21:36:39.128" v="203" actId="2711"/>
          <ac:spMkLst>
            <pc:docMk/>
            <pc:sldMk cId="989595342" sldId="314"/>
            <ac:spMk id="198" creationId="{AD564AC7-4C2C-EB4D-89AE-8771BB3FB97E}"/>
          </ac:spMkLst>
        </pc:spChg>
        <pc:spChg chg="mod">
          <ac:chgData name="Cannell, Michael B" userId="df291291-9ac9-42c2-a976-062f6e2ad9da" providerId="ADAL" clId="{246FD2B1-4094-5545-B89A-73F811CD20C4}" dt="2022-09-26T21:36:39.128" v="203" actId="2711"/>
          <ac:spMkLst>
            <pc:docMk/>
            <pc:sldMk cId="989595342" sldId="314"/>
            <ac:spMk id="199" creationId="{B4A13F9F-759F-FB42-B126-DD22826E94A3}"/>
          </ac:spMkLst>
        </pc:spChg>
        <pc:spChg chg="mod">
          <ac:chgData name="Cannell, Michael B" userId="df291291-9ac9-42c2-a976-062f6e2ad9da" providerId="ADAL" clId="{246FD2B1-4094-5545-B89A-73F811CD20C4}" dt="2022-09-26T21:36:39.128" v="203" actId="2711"/>
          <ac:spMkLst>
            <pc:docMk/>
            <pc:sldMk cId="989595342" sldId="314"/>
            <ac:spMk id="200" creationId="{F6E7EBB9-DFA3-F54D-A576-D43F5DC91B90}"/>
          </ac:spMkLst>
        </pc:spChg>
        <pc:spChg chg="mod">
          <ac:chgData name="Cannell, Michael B" userId="df291291-9ac9-42c2-a976-062f6e2ad9da" providerId="ADAL" clId="{246FD2B1-4094-5545-B89A-73F811CD20C4}" dt="2022-09-26T21:36:39.128" v="203" actId="2711"/>
          <ac:spMkLst>
            <pc:docMk/>
            <pc:sldMk cId="989595342" sldId="314"/>
            <ac:spMk id="201" creationId="{D34D01CA-AB38-2F40-934F-F6C31D14FDBF}"/>
          </ac:spMkLst>
        </pc:spChg>
        <pc:spChg chg="mod">
          <ac:chgData name="Cannell, Michael B" userId="df291291-9ac9-42c2-a976-062f6e2ad9da" providerId="ADAL" clId="{246FD2B1-4094-5545-B89A-73F811CD20C4}" dt="2022-09-26T21:36:39.128" v="203" actId="2711"/>
          <ac:spMkLst>
            <pc:docMk/>
            <pc:sldMk cId="989595342" sldId="314"/>
            <ac:spMk id="202" creationId="{001B51CE-A9B6-594D-924F-DD9F6CCD06A7}"/>
          </ac:spMkLst>
        </pc:spChg>
        <pc:spChg chg="mod">
          <ac:chgData name="Cannell, Michael B" userId="df291291-9ac9-42c2-a976-062f6e2ad9da" providerId="ADAL" clId="{246FD2B1-4094-5545-B89A-73F811CD20C4}" dt="2022-09-26T21:36:39.128" v="203" actId="2711"/>
          <ac:spMkLst>
            <pc:docMk/>
            <pc:sldMk cId="989595342" sldId="314"/>
            <ac:spMk id="203" creationId="{84819441-7367-5E46-ABB0-09E244EDE9F5}"/>
          </ac:spMkLst>
        </pc:spChg>
        <pc:spChg chg="mod">
          <ac:chgData name="Cannell, Michael B" userId="df291291-9ac9-42c2-a976-062f6e2ad9da" providerId="ADAL" clId="{246FD2B1-4094-5545-B89A-73F811CD20C4}" dt="2022-09-26T21:36:39.128" v="203" actId="2711"/>
          <ac:spMkLst>
            <pc:docMk/>
            <pc:sldMk cId="989595342" sldId="314"/>
            <ac:spMk id="204" creationId="{EF7108C3-038C-914C-B6FB-D60E28C00CC6}"/>
          </ac:spMkLst>
        </pc:spChg>
        <pc:spChg chg="mod">
          <ac:chgData name="Cannell, Michael B" userId="df291291-9ac9-42c2-a976-062f6e2ad9da" providerId="ADAL" clId="{246FD2B1-4094-5545-B89A-73F811CD20C4}" dt="2022-09-26T21:36:39.128" v="203" actId="2711"/>
          <ac:spMkLst>
            <pc:docMk/>
            <pc:sldMk cId="989595342" sldId="314"/>
            <ac:spMk id="205" creationId="{8F541B70-9ABA-004F-8D66-D2D406172BB9}"/>
          </ac:spMkLst>
        </pc:spChg>
        <pc:spChg chg="mod">
          <ac:chgData name="Cannell, Michael B" userId="df291291-9ac9-42c2-a976-062f6e2ad9da" providerId="ADAL" clId="{246FD2B1-4094-5545-B89A-73F811CD20C4}" dt="2022-09-26T21:36:39.128" v="203" actId="2711"/>
          <ac:spMkLst>
            <pc:docMk/>
            <pc:sldMk cId="989595342" sldId="314"/>
            <ac:spMk id="206" creationId="{99B2FA3E-F2F5-424A-B5A9-2F7828FE6E58}"/>
          </ac:spMkLst>
        </pc:spChg>
        <pc:spChg chg="mod">
          <ac:chgData name="Cannell, Michael B" userId="df291291-9ac9-42c2-a976-062f6e2ad9da" providerId="ADAL" clId="{246FD2B1-4094-5545-B89A-73F811CD20C4}" dt="2022-09-26T21:36:39.128" v="203" actId="2711"/>
          <ac:spMkLst>
            <pc:docMk/>
            <pc:sldMk cId="989595342" sldId="314"/>
            <ac:spMk id="207" creationId="{7F128226-112A-B541-A0B7-9E213FA7E812}"/>
          </ac:spMkLst>
        </pc:spChg>
        <pc:spChg chg="mod">
          <ac:chgData name="Cannell, Michael B" userId="df291291-9ac9-42c2-a976-062f6e2ad9da" providerId="ADAL" clId="{246FD2B1-4094-5545-B89A-73F811CD20C4}" dt="2022-09-26T21:36:39.128" v="203" actId="2711"/>
          <ac:spMkLst>
            <pc:docMk/>
            <pc:sldMk cId="989595342" sldId="314"/>
            <ac:spMk id="208" creationId="{91CF56BB-6457-F841-85A6-926CB8473DC4}"/>
          </ac:spMkLst>
        </pc:spChg>
        <pc:spChg chg="mod">
          <ac:chgData name="Cannell, Michael B" userId="df291291-9ac9-42c2-a976-062f6e2ad9da" providerId="ADAL" clId="{246FD2B1-4094-5545-B89A-73F811CD20C4}" dt="2022-09-26T21:36:39.128" v="203" actId="2711"/>
          <ac:spMkLst>
            <pc:docMk/>
            <pc:sldMk cId="989595342" sldId="314"/>
            <ac:spMk id="209" creationId="{9E02A300-3469-3E4B-9F67-D37A75AC43A5}"/>
          </ac:spMkLst>
        </pc:spChg>
        <pc:spChg chg="mod">
          <ac:chgData name="Cannell, Michael B" userId="df291291-9ac9-42c2-a976-062f6e2ad9da" providerId="ADAL" clId="{246FD2B1-4094-5545-B89A-73F811CD20C4}" dt="2022-09-26T21:36:39.128" v="203" actId="2711"/>
          <ac:spMkLst>
            <pc:docMk/>
            <pc:sldMk cId="989595342" sldId="314"/>
            <ac:spMk id="210" creationId="{A1199F2A-CB4F-2442-A1ED-447A609B80B5}"/>
          </ac:spMkLst>
        </pc:spChg>
        <pc:spChg chg="mod">
          <ac:chgData name="Cannell, Michael B" userId="df291291-9ac9-42c2-a976-062f6e2ad9da" providerId="ADAL" clId="{246FD2B1-4094-5545-B89A-73F811CD20C4}" dt="2022-09-26T21:36:39.128" v="203" actId="2711"/>
          <ac:spMkLst>
            <pc:docMk/>
            <pc:sldMk cId="989595342" sldId="314"/>
            <ac:spMk id="211" creationId="{89D67CB2-799B-F149-B268-41B2A59CFFF6}"/>
          </ac:spMkLst>
        </pc:spChg>
        <pc:spChg chg="mod">
          <ac:chgData name="Cannell, Michael B" userId="df291291-9ac9-42c2-a976-062f6e2ad9da" providerId="ADAL" clId="{246FD2B1-4094-5545-B89A-73F811CD20C4}" dt="2022-09-26T21:36:39.128" v="203" actId="2711"/>
          <ac:spMkLst>
            <pc:docMk/>
            <pc:sldMk cId="989595342" sldId="314"/>
            <ac:spMk id="212" creationId="{A4962FC0-2256-C740-8E5C-32F12DDD144C}"/>
          </ac:spMkLst>
        </pc:spChg>
        <pc:spChg chg="mod">
          <ac:chgData name="Cannell, Michael B" userId="df291291-9ac9-42c2-a976-062f6e2ad9da" providerId="ADAL" clId="{246FD2B1-4094-5545-B89A-73F811CD20C4}" dt="2022-09-26T21:36:39.128" v="203" actId="2711"/>
          <ac:spMkLst>
            <pc:docMk/>
            <pc:sldMk cId="989595342" sldId="314"/>
            <ac:spMk id="213" creationId="{7996C167-BF6F-F241-A1FB-CD01BD683B3E}"/>
          </ac:spMkLst>
        </pc:spChg>
        <pc:spChg chg="mod">
          <ac:chgData name="Cannell, Michael B" userId="df291291-9ac9-42c2-a976-062f6e2ad9da" providerId="ADAL" clId="{246FD2B1-4094-5545-B89A-73F811CD20C4}" dt="2022-09-26T21:36:39.128" v="203" actId="2711"/>
          <ac:spMkLst>
            <pc:docMk/>
            <pc:sldMk cId="989595342" sldId="314"/>
            <ac:spMk id="214" creationId="{8AB345FE-D6A8-394F-B9F0-8761A00BD188}"/>
          </ac:spMkLst>
        </pc:spChg>
        <pc:spChg chg="mod">
          <ac:chgData name="Cannell, Michael B" userId="df291291-9ac9-42c2-a976-062f6e2ad9da" providerId="ADAL" clId="{246FD2B1-4094-5545-B89A-73F811CD20C4}" dt="2022-09-26T21:36:39.128" v="203" actId="2711"/>
          <ac:spMkLst>
            <pc:docMk/>
            <pc:sldMk cId="989595342" sldId="314"/>
            <ac:spMk id="215" creationId="{3C38E97F-32C4-D146-837A-2B7268F4DB2C}"/>
          </ac:spMkLst>
        </pc:spChg>
        <pc:spChg chg="mod">
          <ac:chgData name="Cannell, Michael B" userId="df291291-9ac9-42c2-a976-062f6e2ad9da" providerId="ADAL" clId="{246FD2B1-4094-5545-B89A-73F811CD20C4}" dt="2022-09-26T21:36:39.128" v="203" actId="2711"/>
          <ac:spMkLst>
            <pc:docMk/>
            <pc:sldMk cId="989595342" sldId="314"/>
            <ac:spMk id="216" creationId="{7F4B150A-7AF0-6546-981F-BA3351BFA710}"/>
          </ac:spMkLst>
        </pc:spChg>
        <pc:spChg chg="mod">
          <ac:chgData name="Cannell, Michael B" userId="df291291-9ac9-42c2-a976-062f6e2ad9da" providerId="ADAL" clId="{246FD2B1-4094-5545-B89A-73F811CD20C4}" dt="2022-09-26T21:36:39.128" v="203" actId="2711"/>
          <ac:spMkLst>
            <pc:docMk/>
            <pc:sldMk cId="989595342" sldId="314"/>
            <ac:spMk id="217" creationId="{AEF501A0-8A23-464E-A575-B84D4F114954}"/>
          </ac:spMkLst>
        </pc:spChg>
        <pc:spChg chg="mod">
          <ac:chgData name="Cannell, Michael B" userId="df291291-9ac9-42c2-a976-062f6e2ad9da" providerId="ADAL" clId="{246FD2B1-4094-5545-B89A-73F811CD20C4}" dt="2022-09-26T21:36:39.128" v="203" actId="2711"/>
          <ac:spMkLst>
            <pc:docMk/>
            <pc:sldMk cId="989595342" sldId="314"/>
            <ac:spMk id="218" creationId="{5F7982CA-23A2-0548-AE49-984C3C5B46C1}"/>
          </ac:spMkLst>
        </pc:spChg>
        <pc:spChg chg="mod">
          <ac:chgData name="Cannell, Michael B" userId="df291291-9ac9-42c2-a976-062f6e2ad9da" providerId="ADAL" clId="{246FD2B1-4094-5545-B89A-73F811CD20C4}" dt="2022-09-26T21:36:39.128" v="203" actId="2711"/>
          <ac:spMkLst>
            <pc:docMk/>
            <pc:sldMk cId="989595342" sldId="314"/>
            <ac:spMk id="219" creationId="{C61A2559-61E4-AB4F-8B38-E4116C1C575A}"/>
          </ac:spMkLst>
        </pc:spChg>
        <pc:spChg chg="mod">
          <ac:chgData name="Cannell, Michael B" userId="df291291-9ac9-42c2-a976-062f6e2ad9da" providerId="ADAL" clId="{246FD2B1-4094-5545-B89A-73F811CD20C4}" dt="2022-09-26T21:36:39.128" v="203" actId="2711"/>
          <ac:spMkLst>
            <pc:docMk/>
            <pc:sldMk cId="989595342" sldId="314"/>
            <ac:spMk id="220" creationId="{3A7378F9-0031-EB40-9588-E735CB3A00A7}"/>
          </ac:spMkLst>
        </pc:spChg>
        <pc:spChg chg="mod">
          <ac:chgData name="Cannell, Michael B" userId="df291291-9ac9-42c2-a976-062f6e2ad9da" providerId="ADAL" clId="{246FD2B1-4094-5545-B89A-73F811CD20C4}" dt="2022-09-26T21:36:39.128" v="203" actId="2711"/>
          <ac:spMkLst>
            <pc:docMk/>
            <pc:sldMk cId="989595342" sldId="314"/>
            <ac:spMk id="221" creationId="{A1C0406D-4A98-9E44-96BE-758284AD41DE}"/>
          </ac:spMkLst>
        </pc:spChg>
        <pc:spChg chg="mod">
          <ac:chgData name="Cannell, Michael B" userId="df291291-9ac9-42c2-a976-062f6e2ad9da" providerId="ADAL" clId="{246FD2B1-4094-5545-B89A-73F811CD20C4}" dt="2022-09-26T21:36:39.128" v="203" actId="2711"/>
          <ac:spMkLst>
            <pc:docMk/>
            <pc:sldMk cId="989595342" sldId="314"/>
            <ac:spMk id="222" creationId="{FAC9C41E-6056-D84C-80EB-22EC1667DE3F}"/>
          </ac:spMkLst>
        </pc:spChg>
        <pc:spChg chg="mod">
          <ac:chgData name="Cannell, Michael B" userId="df291291-9ac9-42c2-a976-062f6e2ad9da" providerId="ADAL" clId="{246FD2B1-4094-5545-B89A-73F811CD20C4}" dt="2022-09-26T21:36:39.128" v="203" actId="2711"/>
          <ac:spMkLst>
            <pc:docMk/>
            <pc:sldMk cId="989595342" sldId="314"/>
            <ac:spMk id="223" creationId="{141CF811-319C-C24A-BA05-63E9B760A77E}"/>
          </ac:spMkLst>
        </pc:spChg>
        <pc:spChg chg="mod">
          <ac:chgData name="Cannell, Michael B" userId="df291291-9ac9-42c2-a976-062f6e2ad9da" providerId="ADAL" clId="{246FD2B1-4094-5545-B89A-73F811CD20C4}" dt="2022-09-26T21:36:39.128" v="203" actId="2711"/>
          <ac:spMkLst>
            <pc:docMk/>
            <pc:sldMk cId="989595342" sldId="314"/>
            <ac:spMk id="224" creationId="{C319A027-D0C9-684B-95EA-F7287AAD0E9A}"/>
          </ac:spMkLst>
        </pc:spChg>
        <pc:spChg chg="mod">
          <ac:chgData name="Cannell, Michael B" userId="df291291-9ac9-42c2-a976-062f6e2ad9da" providerId="ADAL" clId="{246FD2B1-4094-5545-B89A-73F811CD20C4}" dt="2022-09-26T21:36:39.128" v="203" actId="2711"/>
          <ac:spMkLst>
            <pc:docMk/>
            <pc:sldMk cId="989595342" sldId="314"/>
            <ac:spMk id="225" creationId="{FC7468D5-A582-1044-AE7D-91D837CE3B2C}"/>
          </ac:spMkLst>
        </pc:spChg>
        <pc:spChg chg="mod">
          <ac:chgData name="Cannell, Michael B" userId="df291291-9ac9-42c2-a976-062f6e2ad9da" providerId="ADAL" clId="{246FD2B1-4094-5545-B89A-73F811CD20C4}" dt="2022-09-26T21:36:39.128" v="203" actId="2711"/>
          <ac:spMkLst>
            <pc:docMk/>
            <pc:sldMk cId="989595342" sldId="314"/>
            <ac:spMk id="226" creationId="{9049C236-11B1-5249-986D-30AD771CDFBB}"/>
          </ac:spMkLst>
        </pc:spChg>
        <pc:spChg chg="mod">
          <ac:chgData name="Cannell, Michael B" userId="df291291-9ac9-42c2-a976-062f6e2ad9da" providerId="ADAL" clId="{246FD2B1-4094-5545-B89A-73F811CD20C4}" dt="2022-09-26T21:36:39.128" v="203" actId="2711"/>
          <ac:spMkLst>
            <pc:docMk/>
            <pc:sldMk cId="989595342" sldId="314"/>
            <ac:spMk id="227" creationId="{DA4B5DE8-168B-D147-AFEB-802C3CA3CE88}"/>
          </ac:spMkLst>
        </pc:spChg>
        <pc:spChg chg="mod">
          <ac:chgData name="Cannell, Michael B" userId="df291291-9ac9-42c2-a976-062f6e2ad9da" providerId="ADAL" clId="{246FD2B1-4094-5545-B89A-73F811CD20C4}" dt="2022-09-26T21:36:39.128" v="203" actId="2711"/>
          <ac:spMkLst>
            <pc:docMk/>
            <pc:sldMk cId="989595342" sldId="314"/>
            <ac:spMk id="228" creationId="{ACB3DDE4-7682-E14F-8478-1B7CD86520D3}"/>
          </ac:spMkLst>
        </pc:spChg>
        <pc:spChg chg="mod">
          <ac:chgData name="Cannell, Michael B" userId="df291291-9ac9-42c2-a976-062f6e2ad9da" providerId="ADAL" clId="{246FD2B1-4094-5545-B89A-73F811CD20C4}" dt="2022-09-26T21:36:39.128" v="203" actId="2711"/>
          <ac:spMkLst>
            <pc:docMk/>
            <pc:sldMk cId="989595342" sldId="314"/>
            <ac:spMk id="229" creationId="{9A7E5C28-BCBB-FF48-8D1E-E88412E32F55}"/>
          </ac:spMkLst>
        </pc:spChg>
        <pc:spChg chg="mod">
          <ac:chgData name="Cannell, Michael B" userId="df291291-9ac9-42c2-a976-062f6e2ad9da" providerId="ADAL" clId="{246FD2B1-4094-5545-B89A-73F811CD20C4}" dt="2022-09-26T21:36:39.128" v="203" actId="2711"/>
          <ac:spMkLst>
            <pc:docMk/>
            <pc:sldMk cId="989595342" sldId="314"/>
            <ac:spMk id="230" creationId="{0C3CA540-1804-F044-9DA7-5AD2BBA92981}"/>
          </ac:spMkLst>
        </pc:spChg>
        <pc:spChg chg="mod">
          <ac:chgData name="Cannell, Michael B" userId="df291291-9ac9-42c2-a976-062f6e2ad9da" providerId="ADAL" clId="{246FD2B1-4094-5545-B89A-73F811CD20C4}" dt="2022-09-26T21:36:39.128" v="203" actId="2711"/>
          <ac:spMkLst>
            <pc:docMk/>
            <pc:sldMk cId="989595342" sldId="314"/>
            <ac:spMk id="231" creationId="{1B9CB9E3-4D31-3F41-A5F6-36DC92F0656E}"/>
          </ac:spMkLst>
        </pc:spChg>
        <pc:spChg chg="mod">
          <ac:chgData name="Cannell, Michael B" userId="df291291-9ac9-42c2-a976-062f6e2ad9da" providerId="ADAL" clId="{246FD2B1-4094-5545-B89A-73F811CD20C4}" dt="2022-09-26T21:36:39.128" v="203" actId="2711"/>
          <ac:spMkLst>
            <pc:docMk/>
            <pc:sldMk cId="989595342" sldId="314"/>
            <ac:spMk id="232" creationId="{826A1B7D-778A-F244-B151-E47FEF5A0173}"/>
          </ac:spMkLst>
        </pc:spChg>
        <pc:spChg chg="mod">
          <ac:chgData name="Cannell, Michael B" userId="df291291-9ac9-42c2-a976-062f6e2ad9da" providerId="ADAL" clId="{246FD2B1-4094-5545-B89A-73F811CD20C4}" dt="2022-09-26T21:36:39.128" v="203" actId="2711"/>
          <ac:spMkLst>
            <pc:docMk/>
            <pc:sldMk cId="989595342" sldId="314"/>
            <ac:spMk id="233" creationId="{BE63F4E5-FE47-BF41-AF09-768F24B8FF03}"/>
          </ac:spMkLst>
        </pc:spChg>
        <pc:spChg chg="mod">
          <ac:chgData name="Cannell, Michael B" userId="df291291-9ac9-42c2-a976-062f6e2ad9da" providerId="ADAL" clId="{246FD2B1-4094-5545-B89A-73F811CD20C4}" dt="2022-09-26T21:36:39.128" v="203" actId="2711"/>
          <ac:spMkLst>
            <pc:docMk/>
            <pc:sldMk cId="989595342" sldId="314"/>
            <ac:spMk id="235" creationId="{661A0490-0CF6-EC4F-9B81-6BAAC89B90A3}"/>
          </ac:spMkLst>
        </pc:spChg>
      </pc:sldChg>
      <pc:sldChg chg="addSp modSp add mod">
        <pc:chgData name="Cannell, Michael B" userId="df291291-9ac9-42c2-a976-062f6e2ad9da" providerId="ADAL" clId="{246FD2B1-4094-5545-B89A-73F811CD20C4}" dt="2022-09-26T21:57:23.354" v="818"/>
        <pc:sldMkLst>
          <pc:docMk/>
          <pc:sldMk cId="828298780" sldId="315"/>
        </pc:sldMkLst>
        <pc:spChg chg="add mod">
          <ac:chgData name="Cannell, Michael B" userId="df291291-9ac9-42c2-a976-062f6e2ad9da" providerId="ADAL" clId="{246FD2B1-4094-5545-B89A-73F811CD20C4}" dt="2022-09-26T21:57:23.354" v="818"/>
          <ac:spMkLst>
            <pc:docMk/>
            <pc:sldMk cId="828298780" sldId="315"/>
            <ac:spMk id="2" creationId="{73426DB4-4078-8179-69B0-B0D701F61288}"/>
          </ac:spMkLst>
        </pc:spChg>
        <pc:spChg chg="mod">
          <ac:chgData name="Cannell, Michael B" userId="df291291-9ac9-42c2-a976-062f6e2ad9da" providerId="ADAL" clId="{246FD2B1-4094-5545-B89A-73F811CD20C4}" dt="2022-09-26T21:36:26.694" v="201" actId="2711"/>
          <ac:spMkLst>
            <pc:docMk/>
            <pc:sldMk cId="828298780" sldId="315"/>
            <ac:spMk id="5" creationId="{BC6B59F6-1A64-E548-9C76-8D1BC5C03275}"/>
          </ac:spMkLst>
        </pc:spChg>
        <pc:spChg chg="mod">
          <ac:chgData name="Cannell, Michael B" userId="df291291-9ac9-42c2-a976-062f6e2ad9da" providerId="ADAL" clId="{246FD2B1-4094-5545-B89A-73F811CD20C4}" dt="2022-09-26T21:56:36.695" v="817" actId="20577"/>
          <ac:spMkLst>
            <pc:docMk/>
            <pc:sldMk cId="828298780" sldId="315"/>
            <ac:spMk id="6" creationId="{84982EF7-7B1A-0B43-AD24-58A9D5911CB6}"/>
          </ac:spMkLst>
        </pc:spChg>
      </pc:sldChg>
      <pc:sldChg chg="addSp modSp add mod">
        <pc:chgData name="Cannell, Michael B" userId="df291291-9ac9-42c2-a976-062f6e2ad9da" providerId="ADAL" clId="{246FD2B1-4094-5545-B89A-73F811CD20C4}" dt="2022-09-26T21:58:03.042" v="830" actId="313"/>
        <pc:sldMkLst>
          <pc:docMk/>
          <pc:sldMk cId="2489983784" sldId="316"/>
        </pc:sldMkLst>
        <pc:spChg chg="mod">
          <ac:chgData name="Cannell, Michael B" userId="df291291-9ac9-42c2-a976-062f6e2ad9da" providerId="ADAL" clId="{246FD2B1-4094-5545-B89A-73F811CD20C4}" dt="2022-09-26T21:36:32.761" v="202" actId="2711"/>
          <ac:spMkLst>
            <pc:docMk/>
            <pc:sldMk cId="2489983784" sldId="316"/>
            <ac:spMk id="2" creationId="{813D8D0D-163E-D24C-AB2E-A6D8A4E0B4D1}"/>
          </ac:spMkLst>
        </pc:spChg>
        <pc:spChg chg="mod">
          <ac:chgData name="Cannell, Michael B" userId="df291291-9ac9-42c2-a976-062f6e2ad9da" providerId="ADAL" clId="{246FD2B1-4094-5545-B89A-73F811CD20C4}" dt="2022-09-26T21:58:03.042" v="830" actId="313"/>
          <ac:spMkLst>
            <pc:docMk/>
            <pc:sldMk cId="2489983784" sldId="316"/>
            <ac:spMk id="3" creationId="{FFAF7956-3A55-A845-8075-FFB3B0950C1F}"/>
          </ac:spMkLst>
        </pc:spChg>
        <pc:spChg chg="add mod">
          <ac:chgData name="Cannell, Michael B" userId="df291291-9ac9-42c2-a976-062f6e2ad9da" providerId="ADAL" clId="{246FD2B1-4094-5545-B89A-73F811CD20C4}" dt="2022-09-26T21:57:36.539" v="819"/>
          <ac:spMkLst>
            <pc:docMk/>
            <pc:sldMk cId="2489983784" sldId="316"/>
            <ac:spMk id="4" creationId="{C319E791-734B-57AF-84C9-74DA46A950B7}"/>
          </ac:spMkLst>
        </pc:spChg>
      </pc:sldChg>
      <pc:sldChg chg="modSp add mod ord">
        <pc:chgData name="Cannell, Michael B" userId="df291291-9ac9-42c2-a976-062f6e2ad9da" providerId="ADAL" clId="{246FD2B1-4094-5545-B89A-73F811CD20C4}" dt="2022-09-26T21:58:57.741" v="835"/>
        <pc:sldMkLst>
          <pc:docMk/>
          <pc:sldMk cId="420111572" sldId="317"/>
        </pc:sldMkLst>
        <pc:spChg chg="mod">
          <ac:chgData name="Cannell, Michael B" userId="df291291-9ac9-42c2-a976-062f6e2ad9da" providerId="ADAL" clId="{246FD2B1-4094-5545-B89A-73F811CD20C4}" dt="2022-09-26T21:36:44.436" v="204" actId="2711"/>
          <ac:spMkLst>
            <pc:docMk/>
            <pc:sldMk cId="420111572" sldId="317"/>
            <ac:spMk id="2" creationId="{F8CBBD39-8718-7C42-A040-271B62A79B02}"/>
          </ac:spMkLst>
        </pc:spChg>
        <pc:spChg chg="mod">
          <ac:chgData name="Cannell, Michael B" userId="df291291-9ac9-42c2-a976-062f6e2ad9da" providerId="ADAL" clId="{246FD2B1-4094-5545-B89A-73F811CD20C4}" dt="2022-09-26T21:36:44.436" v="204" actId="2711"/>
          <ac:spMkLst>
            <pc:docMk/>
            <pc:sldMk cId="420111572" sldId="317"/>
            <ac:spMk id="3" creationId="{AAFB76A6-6B3D-CC4B-B130-24B452851E3A}"/>
          </ac:spMkLst>
        </pc:spChg>
        <pc:spChg chg="mod">
          <ac:chgData name="Cannell, Michael B" userId="df291291-9ac9-42c2-a976-062f6e2ad9da" providerId="ADAL" clId="{246FD2B1-4094-5545-B89A-73F811CD20C4}" dt="2022-09-26T21:58:57.741" v="835"/>
          <ac:spMkLst>
            <pc:docMk/>
            <pc:sldMk cId="420111572" sldId="317"/>
            <ac:spMk id="4" creationId="{4383D904-BBBB-194A-82A9-0C662F231336}"/>
          </ac:spMkLst>
        </pc:spChg>
      </pc:sldChg>
      <pc:sldChg chg="modSp add mod">
        <pc:chgData name="Cannell, Michael B" userId="df291291-9ac9-42c2-a976-062f6e2ad9da" providerId="ADAL" clId="{246FD2B1-4094-5545-B89A-73F811CD20C4}" dt="2022-09-26T21:36:49.522" v="205" actId="2711"/>
        <pc:sldMkLst>
          <pc:docMk/>
          <pc:sldMk cId="2470514189" sldId="318"/>
        </pc:sldMkLst>
        <pc:spChg chg="mod">
          <ac:chgData name="Cannell, Michael B" userId="df291291-9ac9-42c2-a976-062f6e2ad9da" providerId="ADAL" clId="{246FD2B1-4094-5545-B89A-73F811CD20C4}" dt="2022-09-26T21:36:49.522" v="205" actId="2711"/>
          <ac:spMkLst>
            <pc:docMk/>
            <pc:sldMk cId="2470514189" sldId="318"/>
            <ac:spMk id="2" creationId="{F8CBBD39-8718-7C42-A040-271B62A79B02}"/>
          </ac:spMkLst>
        </pc:spChg>
        <pc:spChg chg="mod">
          <ac:chgData name="Cannell, Michael B" userId="df291291-9ac9-42c2-a976-062f6e2ad9da" providerId="ADAL" clId="{246FD2B1-4094-5545-B89A-73F811CD20C4}" dt="2022-09-26T21:36:49.522" v="205" actId="2711"/>
          <ac:spMkLst>
            <pc:docMk/>
            <pc:sldMk cId="2470514189" sldId="318"/>
            <ac:spMk id="3" creationId="{AAFB76A6-6B3D-CC4B-B130-24B452851E3A}"/>
          </ac:spMkLst>
        </pc:spChg>
        <pc:spChg chg="mod">
          <ac:chgData name="Cannell, Michael B" userId="df291291-9ac9-42c2-a976-062f6e2ad9da" providerId="ADAL" clId="{246FD2B1-4094-5545-B89A-73F811CD20C4}" dt="2022-09-26T21:36:49.522" v="205" actId="2711"/>
          <ac:spMkLst>
            <pc:docMk/>
            <pc:sldMk cId="2470514189" sldId="318"/>
            <ac:spMk id="4" creationId="{4383D904-BBBB-194A-82A9-0C662F231336}"/>
          </ac:spMkLst>
        </pc:spChg>
      </pc:sldChg>
      <pc:sldChg chg="modSp add mod modNotesTx">
        <pc:chgData name="Cannell, Michael B" userId="df291291-9ac9-42c2-a976-062f6e2ad9da" providerId="ADAL" clId="{246FD2B1-4094-5545-B89A-73F811CD20C4}" dt="2022-09-26T22:58:08.509" v="2699" actId="122"/>
        <pc:sldMkLst>
          <pc:docMk/>
          <pc:sldMk cId="684837569" sldId="320"/>
        </pc:sldMkLst>
        <pc:graphicFrameChg chg="modGraphic">
          <ac:chgData name="Cannell, Michael B" userId="df291291-9ac9-42c2-a976-062f6e2ad9da" providerId="ADAL" clId="{246FD2B1-4094-5545-B89A-73F811CD20C4}" dt="2022-09-26T22:58:08.509" v="2699" actId="122"/>
          <ac:graphicFrameMkLst>
            <pc:docMk/>
            <pc:sldMk cId="684837569" sldId="320"/>
            <ac:graphicFrameMk id="7" creationId="{EA4320C6-81A5-D44F-AE29-A558C0765506}"/>
          </ac:graphicFrameMkLst>
        </pc:graphicFrameChg>
      </pc:sldChg>
      <pc:sldChg chg="modSp add del mod">
        <pc:chgData name="Cannell, Michael B" userId="df291291-9ac9-42c2-a976-062f6e2ad9da" providerId="ADAL" clId="{246FD2B1-4094-5545-B89A-73F811CD20C4}" dt="2022-09-26T22:47:37.495" v="2560" actId="2696"/>
        <pc:sldMkLst>
          <pc:docMk/>
          <pc:sldMk cId="2021957743" sldId="320"/>
        </pc:sldMkLst>
        <pc:spChg chg="mod">
          <ac:chgData name="Cannell, Michael B" userId="df291291-9ac9-42c2-a976-062f6e2ad9da" providerId="ADAL" clId="{246FD2B1-4094-5545-B89A-73F811CD20C4}" dt="2022-09-26T21:36:54.365" v="206" actId="2711"/>
          <ac:spMkLst>
            <pc:docMk/>
            <pc:sldMk cId="2021957743" sldId="320"/>
            <ac:spMk id="2" creationId="{3A5CF35E-D827-2245-B227-369871998B77}"/>
          </ac:spMkLst>
        </pc:spChg>
        <pc:graphicFrameChg chg="modGraphic">
          <ac:chgData name="Cannell, Michael B" userId="df291291-9ac9-42c2-a976-062f6e2ad9da" providerId="ADAL" clId="{246FD2B1-4094-5545-B89A-73F811CD20C4}" dt="2022-09-26T21:36:59.500" v="207" actId="2711"/>
          <ac:graphicFrameMkLst>
            <pc:docMk/>
            <pc:sldMk cId="2021957743" sldId="320"/>
            <ac:graphicFrameMk id="7" creationId="{EA4320C6-81A5-D44F-AE29-A558C0765506}"/>
          </ac:graphicFrameMkLst>
        </pc:graphicFrameChg>
      </pc:sldChg>
      <pc:sldChg chg="modSp add mod addCm">
        <pc:chgData name="Cannell, Michael B" userId="df291291-9ac9-42c2-a976-062f6e2ad9da" providerId="ADAL" clId="{246FD2B1-4094-5545-B89A-73F811CD20C4}" dt="2022-09-26T21:59:34.600" v="836"/>
        <pc:sldMkLst>
          <pc:docMk/>
          <pc:sldMk cId="1091656851" sldId="321"/>
        </pc:sldMkLst>
        <pc:spChg chg="mod">
          <ac:chgData name="Cannell, Michael B" userId="df291291-9ac9-42c2-a976-062f6e2ad9da" providerId="ADAL" clId="{246FD2B1-4094-5545-B89A-73F811CD20C4}" dt="2022-09-26T21:37:07.041" v="208" actId="2711"/>
          <ac:spMkLst>
            <pc:docMk/>
            <pc:sldMk cId="1091656851" sldId="321"/>
            <ac:spMk id="2" creationId="{3A5CF35E-D827-2245-B227-369871998B77}"/>
          </ac:spMkLst>
        </pc:spChg>
        <pc:spChg chg="mod">
          <ac:chgData name="Cannell, Michael B" userId="df291291-9ac9-42c2-a976-062f6e2ad9da" providerId="ADAL" clId="{246FD2B1-4094-5545-B89A-73F811CD20C4}" dt="2022-09-26T21:37:07.041" v="208" actId="2711"/>
          <ac:spMkLst>
            <pc:docMk/>
            <pc:sldMk cId="1091656851" sldId="321"/>
            <ac:spMk id="4" creationId="{1F6C866E-0E69-5240-BB11-7D5DE21669C3}"/>
          </ac:spMkLst>
        </pc:spChg>
        <pc:graphicFrameChg chg="modGraphic">
          <ac:chgData name="Cannell, Michael B" userId="df291291-9ac9-42c2-a976-062f6e2ad9da" providerId="ADAL" clId="{246FD2B1-4094-5545-B89A-73F811CD20C4}" dt="2022-09-26T21:37:12.856" v="209" actId="2711"/>
          <ac:graphicFrameMkLst>
            <pc:docMk/>
            <pc:sldMk cId="1091656851" sldId="321"/>
            <ac:graphicFrameMk id="5" creationId="{D8A85BF5-E8D8-944E-A5FA-0561FE11D994}"/>
          </ac:graphicFrameMkLst>
        </pc:graphicFrameChg>
      </pc:sldChg>
      <pc:sldChg chg="addSp modSp add mod ord">
        <pc:chgData name="Cannell, Michael B" userId="df291291-9ac9-42c2-a976-062f6e2ad9da" providerId="ADAL" clId="{246FD2B1-4094-5545-B89A-73F811CD20C4}" dt="2022-09-26T22:47:18.792" v="2559" actId="20577"/>
        <pc:sldMkLst>
          <pc:docMk/>
          <pc:sldMk cId="2025522006" sldId="323"/>
        </pc:sldMkLst>
        <pc:spChg chg="mod">
          <ac:chgData name="Cannell, Michael B" userId="df291291-9ac9-42c2-a976-062f6e2ad9da" providerId="ADAL" clId="{246FD2B1-4094-5545-B89A-73F811CD20C4}" dt="2022-09-26T21:38:01.539" v="219" actId="2711"/>
          <ac:spMkLst>
            <pc:docMk/>
            <pc:sldMk cId="2025522006" sldId="323"/>
            <ac:spMk id="2" creationId="{14D82B8C-F0E1-D6DE-6563-81E046006F15}"/>
          </ac:spMkLst>
        </pc:spChg>
        <pc:spChg chg="mod">
          <ac:chgData name="Cannell, Michael B" userId="df291291-9ac9-42c2-a976-062f6e2ad9da" providerId="ADAL" clId="{246FD2B1-4094-5545-B89A-73F811CD20C4}" dt="2022-09-26T21:38:01.539" v="219" actId="2711"/>
          <ac:spMkLst>
            <pc:docMk/>
            <pc:sldMk cId="2025522006" sldId="323"/>
            <ac:spMk id="3" creationId="{16003D10-E70F-187C-5FC5-F61E82C11796}"/>
          </ac:spMkLst>
        </pc:spChg>
        <pc:spChg chg="add mod">
          <ac:chgData name="Cannell, Michael B" userId="df291291-9ac9-42c2-a976-062f6e2ad9da" providerId="ADAL" clId="{246FD2B1-4094-5545-B89A-73F811CD20C4}" dt="2022-09-26T22:47:18.792" v="2559" actId="20577"/>
          <ac:spMkLst>
            <pc:docMk/>
            <pc:sldMk cId="2025522006" sldId="323"/>
            <ac:spMk id="4" creationId="{C468EAA2-BDCE-F2DA-BD52-BC9599ECE43F}"/>
          </ac:spMkLst>
        </pc:spChg>
      </pc:sldChg>
      <pc:sldChg chg="modSp add mod">
        <pc:chgData name="Cannell, Michael B" userId="df291291-9ac9-42c2-a976-062f6e2ad9da" providerId="ADAL" clId="{246FD2B1-4094-5545-B89A-73F811CD20C4}" dt="2022-09-26T21:38:07.425" v="220" actId="2711"/>
        <pc:sldMkLst>
          <pc:docMk/>
          <pc:sldMk cId="2167319922" sldId="324"/>
        </pc:sldMkLst>
        <pc:spChg chg="mod">
          <ac:chgData name="Cannell, Michael B" userId="df291291-9ac9-42c2-a976-062f6e2ad9da" providerId="ADAL" clId="{246FD2B1-4094-5545-B89A-73F811CD20C4}" dt="2022-09-26T21:38:07.425" v="220" actId="2711"/>
          <ac:spMkLst>
            <pc:docMk/>
            <pc:sldMk cId="2167319922" sldId="324"/>
            <ac:spMk id="2" creationId="{CE0C8D23-5F35-2433-784A-61962F6BB3A1}"/>
          </ac:spMkLst>
        </pc:spChg>
        <pc:spChg chg="mod">
          <ac:chgData name="Cannell, Michael B" userId="df291291-9ac9-42c2-a976-062f6e2ad9da" providerId="ADAL" clId="{246FD2B1-4094-5545-B89A-73F811CD20C4}" dt="2022-09-26T21:38:07.425" v="220" actId="2711"/>
          <ac:spMkLst>
            <pc:docMk/>
            <pc:sldMk cId="2167319922" sldId="324"/>
            <ac:spMk id="3" creationId="{85F55CE0-A438-5DB3-60A8-D4CA0C2D813C}"/>
          </ac:spMkLst>
        </pc:spChg>
      </pc:sldChg>
      <pc:sldChg chg="modSp add mod">
        <pc:chgData name="Cannell, Michael B" userId="df291291-9ac9-42c2-a976-062f6e2ad9da" providerId="ADAL" clId="{246FD2B1-4094-5545-B89A-73F811CD20C4}" dt="2022-09-26T21:38:12.659" v="221" actId="2711"/>
        <pc:sldMkLst>
          <pc:docMk/>
          <pc:sldMk cId="3245765516" sldId="325"/>
        </pc:sldMkLst>
        <pc:spChg chg="mod">
          <ac:chgData name="Cannell, Michael B" userId="df291291-9ac9-42c2-a976-062f6e2ad9da" providerId="ADAL" clId="{246FD2B1-4094-5545-B89A-73F811CD20C4}" dt="2022-09-26T21:38:12.659" v="221" actId="2711"/>
          <ac:spMkLst>
            <pc:docMk/>
            <pc:sldMk cId="3245765516" sldId="325"/>
            <ac:spMk id="2" creationId="{A77F3B07-3775-13BB-BC88-F1E869AF35B1}"/>
          </ac:spMkLst>
        </pc:spChg>
        <pc:spChg chg="mod">
          <ac:chgData name="Cannell, Michael B" userId="df291291-9ac9-42c2-a976-062f6e2ad9da" providerId="ADAL" clId="{246FD2B1-4094-5545-B89A-73F811CD20C4}" dt="2022-09-26T21:38:12.659" v="221" actId="2711"/>
          <ac:spMkLst>
            <pc:docMk/>
            <pc:sldMk cId="3245765516" sldId="325"/>
            <ac:spMk id="3" creationId="{2BDAD162-DE3C-9249-0568-3ABB59CDFDB4}"/>
          </ac:spMkLst>
        </pc:spChg>
      </pc:sldChg>
      <pc:sldChg chg="del">
        <pc:chgData name="Cannell, Michael B" userId="df291291-9ac9-42c2-a976-062f6e2ad9da" providerId="ADAL" clId="{246FD2B1-4094-5545-B89A-73F811CD20C4}" dt="2022-09-26T20:32:52.953" v="175" actId="2696"/>
        <pc:sldMkLst>
          <pc:docMk/>
          <pc:sldMk cId="3893655959" sldId="471"/>
        </pc:sldMkLst>
      </pc:sldChg>
      <pc:sldChg chg="del">
        <pc:chgData name="Cannell, Michael B" userId="df291291-9ac9-42c2-a976-062f6e2ad9da" providerId="ADAL" clId="{246FD2B1-4094-5545-B89A-73F811CD20C4}" dt="2022-09-26T20:32:52.953" v="175" actId="2696"/>
        <pc:sldMkLst>
          <pc:docMk/>
          <pc:sldMk cId="3103182508" sldId="503"/>
        </pc:sldMkLst>
      </pc:sldChg>
      <pc:sldChg chg="del">
        <pc:chgData name="Cannell, Michael B" userId="df291291-9ac9-42c2-a976-062f6e2ad9da" providerId="ADAL" clId="{246FD2B1-4094-5545-B89A-73F811CD20C4}" dt="2022-09-26T20:32:52.953" v="175" actId="2696"/>
        <pc:sldMkLst>
          <pc:docMk/>
          <pc:sldMk cId="3677802968" sldId="504"/>
        </pc:sldMkLst>
      </pc:sldChg>
      <pc:sldChg chg="modSp add del mod modNotesTx">
        <pc:chgData name="Cannell, Michael B" userId="df291291-9ac9-42c2-a976-062f6e2ad9da" providerId="ADAL" clId="{246FD2B1-4094-5545-B89A-73F811CD20C4}" dt="2022-09-26T22:17:41.345" v="1944" actId="20577"/>
        <pc:sldMkLst>
          <pc:docMk/>
          <pc:sldMk cId="1332884384" sldId="505"/>
        </pc:sldMkLst>
        <pc:spChg chg="mod">
          <ac:chgData name="Cannell, Michael B" userId="df291291-9ac9-42c2-a976-062f6e2ad9da" providerId="ADAL" clId="{246FD2B1-4094-5545-B89A-73F811CD20C4}" dt="2022-09-26T22:16:56.447" v="1769" actId="113"/>
          <ac:spMkLst>
            <pc:docMk/>
            <pc:sldMk cId="1332884384" sldId="505"/>
            <ac:spMk id="3" creationId="{9C32B7C0-2904-B141-B622-8858AA1354EB}"/>
          </ac:spMkLst>
        </pc:spChg>
      </pc:sldChg>
      <pc:sldChg chg="add del modNotesTx">
        <pc:chgData name="Cannell, Michael B" userId="df291291-9ac9-42c2-a976-062f6e2ad9da" providerId="ADAL" clId="{246FD2B1-4094-5545-B89A-73F811CD20C4}" dt="2022-09-26T21:39:58.950" v="290" actId="20577"/>
        <pc:sldMkLst>
          <pc:docMk/>
          <pc:sldMk cId="1528528935" sldId="508"/>
        </pc:sldMkLst>
      </pc:sldChg>
      <pc:sldChg chg="add del ord">
        <pc:chgData name="Cannell, Michael B" userId="df291291-9ac9-42c2-a976-062f6e2ad9da" providerId="ADAL" clId="{246FD2B1-4094-5545-B89A-73F811CD20C4}" dt="2022-09-26T22:16:17.667" v="1765" actId="20578"/>
        <pc:sldMkLst>
          <pc:docMk/>
          <pc:sldMk cId="3961618156" sldId="510"/>
        </pc:sldMkLst>
      </pc:sldChg>
      <pc:sldChg chg="del">
        <pc:chgData name="Cannell, Michael B" userId="df291291-9ac9-42c2-a976-062f6e2ad9da" providerId="ADAL" clId="{246FD2B1-4094-5545-B89A-73F811CD20C4}" dt="2022-09-26T20:32:52.953" v="175" actId="2696"/>
        <pc:sldMkLst>
          <pc:docMk/>
          <pc:sldMk cId="3765837628" sldId="512"/>
        </pc:sldMkLst>
      </pc:sldChg>
      <pc:sldChg chg="del">
        <pc:chgData name="Cannell, Michael B" userId="df291291-9ac9-42c2-a976-062f6e2ad9da" providerId="ADAL" clId="{246FD2B1-4094-5545-B89A-73F811CD20C4}" dt="2022-09-26T20:32:52.953" v="175" actId="2696"/>
        <pc:sldMkLst>
          <pc:docMk/>
          <pc:sldMk cId="3987306432" sldId="513"/>
        </pc:sldMkLst>
      </pc:sldChg>
      <pc:sldChg chg="del">
        <pc:chgData name="Cannell, Michael B" userId="df291291-9ac9-42c2-a976-062f6e2ad9da" providerId="ADAL" clId="{246FD2B1-4094-5545-B89A-73F811CD20C4}" dt="2022-09-26T20:32:52.953" v="175" actId="2696"/>
        <pc:sldMkLst>
          <pc:docMk/>
          <pc:sldMk cId="3932856019" sldId="514"/>
        </pc:sldMkLst>
      </pc:sldChg>
      <pc:sldChg chg="del">
        <pc:chgData name="Cannell, Michael B" userId="df291291-9ac9-42c2-a976-062f6e2ad9da" providerId="ADAL" clId="{246FD2B1-4094-5545-B89A-73F811CD20C4}" dt="2022-09-26T20:32:52.953" v="175" actId="2696"/>
        <pc:sldMkLst>
          <pc:docMk/>
          <pc:sldMk cId="4044062009" sldId="516"/>
        </pc:sldMkLst>
      </pc:sldChg>
      <pc:sldChg chg="del">
        <pc:chgData name="Cannell, Michael B" userId="df291291-9ac9-42c2-a976-062f6e2ad9da" providerId="ADAL" clId="{246FD2B1-4094-5545-B89A-73F811CD20C4}" dt="2022-09-26T20:32:52.953" v="175" actId="2696"/>
        <pc:sldMkLst>
          <pc:docMk/>
          <pc:sldMk cId="2664354963" sldId="517"/>
        </pc:sldMkLst>
      </pc:sldChg>
      <pc:sldChg chg="del">
        <pc:chgData name="Cannell, Michael B" userId="df291291-9ac9-42c2-a976-062f6e2ad9da" providerId="ADAL" clId="{246FD2B1-4094-5545-B89A-73F811CD20C4}" dt="2022-09-26T20:32:52.953" v="175" actId="2696"/>
        <pc:sldMkLst>
          <pc:docMk/>
          <pc:sldMk cId="2624725966" sldId="523"/>
        </pc:sldMkLst>
      </pc:sldChg>
      <pc:sldChg chg="del">
        <pc:chgData name="Cannell, Michael B" userId="df291291-9ac9-42c2-a976-062f6e2ad9da" providerId="ADAL" clId="{246FD2B1-4094-5545-B89A-73F811CD20C4}" dt="2022-09-26T20:32:52.953" v="175" actId="2696"/>
        <pc:sldMkLst>
          <pc:docMk/>
          <pc:sldMk cId="2859539727" sldId="524"/>
        </pc:sldMkLst>
      </pc:sldChg>
      <pc:sldChg chg="del">
        <pc:chgData name="Cannell, Michael B" userId="df291291-9ac9-42c2-a976-062f6e2ad9da" providerId="ADAL" clId="{246FD2B1-4094-5545-B89A-73F811CD20C4}" dt="2022-09-26T20:32:52.953" v="175" actId="2696"/>
        <pc:sldMkLst>
          <pc:docMk/>
          <pc:sldMk cId="798517446" sldId="525"/>
        </pc:sldMkLst>
      </pc:sldChg>
      <pc:sldChg chg="del">
        <pc:chgData name="Cannell, Michael B" userId="df291291-9ac9-42c2-a976-062f6e2ad9da" providerId="ADAL" clId="{246FD2B1-4094-5545-B89A-73F811CD20C4}" dt="2022-09-26T20:32:52.953" v="175" actId="2696"/>
        <pc:sldMkLst>
          <pc:docMk/>
          <pc:sldMk cId="1691578382" sldId="526"/>
        </pc:sldMkLst>
      </pc:sldChg>
      <pc:sldChg chg="del">
        <pc:chgData name="Cannell, Michael B" userId="df291291-9ac9-42c2-a976-062f6e2ad9da" providerId="ADAL" clId="{246FD2B1-4094-5545-B89A-73F811CD20C4}" dt="2022-09-26T20:32:52.953" v="175" actId="2696"/>
        <pc:sldMkLst>
          <pc:docMk/>
          <pc:sldMk cId="773072017" sldId="528"/>
        </pc:sldMkLst>
      </pc:sldChg>
      <pc:sldChg chg="del">
        <pc:chgData name="Cannell, Michael B" userId="df291291-9ac9-42c2-a976-062f6e2ad9da" providerId="ADAL" clId="{246FD2B1-4094-5545-B89A-73F811CD20C4}" dt="2022-09-26T20:32:52.953" v="175" actId="2696"/>
        <pc:sldMkLst>
          <pc:docMk/>
          <pc:sldMk cId="3627003873" sldId="529"/>
        </pc:sldMkLst>
      </pc:sldChg>
      <pc:sldChg chg="del">
        <pc:chgData name="Cannell, Michael B" userId="df291291-9ac9-42c2-a976-062f6e2ad9da" providerId="ADAL" clId="{246FD2B1-4094-5545-B89A-73F811CD20C4}" dt="2022-09-26T20:32:52.953" v="175" actId="2696"/>
        <pc:sldMkLst>
          <pc:docMk/>
          <pc:sldMk cId="2935379316" sldId="530"/>
        </pc:sldMkLst>
      </pc:sldChg>
      <pc:sldChg chg="del">
        <pc:chgData name="Cannell, Michael B" userId="df291291-9ac9-42c2-a976-062f6e2ad9da" providerId="ADAL" clId="{246FD2B1-4094-5545-B89A-73F811CD20C4}" dt="2022-09-26T20:32:52.953" v="175" actId="2696"/>
        <pc:sldMkLst>
          <pc:docMk/>
          <pc:sldMk cId="3102695254" sldId="531"/>
        </pc:sldMkLst>
      </pc:sldChg>
      <pc:sldChg chg="modSp add del mod ord">
        <pc:chgData name="Cannell, Michael B" userId="df291291-9ac9-42c2-a976-062f6e2ad9da" providerId="ADAL" clId="{246FD2B1-4094-5545-B89A-73F811CD20C4}" dt="2022-09-26T21:41:03.751" v="293" actId="20578"/>
        <pc:sldMkLst>
          <pc:docMk/>
          <pc:sldMk cId="1667306345" sldId="532"/>
        </pc:sldMkLst>
        <pc:spChg chg="mod">
          <ac:chgData name="Cannell, Michael B" userId="df291291-9ac9-42c2-a976-062f6e2ad9da" providerId="ADAL" clId="{246FD2B1-4094-5545-B89A-73F811CD20C4}" dt="2022-09-26T21:36:11.806" v="199" actId="2711"/>
          <ac:spMkLst>
            <pc:docMk/>
            <pc:sldMk cId="1667306345" sldId="532"/>
            <ac:spMk id="2" creationId="{274AA1D4-BCE4-E94D-CA34-D598ACAF4F3A}"/>
          </ac:spMkLst>
        </pc:spChg>
        <pc:spChg chg="mod">
          <ac:chgData name="Cannell, Michael B" userId="df291291-9ac9-42c2-a976-062f6e2ad9da" providerId="ADAL" clId="{246FD2B1-4094-5545-B89A-73F811CD20C4}" dt="2022-09-26T21:36:11.806" v="199" actId="2711"/>
          <ac:spMkLst>
            <pc:docMk/>
            <pc:sldMk cId="1667306345" sldId="532"/>
            <ac:spMk id="3" creationId="{875662CF-9C08-5E6F-CA90-5CF9F2C16C22}"/>
          </ac:spMkLst>
        </pc:spChg>
      </pc:sldChg>
      <pc:sldChg chg="addSp modSp add del mod">
        <pc:chgData name="Cannell, Michael B" userId="df291291-9ac9-42c2-a976-062f6e2ad9da" providerId="ADAL" clId="{246FD2B1-4094-5545-B89A-73F811CD20C4}" dt="2022-09-26T22:01:04.934" v="840" actId="20577"/>
        <pc:sldMkLst>
          <pc:docMk/>
          <pc:sldMk cId="3384997913" sldId="533"/>
        </pc:sldMkLst>
        <pc:spChg chg="add mod">
          <ac:chgData name="Cannell, Michael B" userId="df291291-9ac9-42c2-a976-062f6e2ad9da" providerId="ADAL" clId="{246FD2B1-4094-5545-B89A-73F811CD20C4}" dt="2022-09-26T22:01:04.934" v="840" actId="20577"/>
          <ac:spMkLst>
            <pc:docMk/>
            <pc:sldMk cId="3384997913" sldId="533"/>
            <ac:spMk id="4" creationId="{7A4A952A-7C0D-16DE-D2F2-0EEDF6402779}"/>
          </ac:spMkLst>
        </pc:spChg>
      </pc:sldChg>
      <pc:sldChg chg="del">
        <pc:chgData name="Cannell, Michael B" userId="df291291-9ac9-42c2-a976-062f6e2ad9da" providerId="ADAL" clId="{246FD2B1-4094-5545-B89A-73F811CD20C4}" dt="2022-09-26T20:32:52.953" v="175" actId="2696"/>
        <pc:sldMkLst>
          <pc:docMk/>
          <pc:sldMk cId="1478427708" sldId="534"/>
        </pc:sldMkLst>
      </pc:sldChg>
      <pc:sldChg chg="del">
        <pc:chgData name="Cannell, Michael B" userId="df291291-9ac9-42c2-a976-062f6e2ad9da" providerId="ADAL" clId="{246FD2B1-4094-5545-B89A-73F811CD20C4}" dt="2022-09-26T20:32:52.953" v="175" actId="2696"/>
        <pc:sldMkLst>
          <pc:docMk/>
          <pc:sldMk cId="2577712235" sldId="535"/>
        </pc:sldMkLst>
      </pc:sldChg>
      <pc:sldChg chg="del">
        <pc:chgData name="Cannell, Michael B" userId="df291291-9ac9-42c2-a976-062f6e2ad9da" providerId="ADAL" clId="{246FD2B1-4094-5545-B89A-73F811CD20C4}" dt="2022-09-26T20:32:52.953" v="175" actId="2696"/>
        <pc:sldMkLst>
          <pc:docMk/>
          <pc:sldMk cId="4233152865" sldId="536"/>
        </pc:sldMkLst>
      </pc:sldChg>
      <pc:sldChg chg="del">
        <pc:chgData name="Cannell, Michael B" userId="df291291-9ac9-42c2-a976-062f6e2ad9da" providerId="ADAL" clId="{246FD2B1-4094-5545-B89A-73F811CD20C4}" dt="2022-09-26T20:32:52.953" v="175" actId="2696"/>
        <pc:sldMkLst>
          <pc:docMk/>
          <pc:sldMk cId="3374499611" sldId="537"/>
        </pc:sldMkLst>
      </pc:sldChg>
      <pc:sldChg chg="del">
        <pc:chgData name="Cannell, Michael B" userId="df291291-9ac9-42c2-a976-062f6e2ad9da" providerId="ADAL" clId="{246FD2B1-4094-5545-B89A-73F811CD20C4}" dt="2022-09-26T20:32:52.953" v="175" actId="2696"/>
        <pc:sldMkLst>
          <pc:docMk/>
          <pc:sldMk cId="99315833" sldId="538"/>
        </pc:sldMkLst>
      </pc:sldChg>
      <pc:sldChg chg="del">
        <pc:chgData name="Cannell, Michael B" userId="df291291-9ac9-42c2-a976-062f6e2ad9da" providerId="ADAL" clId="{246FD2B1-4094-5545-B89A-73F811CD20C4}" dt="2022-09-26T20:32:52.953" v="175" actId="2696"/>
        <pc:sldMkLst>
          <pc:docMk/>
          <pc:sldMk cId="1519513027" sldId="539"/>
        </pc:sldMkLst>
      </pc:sldChg>
      <pc:sldChg chg="del">
        <pc:chgData name="Cannell, Michael B" userId="df291291-9ac9-42c2-a976-062f6e2ad9da" providerId="ADAL" clId="{246FD2B1-4094-5545-B89A-73F811CD20C4}" dt="2022-09-26T20:32:52.953" v="175" actId="2696"/>
        <pc:sldMkLst>
          <pc:docMk/>
          <pc:sldMk cId="2399453296" sldId="541"/>
        </pc:sldMkLst>
      </pc:sldChg>
      <pc:sldChg chg="del">
        <pc:chgData name="Cannell, Michael B" userId="df291291-9ac9-42c2-a976-062f6e2ad9da" providerId="ADAL" clId="{246FD2B1-4094-5545-B89A-73F811CD20C4}" dt="2022-09-26T20:32:52.953" v="175" actId="2696"/>
        <pc:sldMkLst>
          <pc:docMk/>
          <pc:sldMk cId="339299914" sldId="542"/>
        </pc:sldMkLst>
      </pc:sldChg>
      <pc:sldChg chg="del">
        <pc:chgData name="Cannell, Michael B" userId="df291291-9ac9-42c2-a976-062f6e2ad9da" providerId="ADAL" clId="{246FD2B1-4094-5545-B89A-73F811CD20C4}" dt="2022-09-26T20:32:52.953" v="175" actId="2696"/>
        <pc:sldMkLst>
          <pc:docMk/>
          <pc:sldMk cId="3899755228" sldId="544"/>
        </pc:sldMkLst>
      </pc:sldChg>
      <pc:sldChg chg="del">
        <pc:chgData name="Cannell, Michael B" userId="df291291-9ac9-42c2-a976-062f6e2ad9da" providerId="ADAL" clId="{246FD2B1-4094-5545-B89A-73F811CD20C4}" dt="2022-09-26T20:32:52.953" v="175" actId="2696"/>
        <pc:sldMkLst>
          <pc:docMk/>
          <pc:sldMk cId="3401771583" sldId="545"/>
        </pc:sldMkLst>
      </pc:sldChg>
      <pc:sldChg chg="del">
        <pc:chgData name="Cannell, Michael B" userId="df291291-9ac9-42c2-a976-062f6e2ad9da" providerId="ADAL" clId="{246FD2B1-4094-5545-B89A-73F811CD20C4}" dt="2022-09-26T20:32:52.953" v="175" actId="2696"/>
        <pc:sldMkLst>
          <pc:docMk/>
          <pc:sldMk cId="1873141520" sldId="546"/>
        </pc:sldMkLst>
      </pc:sldChg>
      <pc:sldChg chg="del">
        <pc:chgData name="Cannell, Michael B" userId="df291291-9ac9-42c2-a976-062f6e2ad9da" providerId="ADAL" clId="{246FD2B1-4094-5545-B89A-73F811CD20C4}" dt="2022-09-26T20:32:52.953" v="175" actId="2696"/>
        <pc:sldMkLst>
          <pc:docMk/>
          <pc:sldMk cId="2792923461" sldId="547"/>
        </pc:sldMkLst>
      </pc:sldChg>
      <pc:sldChg chg="del">
        <pc:chgData name="Cannell, Michael B" userId="df291291-9ac9-42c2-a976-062f6e2ad9da" providerId="ADAL" clId="{246FD2B1-4094-5545-B89A-73F811CD20C4}" dt="2022-09-26T20:32:52.953" v="175" actId="2696"/>
        <pc:sldMkLst>
          <pc:docMk/>
          <pc:sldMk cId="164120314" sldId="548"/>
        </pc:sldMkLst>
      </pc:sldChg>
      <pc:sldChg chg="del">
        <pc:chgData name="Cannell, Michael B" userId="df291291-9ac9-42c2-a976-062f6e2ad9da" providerId="ADAL" clId="{246FD2B1-4094-5545-B89A-73F811CD20C4}" dt="2022-09-26T20:32:52.953" v="175" actId="2696"/>
        <pc:sldMkLst>
          <pc:docMk/>
          <pc:sldMk cId="758753972" sldId="551"/>
        </pc:sldMkLst>
      </pc:sldChg>
      <pc:sldChg chg="del">
        <pc:chgData name="Cannell, Michael B" userId="df291291-9ac9-42c2-a976-062f6e2ad9da" providerId="ADAL" clId="{246FD2B1-4094-5545-B89A-73F811CD20C4}" dt="2022-09-26T20:32:52.953" v="175" actId="2696"/>
        <pc:sldMkLst>
          <pc:docMk/>
          <pc:sldMk cId="3650225400" sldId="552"/>
        </pc:sldMkLst>
      </pc:sldChg>
      <pc:sldChg chg="modSp mod modNotesTx">
        <pc:chgData name="Cannell, Michael B" userId="df291291-9ac9-42c2-a976-062f6e2ad9da" providerId="ADAL" clId="{246FD2B1-4094-5545-B89A-73F811CD20C4}" dt="2022-09-26T22:09:39.936" v="1121" actId="20577"/>
        <pc:sldMkLst>
          <pc:docMk/>
          <pc:sldMk cId="104509245" sldId="553"/>
        </pc:sldMkLst>
        <pc:spChg chg="mod">
          <ac:chgData name="Cannell, Michael B" userId="df291291-9ac9-42c2-a976-062f6e2ad9da" providerId="ADAL" clId="{246FD2B1-4094-5545-B89A-73F811CD20C4}" dt="2022-09-26T19:22:15.777" v="10" actId="20577"/>
          <ac:spMkLst>
            <pc:docMk/>
            <pc:sldMk cId="104509245" sldId="553"/>
            <ac:spMk id="7" creationId="{C607C46B-1F80-FE96-C16A-E6DD7AB720AE}"/>
          </ac:spMkLst>
        </pc:spChg>
        <pc:spChg chg="mod">
          <ac:chgData name="Cannell, Michael B" userId="df291291-9ac9-42c2-a976-062f6e2ad9da" providerId="ADAL" clId="{246FD2B1-4094-5545-B89A-73F811CD20C4}" dt="2022-09-26T20:14:56.598" v="165" actId="207"/>
          <ac:spMkLst>
            <pc:docMk/>
            <pc:sldMk cId="104509245" sldId="553"/>
            <ac:spMk id="15" creationId="{1E8DCD2C-98C8-7700-8C81-C64FB785350D}"/>
          </ac:spMkLst>
        </pc:spChg>
      </pc:sldChg>
      <pc:sldChg chg="del">
        <pc:chgData name="Cannell, Michael B" userId="df291291-9ac9-42c2-a976-062f6e2ad9da" providerId="ADAL" clId="{246FD2B1-4094-5545-B89A-73F811CD20C4}" dt="2022-09-26T20:32:52.953" v="175" actId="2696"/>
        <pc:sldMkLst>
          <pc:docMk/>
          <pc:sldMk cId="279953005" sldId="554"/>
        </pc:sldMkLst>
      </pc:sldChg>
      <pc:sldChg chg="add del modNotesTx">
        <pc:chgData name="Cannell, Michael B" userId="df291291-9ac9-42c2-a976-062f6e2ad9da" providerId="ADAL" clId="{246FD2B1-4094-5545-B89A-73F811CD20C4}" dt="2022-09-26T22:12:15.291" v="1394" actId="20577"/>
        <pc:sldMkLst>
          <pc:docMk/>
          <pc:sldMk cId="2004318059" sldId="555"/>
        </pc:sldMkLst>
      </pc:sldChg>
      <pc:sldChg chg="del">
        <pc:chgData name="Cannell, Michael B" userId="df291291-9ac9-42c2-a976-062f6e2ad9da" providerId="ADAL" clId="{246FD2B1-4094-5545-B89A-73F811CD20C4}" dt="2022-09-26T20:32:52.953" v="175" actId="2696"/>
        <pc:sldMkLst>
          <pc:docMk/>
          <pc:sldMk cId="4082172174" sldId="556"/>
        </pc:sldMkLst>
      </pc:sldChg>
      <pc:sldChg chg="del">
        <pc:chgData name="Cannell, Michael B" userId="df291291-9ac9-42c2-a976-062f6e2ad9da" providerId="ADAL" clId="{246FD2B1-4094-5545-B89A-73F811CD20C4}" dt="2022-09-26T20:32:52.953" v="175" actId="2696"/>
        <pc:sldMkLst>
          <pc:docMk/>
          <pc:sldMk cId="1008919079" sldId="557"/>
        </pc:sldMkLst>
      </pc:sldChg>
      <pc:sldChg chg="del">
        <pc:chgData name="Cannell, Michael B" userId="df291291-9ac9-42c2-a976-062f6e2ad9da" providerId="ADAL" clId="{246FD2B1-4094-5545-B89A-73F811CD20C4}" dt="2022-09-26T20:32:52.953" v="175" actId="2696"/>
        <pc:sldMkLst>
          <pc:docMk/>
          <pc:sldMk cId="1330803651" sldId="560"/>
        </pc:sldMkLst>
      </pc:sldChg>
      <pc:sldChg chg="del">
        <pc:chgData name="Cannell, Michael B" userId="df291291-9ac9-42c2-a976-062f6e2ad9da" providerId="ADAL" clId="{246FD2B1-4094-5545-B89A-73F811CD20C4}" dt="2022-09-26T20:32:52.953" v="175" actId="2696"/>
        <pc:sldMkLst>
          <pc:docMk/>
          <pc:sldMk cId="4005653384" sldId="563"/>
        </pc:sldMkLst>
      </pc:sldChg>
      <pc:sldChg chg="del">
        <pc:chgData name="Cannell, Michael B" userId="df291291-9ac9-42c2-a976-062f6e2ad9da" providerId="ADAL" clId="{246FD2B1-4094-5545-B89A-73F811CD20C4}" dt="2022-09-26T20:32:52.953" v="175" actId="2696"/>
        <pc:sldMkLst>
          <pc:docMk/>
          <pc:sldMk cId="2875028101" sldId="564"/>
        </pc:sldMkLst>
      </pc:sldChg>
      <pc:sldChg chg="del">
        <pc:chgData name="Cannell, Michael B" userId="df291291-9ac9-42c2-a976-062f6e2ad9da" providerId="ADAL" clId="{246FD2B1-4094-5545-B89A-73F811CD20C4}" dt="2022-09-26T20:32:52.953" v="175" actId="2696"/>
        <pc:sldMkLst>
          <pc:docMk/>
          <pc:sldMk cId="1608667279" sldId="566"/>
        </pc:sldMkLst>
      </pc:sldChg>
      <pc:sldChg chg="del">
        <pc:chgData name="Cannell, Michael B" userId="df291291-9ac9-42c2-a976-062f6e2ad9da" providerId="ADAL" clId="{246FD2B1-4094-5545-B89A-73F811CD20C4}" dt="2022-09-26T20:32:52.953" v="175" actId="2696"/>
        <pc:sldMkLst>
          <pc:docMk/>
          <pc:sldMk cId="4272442912" sldId="567"/>
        </pc:sldMkLst>
      </pc:sldChg>
      <pc:sldChg chg="del">
        <pc:chgData name="Cannell, Michael B" userId="df291291-9ac9-42c2-a976-062f6e2ad9da" providerId="ADAL" clId="{246FD2B1-4094-5545-B89A-73F811CD20C4}" dt="2022-09-26T20:32:52.953" v="175" actId="2696"/>
        <pc:sldMkLst>
          <pc:docMk/>
          <pc:sldMk cId="3389233899" sldId="568"/>
        </pc:sldMkLst>
      </pc:sldChg>
      <pc:sldChg chg="del">
        <pc:chgData name="Cannell, Michael B" userId="df291291-9ac9-42c2-a976-062f6e2ad9da" providerId="ADAL" clId="{246FD2B1-4094-5545-B89A-73F811CD20C4}" dt="2022-09-26T20:32:52.953" v="175" actId="2696"/>
        <pc:sldMkLst>
          <pc:docMk/>
          <pc:sldMk cId="3617486208" sldId="569"/>
        </pc:sldMkLst>
      </pc:sldChg>
      <pc:sldChg chg="del">
        <pc:chgData name="Cannell, Michael B" userId="df291291-9ac9-42c2-a976-062f6e2ad9da" providerId="ADAL" clId="{246FD2B1-4094-5545-B89A-73F811CD20C4}" dt="2022-09-26T20:32:52.953" v="175" actId="2696"/>
        <pc:sldMkLst>
          <pc:docMk/>
          <pc:sldMk cId="3244986347" sldId="571"/>
        </pc:sldMkLst>
      </pc:sldChg>
      <pc:sldChg chg="del">
        <pc:chgData name="Cannell, Michael B" userId="df291291-9ac9-42c2-a976-062f6e2ad9da" providerId="ADAL" clId="{246FD2B1-4094-5545-B89A-73F811CD20C4}" dt="2022-09-26T20:32:52.953" v="175" actId="2696"/>
        <pc:sldMkLst>
          <pc:docMk/>
          <pc:sldMk cId="2876691806" sldId="572"/>
        </pc:sldMkLst>
      </pc:sldChg>
      <pc:sldChg chg="del">
        <pc:chgData name="Cannell, Michael B" userId="df291291-9ac9-42c2-a976-062f6e2ad9da" providerId="ADAL" clId="{246FD2B1-4094-5545-B89A-73F811CD20C4}" dt="2022-09-26T20:32:52.953" v="175" actId="2696"/>
        <pc:sldMkLst>
          <pc:docMk/>
          <pc:sldMk cId="944481683" sldId="573"/>
        </pc:sldMkLst>
      </pc:sldChg>
      <pc:sldChg chg="addSp delSp modSp add del mod modNotesTx">
        <pc:chgData name="Cannell, Michael B" userId="df291291-9ac9-42c2-a976-062f6e2ad9da" providerId="ADAL" clId="{246FD2B1-4094-5545-B89A-73F811CD20C4}" dt="2022-09-26T23:02:36.450" v="2778" actId="20577"/>
        <pc:sldMkLst>
          <pc:docMk/>
          <pc:sldMk cId="2138099613" sldId="574"/>
        </pc:sldMkLst>
        <pc:spChg chg="add del mod">
          <ac:chgData name="Cannell, Michael B" userId="df291291-9ac9-42c2-a976-062f6e2ad9da" providerId="ADAL" clId="{246FD2B1-4094-5545-B89A-73F811CD20C4}" dt="2022-09-26T22:52:09.996" v="2608"/>
          <ac:spMkLst>
            <pc:docMk/>
            <pc:sldMk cId="2138099613" sldId="574"/>
            <ac:spMk id="6" creationId="{AA6B6747-52C8-F75B-1552-393D5AA27C3B}"/>
          </ac:spMkLst>
        </pc:spChg>
        <pc:spChg chg="mod topLvl">
          <ac:chgData name="Cannell, Michael B" userId="df291291-9ac9-42c2-a976-062f6e2ad9da" providerId="ADAL" clId="{246FD2B1-4094-5545-B89A-73F811CD20C4}" dt="2022-09-26T23:00:05.300" v="2702" actId="165"/>
          <ac:spMkLst>
            <pc:docMk/>
            <pc:sldMk cId="2138099613" sldId="574"/>
            <ac:spMk id="7" creationId="{B04B5FAD-FDD9-30CC-5D1C-BEB61A2A39A8}"/>
          </ac:spMkLst>
        </pc:spChg>
        <pc:spChg chg="mod topLvl">
          <ac:chgData name="Cannell, Michael B" userId="df291291-9ac9-42c2-a976-062f6e2ad9da" providerId="ADAL" clId="{246FD2B1-4094-5545-B89A-73F811CD20C4}" dt="2022-09-26T23:00:05.300" v="2702" actId="165"/>
          <ac:spMkLst>
            <pc:docMk/>
            <pc:sldMk cId="2138099613" sldId="574"/>
            <ac:spMk id="8" creationId="{F0AEC61A-366E-C316-9549-B424FE97DC81}"/>
          </ac:spMkLst>
        </pc:spChg>
        <pc:spChg chg="mod topLvl">
          <ac:chgData name="Cannell, Michael B" userId="df291291-9ac9-42c2-a976-062f6e2ad9da" providerId="ADAL" clId="{246FD2B1-4094-5545-B89A-73F811CD20C4}" dt="2022-09-26T23:00:05.300" v="2702" actId="165"/>
          <ac:spMkLst>
            <pc:docMk/>
            <pc:sldMk cId="2138099613" sldId="574"/>
            <ac:spMk id="9" creationId="{517F9297-7465-7172-5EF7-63AA614E2D8B}"/>
          </ac:spMkLst>
        </pc:spChg>
        <pc:spChg chg="mod topLvl">
          <ac:chgData name="Cannell, Michael B" userId="df291291-9ac9-42c2-a976-062f6e2ad9da" providerId="ADAL" clId="{246FD2B1-4094-5545-B89A-73F811CD20C4}" dt="2022-09-26T23:00:05.300" v="2702" actId="165"/>
          <ac:spMkLst>
            <pc:docMk/>
            <pc:sldMk cId="2138099613" sldId="574"/>
            <ac:spMk id="10" creationId="{D0C6B1AB-7AA9-2045-4671-D9A6C79C37D4}"/>
          </ac:spMkLst>
        </pc:spChg>
        <pc:spChg chg="mod topLvl">
          <ac:chgData name="Cannell, Michael B" userId="df291291-9ac9-42c2-a976-062f6e2ad9da" providerId="ADAL" clId="{246FD2B1-4094-5545-B89A-73F811CD20C4}" dt="2022-09-26T23:00:05.300" v="2702" actId="165"/>
          <ac:spMkLst>
            <pc:docMk/>
            <pc:sldMk cId="2138099613" sldId="574"/>
            <ac:spMk id="11" creationId="{DEABC989-14C6-9547-3725-5DC237AA82AD}"/>
          </ac:spMkLst>
        </pc:spChg>
        <pc:spChg chg="mod topLvl">
          <ac:chgData name="Cannell, Michael B" userId="df291291-9ac9-42c2-a976-062f6e2ad9da" providerId="ADAL" clId="{246FD2B1-4094-5545-B89A-73F811CD20C4}" dt="2022-09-26T23:00:05.300" v="2702" actId="165"/>
          <ac:spMkLst>
            <pc:docMk/>
            <pc:sldMk cId="2138099613" sldId="574"/>
            <ac:spMk id="12" creationId="{C02CA5BF-AC1B-4CF6-8442-4D7861D88235}"/>
          </ac:spMkLst>
        </pc:spChg>
        <pc:spChg chg="mod topLvl">
          <ac:chgData name="Cannell, Michael B" userId="df291291-9ac9-42c2-a976-062f6e2ad9da" providerId="ADAL" clId="{246FD2B1-4094-5545-B89A-73F811CD20C4}" dt="2022-09-26T23:00:05.300" v="2702" actId="165"/>
          <ac:spMkLst>
            <pc:docMk/>
            <pc:sldMk cId="2138099613" sldId="574"/>
            <ac:spMk id="13" creationId="{AEC6ACAF-E8A7-5686-414D-C3BE22DDB7C0}"/>
          </ac:spMkLst>
        </pc:spChg>
        <pc:spChg chg="mod topLvl">
          <ac:chgData name="Cannell, Michael B" userId="df291291-9ac9-42c2-a976-062f6e2ad9da" providerId="ADAL" clId="{246FD2B1-4094-5545-B89A-73F811CD20C4}" dt="2022-09-26T23:00:05.300" v="2702" actId="165"/>
          <ac:spMkLst>
            <pc:docMk/>
            <pc:sldMk cId="2138099613" sldId="574"/>
            <ac:spMk id="14" creationId="{EA7C0330-C6B4-8A45-BE0C-93359C2653DB}"/>
          </ac:spMkLst>
        </pc:spChg>
        <pc:spChg chg="mod topLvl">
          <ac:chgData name="Cannell, Michael B" userId="df291291-9ac9-42c2-a976-062f6e2ad9da" providerId="ADAL" clId="{246FD2B1-4094-5545-B89A-73F811CD20C4}" dt="2022-09-26T23:00:05.300" v="2702" actId="165"/>
          <ac:spMkLst>
            <pc:docMk/>
            <pc:sldMk cId="2138099613" sldId="574"/>
            <ac:spMk id="15" creationId="{804EB03E-CA73-4345-44C6-1E7C086D48A8}"/>
          </ac:spMkLst>
        </pc:spChg>
        <pc:spChg chg="add mod">
          <ac:chgData name="Cannell, Michael B" userId="df291291-9ac9-42c2-a976-062f6e2ad9da" providerId="ADAL" clId="{246FD2B1-4094-5545-B89A-73F811CD20C4}" dt="2022-09-26T22:52:09.326" v="2605"/>
          <ac:spMkLst>
            <pc:docMk/>
            <pc:sldMk cId="2138099613" sldId="574"/>
            <ac:spMk id="16" creationId="{6241C815-52D3-7BBB-9952-EB51F0251BB7}"/>
          </ac:spMkLst>
        </pc:spChg>
        <pc:spChg chg="mod topLvl">
          <ac:chgData name="Cannell, Michael B" userId="df291291-9ac9-42c2-a976-062f6e2ad9da" providerId="ADAL" clId="{246FD2B1-4094-5545-B89A-73F811CD20C4}" dt="2022-09-26T23:00:05.300" v="2702" actId="165"/>
          <ac:spMkLst>
            <pc:docMk/>
            <pc:sldMk cId="2138099613" sldId="574"/>
            <ac:spMk id="21" creationId="{E384B5B2-1A3E-7D8A-10E1-884B7EC2E595}"/>
          </ac:spMkLst>
        </pc:spChg>
        <pc:spChg chg="mod topLvl">
          <ac:chgData name="Cannell, Michael B" userId="df291291-9ac9-42c2-a976-062f6e2ad9da" providerId="ADAL" clId="{246FD2B1-4094-5545-B89A-73F811CD20C4}" dt="2022-09-26T23:00:05.300" v="2702" actId="165"/>
          <ac:spMkLst>
            <pc:docMk/>
            <pc:sldMk cId="2138099613" sldId="574"/>
            <ac:spMk id="26" creationId="{BF27ED52-9A25-D3A6-45C3-552B4940D445}"/>
          </ac:spMkLst>
        </pc:spChg>
        <pc:spChg chg="mod topLvl">
          <ac:chgData name="Cannell, Michael B" userId="df291291-9ac9-42c2-a976-062f6e2ad9da" providerId="ADAL" clId="{246FD2B1-4094-5545-B89A-73F811CD20C4}" dt="2022-09-26T23:00:05.300" v="2702" actId="165"/>
          <ac:spMkLst>
            <pc:docMk/>
            <pc:sldMk cId="2138099613" sldId="574"/>
            <ac:spMk id="27" creationId="{C91808F8-EE04-FFE4-6E7F-A8D39D5BD59A}"/>
          </ac:spMkLst>
        </pc:spChg>
        <pc:spChg chg="mod topLvl">
          <ac:chgData name="Cannell, Michael B" userId="df291291-9ac9-42c2-a976-062f6e2ad9da" providerId="ADAL" clId="{246FD2B1-4094-5545-B89A-73F811CD20C4}" dt="2022-09-26T23:00:05.300" v="2702" actId="165"/>
          <ac:spMkLst>
            <pc:docMk/>
            <pc:sldMk cId="2138099613" sldId="574"/>
            <ac:spMk id="28" creationId="{B8708EE1-C8A1-F4A8-55E1-2E835B5A78B9}"/>
          </ac:spMkLst>
        </pc:spChg>
        <pc:spChg chg="mod topLvl">
          <ac:chgData name="Cannell, Michael B" userId="df291291-9ac9-42c2-a976-062f6e2ad9da" providerId="ADAL" clId="{246FD2B1-4094-5545-B89A-73F811CD20C4}" dt="2022-09-26T23:00:05.300" v="2702" actId="165"/>
          <ac:spMkLst>
            <pc:docMk/>
            <pc:sldMk cId="2138099613" sldId="574"/>
            <ac:spMk id="29" creationId="{2C16D63B-010B-95D6-DCA2-C9A4993A3E8A}"/>
          </ac:spMkLst>
        </pc:spChg>
        <pc:spChg chg="mod topLvl">
          <ac:chgData name="Cannell, Michael B" userId="df291291-9ac9-42c2-a976-062f6e2ad9da" providerId="ADAL" clId="{246FD2B1-4094-5545-B89A-73F811CD20C4}" dt="2022-09-26T23:00:05.300" v="2702" actId="165"/>
          <ac:spMkLst>
            <pc:docMk/>
            <pc:sldMk cId="2138099613" sldId="574"/>
            <ac:spMk id="30" creationId="{D08B097A-CB4A-AA80-479D-27659684144B}"/>
          </ac:spMkLst>
        </pc:spChg>
        <pc:spChg chg="mod topLvl">
          <ac:chgData name="Cannell, Michael B" userId="df291291-9ac9-42c2-a976-062f6e2ad9da" providerId="ADAL" clId="{246FD2B1-4094-5545-B89A-73F811CD20C4}" dt="2022-09-26T23:00:05.300" v="2702" actId="165"/>
          <ac:spMkLst>
            <pc:docMk/>
            <pc:sldMk cId="2138099613" sldId="574"/>
            <ac:spMk id="31" creationId="{FC319884-62C4-3E32-D32F-E597C8C4F35B}"/>
          </ac:spMkLst>
        </pc:spChg>
        <pc:spChg chg="mod topLvl">
          <ac:chgData name="Cannell, Michael B" userId="df291291-9ac9-42c2-a976-062f6e2ad9da" providerId="ADAL" clId="{246FD2B1-4094-5545-B89A-73F811CD20C4}" dt="2022-09-26T23:00:05.300" v="2702" actId="165"/>
          <ac:spMkLst>
            <pc:docMk/>
            <pc:sldMk cId="2138099613" sldId="574"/>
            <ac:spMk id="32" creationId="{3AEEB17A-EA26-2B7E-8298-168694DA7C7E}"/>
          </ac:spMkLst>
        </pc:spChg>
        <pc:spChg chg="mod topLvl">
          <ac:chgData name="Cannell, Michael B" userId="df291291-9ac9-42c2-a976-062f6e2ad9da" providerId="ADAL" clId="{246FD2B1-4094-5545-B89A-73F811CD20C4}" dt="2022-09-26T23:00:05.300" v="2702" actId="165"/>
          <ac:spMkLst>
            <pc:docMk/>
            <pc:sldMk cId="2138099613" sldId="574"/>
            <ac:spMk id="33" creationId="{ED5AB667-3326-1893-78C8-1DCDA38288D8}"/>
          </ac:spMkLst>
        </pc:spChg>
        <pc:spChg chg="mod topLvl">
          <ac:chgData name="Cannell, Michael B" userId="df291291-9ac9-42c2-a976-062f6e2ad9da" providerId="ADAL" clId="{246FD2B1-4094-5545-B89A-73F811CD20C4}" dt="2022-09-26T23:00:05.300" v="2702" actId="165"/>
          <ac:spMkLst>
            <pc:docMk/>
            <pc:sldMk cId="2138099613" sldId="574"/>
            <ac:spMk id="34" creationId="{60AE0DF0-9E34-7525-1A42-B648501C83AC}"/>
          </ac:spMkLst>
        </pc:spChg>
        <pc:spChg chg="mod topLvl">
          <ac:chgData name="Cannell, Michael B" userId="df291291-9ac9-42c2-a976-062f6e2ad9da" providerId="ADAL" clId="{246FD2B1-4094-5545-B89A-73F811CD20C4}" dt="2022-09-26T23:00:05.300" v="2702" actId="165"/>
          <ac:spMkLst>
            <pc:docMk/>
            <pc:sldMk cId="2138099613" sldId="574"/>
            <ac:spMk id="35" creationId="{B12BC8C2-1C6D-B831-0ABD-B0078B4EBE09}"/>
          </ac:spMkLst>
        </pc:spChg>
        <pc:spChg chg="mod topLvl">
          <ac:chgData name="Cannell, Michael B" userId="df291291-9ac9-42c2-a976-062f6e2ad9da" providerId="ADAL" clId="{246FD2B1-4094-5545-B89A-73F811CD20C4}" dt="2022-09-26T23:00:05.300" v="2702" actId="165"/>
          <ac:spMkLst>
            <pc:docMk/>
            <pc:sldMk cId="2138099613" sldId="574"/>
            <ac:spMk id="36" creationId="{7BA05683-EA0B-9D8B-B729-70B80BEE0254}"/>
          </ac:spMkLst>
        </pc:spChg>
        <pc:spChg chg="mod topLvl">
          <ac:chgData name="Cannell, Michael B" userId="df291291-9ac9-42c2-a976-062f6e2ad9da" providerId="ADAL" clId="{246FD2B1-4094-5545-B89A-73F811CD20C4}" dt="2022-09-26T23:00:05.300" v="2702" actId="165"/>
          <ac:spMkLst>
            <pc:docMk/>
            <pc:sldMk cId="2138099613" sldId="574"/>
            <ac:spMk id="37" creationId="{91C2B41C-74F7-85BB-5554-391356F50BC2}"/>
          </ac:spMkLst>
        </pc:spChg>
        <pc:spChg chg="mod topLvl">
          <ac:chgData name="Cannell, Michael B" userId="df291291-9ac9-42c2-a976-062f6e2ad9da" providerId="ADAL" clId="{246FD2B1-4094-5545-B89A-73F811CD20C4}" dt="2022-09-26T23:00:05.300" v="2702" actId="165"/>
          <ac:spMkLst>
            <pc:docMk/>
            <pc:sldMk cId="2138099613" sldId="574"/>
            <ac:spMk id="38" creationId="{EE341FB7-B5A4-0ED6-C658-C26BD2FE929F}"/>
          </ac:spMkLst>
        </pc:spChg>
        <pc:spChg chg="mod topLvl">
          <ac:chgData name="Cannell, Michael B" userId="df291291-9ac9-42c2-a976-062f6e2ad9da" providerId="ADAL" clId="{246FD2B1-4094-5545-B89A-73F811CD20C4}" dt="2022-09-26T23:00:05.300" v="2702" actId="165"/>
          <ac:spMkLst>
            <pc:docMk/>
            <pc:sldMk cId="2138099613" sldId="574"/>
            <ac:spMk id="39" creationId="{81CC3AB7-64D9-975B-3ED2-0D38EFE95AB7}"/>
          </ac:spMkLst>
        </pc:spChg>
        <pc:spChg chg="mod topLvl">
          <ac:chgData name="Cannell, Michael B" userId="df291291-9ac9-42c2-a976-062f6e2ad9da" providerId="ADAL" clId="{246FD2B1-4094-5545-B89A-73F811CD20C4}" dt="2022-09-26T23:00:05.300" v="2702" actId="165"/>
          <ac:spMkLst>
            <pc:docMk/>
            <pc:sldMk cId="2138099613" sldId="574"/>
            <ac:spMk id="40" creationId="{F72BCF1A-3044-F2F6-C34D-8F5E9F456340}"/>
          </ac:spMkLst>
        </pc:spChg>
        <pc:spChg chg="mod topLvl">
          <ac:chgData name="Cannell, Michael B" userId="df291291-9ac9-42c2-a976-062f6e2ad9da" providerId="ADAL" clId="{246FD2B1-4094-5545-B89A-73F811CD20C4}" dt="2022-09-26T23:00:05.300" v="2702" actId="165"/>
          <ac:spMkLst>
            <pc:docMk/>
            <pc:sldMk cId="2138099613" sldId="574"/>
            <ac:spMk id="41" creationId="{40C8F828-8839-9210-5ACE-75F42A69EAF9}"/>
          </ac:spMkLst>
        </pc:spChg>
        <pc:spChg chg="mod topLvl">
          <ac:chgData name="Cannell, Michael B" userId="df291291-9ac9-42c2-a976-062f6e2ad9da" providerId="ADAL" clId="{246FD2B1-4094-5545-B89A-73F811CD20C4}" dt="2022-09-26T23:00:05.300" v="2702" actId="165"/>
          <ac:spMkLst>
            <pc:docMk/>
            <pc:sldMk cId="2138099613" sldId="574"/>
            <ac:spMk id="43" creationId="{98AC0AE0-D887-01C3-D7A1-BC3448CB969B}"/>
          </ac:spMkLst>
        </pc:spChg>
        <pc:spChg chg="mod topLvl">
          <ac:chgData name="Cannell, Michael B" userId="df291291-9ac9-42c2-a976-062f6e2ad9da" providerId="ADAL" clId="{246FD2B1-4094-5545-B89A-73F811CD20C4}" dt="2022-09-26T23:01:02.776" v="2716" actId="14100"/>
          <ac:spMkLst>
            <pc:docMk/>
            <pc:sldMk cId="2138099613" sldId="574"/>
            <ac:spMk id="44" creationId="{CCD88229-3730-0923-F2C9-E62CEA1E2DDC}"/>
          </ac:spMkLst>
        </pc:spChg>
        <pc:spChg chg="mod topLvl">
          <ac:chgData name="Cannell, Michael B" userId="df291291-9ac9-42c2-a976-062f6e2ad9da" providerId="ADAL" clId="{246FD2B1-4094-5545-B89A-73F811CD20C4}" dt="2022-09-26T23:00:05.300" v="2702" actId="165"/>
          <ac:spMkLst>
            <pc:docMk/>
            <pc:sldMk cId="2138099613" sldId="574"/>
            <ac:spMk id="45" creationId="{81CFC1D7-D989-107D-7F13-193F283AD0C6}"/>
          </ac:spMkLst>
        </pc:spChg>
        <pc:spChg chg="mod topLvl">
          <ac:chgData name="Cannell, Michael B" userId="df291291-9ac9-42c2-a976-062f6e2ad9da" providerId="ADAL" clId="{246FD2B1-4094-5545-B89A-73F811CD20C4}" dt="2022-09-26T23:00:05.300" v="2702" actId="165"/>
          <ac:spMkLst>
            <pc:docMk/>
            <pc:sldMk cId="2138099613" sldId="574"/>
            <ac:spMk id="46" creationId="{9A3A86B6-2674-4D22-35B8-8EEE65D2E60F}"/>
          </ac:spMkLst>
        </pc:spChg>
        <pc:spChg chg="mod topLvl">
          <ac:chgData name="Cannell, Michael B" userId="df291291-9ac9-42c2-a976-062f6e2ad9da" providerId="ADAL" clId="{246FD2B1-4094-5545-B89A-73F811CD20C4}" dt="2022-09-26T23:00:05.300" v="2702" actId="165"/>
          <ac:spMkLst>
            <pc:docMk/>
            <pc:sldMk cId="2138099613" sldId="574"/>
            <ac:spMk id="47" creationId="{8D9E7369-8E18-E4A5-3F82-93CEF06BAB46}"/>
          </ac:spMkLst>
        </pc:spChg>
        <pc:spChg chg="mod topLvl">
          <ac:chgData name="Cannell, Michael B" userId="df291291-9ac9-42c2-a976-062f6e2ad9da" providerId="ADAL" clId="{246FD2B1-4094-5545-B89A-73F811CD20C4}" dt="2022-09-26T23:00:05.300" v="2702" actId="165"/>
          <ac:spMkLst>
            <pc:docMk/>
            <pc:sldMk cId="2138099613" sldId="574"/>
            <ac:spMk id="48" creationId="{A189A63D-9D86-9227-80D4-94660D0C3598}"/>
          </ac:spMkLst>
        </pc:spChg>
        <pc:spChg chg="mod topLvl">
          <ac:chgData name="Cannell, Michael B" userId="df291291-9ac9-42c2-a976-062f6e2ad9da" providerId="ADAL" clId="{246FD2B1-4094-5545-B89A-73F811CD20C4}" dt="2022-09-26T23:00:05.300" v="2702" actId="165"/>
          <ac:spMkLst>
            <pc:docMk/>
            <pc:sldMk cId="2138099613" sldId="574"/>
            <ac:spMk id="51" creationId="{80F2FBDA-A94C-008F-1CAA-EB4CF4B400BD}"/>
          </ac:spMkLst>
        </pc:spChg>
        <pc:spChg chg="mod topLvl">
          <ac:chgData name="Cannell, Michael B" userId="df291291-9ac9-42c2-a976-062f6e2ad9da" providerId="ADAL" clId="{246FD2B1-4094-5545-B89A-73F811CD20C4}" dt="2022-09-26T23:00:05.300" v="2702" actId="165"/>
          <ac:spMkLst>
            <pc:docMk/>
            <pc:sldMk cId="2138099613" sldId="574"/>
            <ac:spMk id="52" creationId="{A7963FE0-F39E-58BF-3E2B-2A7D0CD0F84A}"/>
          </ac:spMkLst>
        </pc:spChg>
        <pc:spChg chg="mod topLvl">
          <ac:chgData name="Cannell, Michael B" userId="df291291-9ac9-42c2-a976-062f6e2ad9da" providerId="ADAL" clId="{246FD2B1-4094-5545-B89A-73F811CD20C4}" dt="2022-09-26T23:00:05.300" v="2702" actId="165"/>
          <ac:spMkLst>
            <pc:docMk/>
            <pc:sldMk cId="2138099613" sldId="574"/>
            <ac:spMk id="53" creationId="{8C720B98-2720-7E09-78D9-A00086177E5C}"/>
          </ac:spMkLst>
        </pc:spChg>
        <pc:spChg chg="mod topLvl">
          <ac:chgData name="Cannell, Michael B" userId="df291291-9ac9-42c2-a976-062f6e2ad9da" providerId="ADAL" clId="{246FD2B1-4094-5545-B89A-73F811CD20C4}" dt="2022-09-26T23:00:05.300" v="2702" actId="165"/>
          <ac:spMkLst>
            <pc:docMk/>
            <pc:sldMk cId="2138099613" sldId="574"/>
            <ac:spMk id="54" creationId="{96E5F69D-74E7-9F29-6D68-99891B2FF925}"/>
          </ac:spMkLst>
        </pc:spChg>
        <pc:spChg chg="mod topLvl">
          <ac:chgData name="Cannell, Michael B" userId="df291291-9ac9-42c2-a976-062f6e2ad9da" providerId="ADAL" clId="{246FD2B1-4094-5545-B89A-73F811CD20C4}" dt="2022-09-26T23:00:05.300" v="2702" actId="165"/>
          <ac:spMkLst>
            <pc:docMk/>
            <pc:sldMk cId="2138099613" sldId="574"/>
            <ac:spMk id="55" creationId="{E8C6E50A-2044-AC0D-4EC6-2CC787B702F2}"/>
          </ac:spMkLst>
        </pc:spChg>
        <pc:spChg chg="mod topLvl">
          <ac:chgData name="Cannell, Michael B" userId="df291291-9ac9-42c2-a976-062f6e2ad9da" providerId="ADAL" clId="{246FD2B1-4094-5545-B89A-73F811CD20C4}" dt="2022-09-26T23:00:05.300" v="2702" actId="165"/>
          <ac:spMkLst>
            <pc:docMk/>
            <pc:sldMk cId="2138099613" sldId="574"/>
            <ac:spMk id="56" creationId="{14D74131-D786-443D-8011-249168384020}"/>
          </ac:spMkLst>
        </pc:spChg>
        <pc:spChg chg="mod topLvl">
          <ac:chgData name="Cannell, Michael B" userId="df291291-9ac9-42c2-a976-062f6e2ad9da" providerId="ADAL" clId="{246FD2B1-4094-5545-B89A-73F811CD20C4}" dt="2022-09-26T23:00:05.300" v="2702" actId="165"/>
          <ac:spMkLst>
            <pc:docMk/>
            <pc:sldMk cId="2138099613" sldId="574"/>
            <ac:spMk id="57" creationId="{8486E7F1-B4FA-A276-CB40-5B6B41BAC066}"/>
          </ac:spMkLst>
        </pc:spChg>
        <pc:spChg chg="mod topLvl">
          <ac:chgData name="Cannell, Michael B" userId="df291291-9ac9-42c2-a976-062f6e2ad9da" providerId="ADAL" clId="{246FD2B1-4094-5545-B89A-73F811CD20C4}" dt="2022-09-26T23:00:05.300" v="2702" actId="165"/>
          <ac:spMkLst>
            <pc:docMk/>
            <pc:sldMk cId="2138099613" sldId="574"/>
            <ac:spMk id="58" creationId="{355CBAE9-45D1-ED83-12BE-85F0DAAEDA7E}"/>
          </ac:spMkLst>
        </pc:spChg>
        <pc:spChg chg="mod topLvl">
          <ac:chgData name="Cannell, Michael B" userId="df291291-9ac9-42c2-a976-062f6e2ad9da" providerId="ADAL" clId="{246FD2B1-4094-5545-B89A-73F811CD20C4}" dt="2022-09-26T23:00:05.300" v="2702" actId="165"/>
          <ac:spMkLst>
            <pc:docMk/>
            <pc:sldMk cId="2138099613" sldId="574"/>
            <ac:spMk id="59" creationId="{692E852E-8388-FD0A-3F45-86C67FAE9DCB}"/>
          </ac:spMkLst>
        </pc:spChg>
        <pc:spChg chg="mod topLvl">
          <ac:chgData name="Cannell, Michael B" userId="df291291-9ac9-42c2-a976-062f6e2ad9da" providerId="ADAL" clId="{246FD2B1-4094-5545-B89A-73F811CD20C4}" dt="2022-09-26T23:00:05.300" v="2702" actId="165"/>
          <ac:spMkLst>
            <pc:docMk/>
            <pc:sldMk cId="2138099613" sldId="574"/>
            <ac:spMk id="60" creationId="{08656AE9-15D2-EFDF-79DE-C9E1B4C1D69A}"/>
          </ac:spMkLst>
        </pc:spChg>
        <pc:spChg chg="mod topLvl">
          <ac:chgData name="Cannell, Michael B" userId="df291291-9ac9-42c2-a976-062f6e2ad9da" providerId="ADAL" clId="{246FD2B1-4094-5545-B89A-73F811CD20C4}" dt="2022-09-26T23:00:05.300" v="2702" actId="165"/>
          <ac:spMkLst>
            <pc:docMk/>
            <pc:sldMk cId="2138099613" sldId="574"/>
            <ac:spMk id="61" creationId="{88C08AD2-2B10-1199-BE1D-67EEBC81228B}"/>
          </ac:spMkLst>
        </pc:spChg>
        <pc:spChg chg="mod topLvl">
          <ac:chgData name="Cannell, Michael B" userId="df291291-9ac9-42c2-a976-062f6e2ad9da" providerId="ADAL" clId="{246FD2B1-4094-5545-B89A-73F811CD20C4}" dt="2022-09-26T23:00:05.300" v="2702" actId="165"/>
          <ac:spMkLst>
            <pc:docMk/>
            <pc:sldMk cId="2138099613" sldId="574"/>
            <ac:spMk id="62" creationId="{4CDD4CAA-7354-9E6F-8B0B-08C0E5E86E33}"/>
          </ac:spMkLst>
        </pc:spChg>
        <pc:spChg chg="mod topLvl">
          <ac:chgData name="Cannell, Michael B" userId="df291291-9ac9-42c2-a976-062f6e2ad9da" providerId="ADAL" clId="{246FD2B1-4094-5545-B89A-73F811CD20C4}" dt="2022-09-26T23:00:05.300" v="2702" actId="165"/>
          <ac:spMkLst>
            <pc:docMk/>
            <pc:sldMk cId="2138099613" sldId="574"/>
            <ac:spMk id="63" creationId="{C4DE3C8E-1472-C318-B0AD-74444F214182}"/>
          </ac:spMkLst>
        </pc:spChg>
        <pc:spChg chg="mod topLvl">
          <ac:chgData name="Cannell, Michael B" userId="df291291-9ac9-42c2-a976-062f6e2ad9da" providerId="ADAL" clId="{246FD2B1-4094-5545-B89A-73F811CD20C4}" dt="2022-09-26T23:00:05.300" v="2702" actId="165"/>
          <ac:spMkLst>
            <pc:docMk/>
            <pc:sldMk cId="2138099613" sldId="574"/>
            <ac:spMk id="64" creationId="{B54BF5EF-3CED-EC34-A72E-64CB069809F3}"/>
          </ac:spMkLst>
        </pc:spChg>
        <pc:spChg chg="mod topLvl">
          <ac:chgData name="Cannell, Michael B" userId="df291291-9ac9-42c2-a976-062f6e2ad9da" providerId="ADAL" clId="{246FD2B1-4094-5545-B89A-73F811CD20C4}" dt="2022-09-26T23:00:05.300" v="2702" actId="165"/>
          <ac:spMkLst>
            <pc:docMk/>
            <pc:sldMk cId="2138099613" sldId="574"/>
            <ac:spMk id="65" creationId="{80A40FEB-CFB7-B152-B23A-5D6B23F5672E}"/>
          </ac:spMkLst>
        </pc:spChg>
        <pc:spChg chg="mod topLvl">
          <ac:chgData name="Cannell, Michael B" userId="df291291-9ac9-42c2-a976-062f6e2ad9da" providerId="ADAL" clId="{246FD2B1-4094-5545-B89A-73F811CD20C4}" dt="2022-09-26T23:00:05.300" v="2702" actId="165"/>
          <ac:spMkLst>
            <pc:docMk/>
            <pc:sldMk cId="2138099613" sldId="574"/>
            <ac:spMk id="66" creationId="{38090D8C-08CE-564B-B90A-4B6CB580A91D}"/>
          </ac:spMkLst>
        </pc:spChg>
        <pc:spChg chg="mod topLvl">
          <ac:chgData name="Cannell, Michael B" userId="df291291-9ac9-42c2-a976-062f6e2ad9da" providerId="ADAL" clId="{246FD2B1-4094-5545-B89A-73F811CD20C4}" dt="2022-09-26T23:00:05.300" v="2702" actId="165"/>
          <ac:spMkLst>
            <pc:docMk/>
            <pc:sldMk cId="2138099613" sldId="574"/>
            <ac:spMk id="67" creationId="{D0F2F976-9566-9137-CD07-86DA829A5151}"/>
          </ac:spMkLst>
        </pc:spChg>
        <pc:spChg chg="mod topLvl">
          <ac:chgData name="Cannell, Michael B" userId="df291291-9ac9-42c2-a976-062f6e2ad9da" providerId="ADAL" clId="{246FD2B1-4094-5545-B89A-73F811CD20C4}" dt="2022-09-26T23:00:05.300" v="2702" actId="165"/>
          <ac:spMkLst>
            <pc:docMk/>
            <pc:sldMk cId="2138099613" sldId="574"/>
            <ac:spMk id="68" creationId="{BC143064-030A-5758-01F7-414B0A925DAA}"/>
          </ac:spMkLst>
        </pc:spChg>
        <pc:spChg chg="mod topLvl">
          <ac:chgData name="Cannell, Michael B" userId="df291291-9ac9-42c2-a976-062f6e2ad9da" providerId="ADAL" clId="{246FD2B1-4094-5545-B89A-73F811CD20C4}" dt="2022-09-26T23:00:05.300" v="2702" actId="165"/>
          <ac:spMkLst>
            <pc:docMk/>
            <pc:sldMk cId="2138099613" sldId="574"/>
            <ac:spMk id="69" creationId="{084ABC70-DD5A-79FA-44C2-DEF5958164F3}"/>
          </ac:spMkLst>
        </pc:spChg>
        <pc:spChg chg="mod topLvl">
          <ac:chgData name="Cannell, Michael B" userId="df291291-9ac9-42c2-a976-062f6e2ad9da" providerId="ADAL" clId="{246FD2B1-4094-5545-B89A-73F811CD20C4}" dt="2022-09-26T23:00:05.300" v="2702" actId="165"/>
          <ac:spMkLst>
            <pc:docMk/>
            <pc:sldMk cId="2138099613" sldId="574"/>
            <ac:spMk id="70" creationId="{058937A6-BEF9-9657-BCAE-C6876A94FD7E}"/>
          </ac:spMkLst>
        </pc:spChg>
        <pc:spChg chg="mod topLvl">
          <ac:chgData name="Cannell, Michael B" userId="df291291-9ac9-42c2-a976-062f6e2ad9da" providerId="ADAL" clId="{246FD2B1-4094-5545-B89A-73F811CD20C4}" dt="2022-09-26T23:00:05.300" v="2702" actId="165"/>
          <ac:spMkLst>
            <pc:docMk/>
            <pc:sldMk cId="2138099613" sldId="574"/>
            <ac:spMk id="71" creationId="{712B08F5-4CDC-9102-9ABB-8B2EC595FC06}"/>
          </ac:spMkLst>
        </pc:spChg>
        <pc:spChg chg="mod topLvl">
          <ac:chgData name="Cannell, Michael B" userId="df291291-9ac9-42c2-a976-062f6e2ad9da" providerId="ADAL" clId="{246FD2B1-4094-5545-B89A-73F811CD20C4}" dt="2022-09-26T23:00:05.300" v="2702" actId="165"/>
          <ac:spMkLst>
            <pc:docMk/>
            <pc:sldMk cId="2138099613" sldId="574"/>
            <ac:spMk id="72" creationId="{CDBE0743-036C-71CE-69A2-3DF3477AB2BA}"/>
          </ac:spMkLst>
        </pc:spChg>
        <pc:spChg chg="mod topLvl">
          <ac:chgData name="Cannell, Michael B" userId="df291291-9ac9-42c2-a976-062f6e2ad9da" providerId="ADAL" clId="{246FD2B1-4094-5545-B89A-73F811CD20C4}" dt="2022-09-26T23:00:05.300" v="2702" actId="165"/>
          <ac:spMkLst>
            <pc:docMk/>
            <pc:sldMk cId="2138099613" sldId="574"/>
            <ac:spMk id="73" creationId="{AAF30CC0-0888-C684-B92A-4AB71453D291}"/>
          </ac:spMkLst>
        </pc:spChg>
        <pc:spChg chg="mod topLvl">
          <ac:chgData name="Cannell, Michael B" userId="df291291-9ac9-42c2-a976-062f6e2ad9da" providerId="ADAL" clId="{246FD2B1-4094-5545-B89A-73F811CD20C4}" dt="2022-09-26T23:00:05.300" v="2702" actId="165"/>
          <ac:spMkLst>
            <pc:docMk/>
            <pc:sldMk cId="2138099613" sldId="574"/>
            <ac:spMk id="74" creationId="{DEAC1337-6E2F-C6B2-769B-3814829DB49F}"/>
          </ac:spMkLst>
        </pc:spChg>
        <pc:spChg chg="mod topLvl">
          <ac:chgData name="Cannell, Michael B" userId="df291291-9ac9-42c2-a976-062f6e2ad9da" providerId="ADAL" clId="{246FD2B1-4094-5545-B89A-73F811CD20C4}" dt="2022-09-26T23:00:05.300" v="2702" actId="165"/>
          <ac:spMkLst>
            <pc:docMk/>
            <pc:sldMk cId="2138099613" sldId="574"/>
            <ac:spMk id="75" creationId="{8BA73DEF-A375-FAA5-F7C8-8577E6321686}"/>
          </ac:spMkLst>
        </pc:spChg>
        <pc:spChg chg="mod topLvl">
          <ac:chgData name="Cannell, Michael B" userId="df291291-9ac9-42c2-a976-062f6e2ad9da" providerId="ADAL" clId="{246FD2B1-4094-5545-B89A-73F811CD20C4}" dt="2022-09-26T23:00:05.300" v="2702" actId="165"/>
          <ac:spMkLst>
            <pc:docMk/>
            <pc:sldMk cId="2138099613" sldId="574"/>
            <ac:spMk id="76" creationId="{81F491D7-77F7-16AA-762C-28253A6A08BC}"/>
          </ac:spMkLst>
        </pc:spChg>
        <pc:grpChg chg="del mod">
          <ac:chgData name="Cannell, Michael B" userId="df291291-9ac9-42c2-a976-062f6e2ad9da" providerId="ADAL" clId="{246FD2B1-4094-5545-B89A-73F811CD20C4}" dt="2022-09-26T23:00:05.300" v="2702" actId="165"/>
          <ac:grpSpMkLst>
            <pc:docMk/>
            <pc:sldMk cId="2138099613" sldId="574"/>
            <ac:grpSpMk id="2" creationId="{9A1EEA55-537F-6F5B-9E98-134AD6E6C88D}"/>
          </ac:grpSpMkLst>
        </pc:grpChg>
        <pc:cxnChg chg="mod topLvl">
          <ac:chgData name="Cannell, Michael B" userId="df291291-9ac9-42c2-a976-062f6e2ad9da" providerId="ADAL" clId="{246FD2B1-4094-5545-B89A-73F811CD20C4}" dt="2022-09-26T23:00:05.300" v="2702" actId="165"/>
          <ac:cxnSpMkLst>
            <pc:docMk/>
            <pc:sldMk cId="2138099613" sldId="574"/>
            <ac:cxnSpMk id="3" creationId="{82841B5A-1A52-A9FD-658A-739E1B08FE03}"/>
          </ac:cxnSpMkLst>
        </pc:cxnChg>
        <pc:cxnChg chg="mod topLvl">
          <ac:chgData name="Cannell, Michael B" userId="df291291-9ac9-42c2-a976-062f6e2ad9da" providerId="ADAL" clId="{246FD2B1-4094-5545-B89A-73F811CD20C4}" dt="2022-09-26T23:00:05.300" v="2702" actId="165"/>
          <ac:cxnSpMkLst>
            <pc:docMk/>
            <pc:sldMk cId="2138099613" sldId="574"/>
            <ac:cxnSpMk id="5" creationId="{DAD04491-881A-B525-2992-254F3DE30DC6}"/>
          </ac:cxnSpMkLst>
        </pc:cxnChg>
        <pc:cxnChg chg="mod topLvl">
          <ac:chgData name="Cannell, Michael B" userId="df291291-9ac9-42c2-a976-062f6e2ad9da" providerId="ADAL" clId="{246FD2B1-4094-5545-B89A-73F811CD20C4}" dt="2022-09-26T23:00:05.300" v="2702" actId="165"/>
          <ac:cxnSpMkLst>
            <pc:docMk/>
            <pc:sldMk cId="2138099613" sldId="574"/>
            <ac:cxnSpMk id="42" creationId="{1AC35CF8-FCF2-FD2B-FFD3-239BD2F2B8BC}"/>
          </ac:cxnSpMkLst>
        </pc:cxnChg>
      </pc:sldChg>
      <pc:sldChg chg="del">
        <pc:chgData name="Cannell, Michael B" userId="df291291-9ac9-42c2-a976-062f6e2ad9da" providerId="ADAL" clId="{246FD2B1-4094-5545-B89A-73F811CD20C4}" dt="2022-09-26T20:32:52.953" v="175" actId="2696"/>
        <pc:sldMkLst>
          <pc:docMk/>
          <pc:sldMk cId="241995895" sldId="575"/>
        </pc:sldMkLst>
      </pc:sldChg>
      <pc:sldChg chg="addSp delSp modSp add del mod modNotesTx">
        <pc:chgData name="Cannell, Michael B" userId="df291291-9ac9-42c2-a976-062f6e2ad9da" providerId="ADAL" clId="{246FD2B1-4094-5545-B89A-73F811CD20C4}" dt="2022-09-26T23:02:14.871" v="2738" actId="20577"/>
        <pc:sldMkLst>
          <pc:docMk/>
          <pc:sldMk cId="2962174692" sldId="576"/>
        </pc:sldMkLst>
        <pc:spChg chg="add del mod">
          <ac:chgData name="Cannell, Michael B" userId="df291291-9ac9-42c2-a976-062f6e2ad9da" providerId="ADAL" clId="{246FD2B1-4094-5545-B89A-73F811CD20C4}" dt="2022-09-26T22:53:08.120" v="2650" actId="478"/>
          <ac:spMkLst>
            <pc:docMk/>
            <pc:sldMk cId="2962174692" sldId="576"/>
            <ac:spMk id="2" creationId="{A584B9BA-83BE-94AD-C715-C452A9E48E39}"/>
          </ac:spMkLst>
        </pc:spChg>
        <pc:spChg chg="del mod">
          <ac:chgData name="Cannell, Michael B" userId="df291291-9ac9-42c2-a976-062f6e2ad9da" providerId="ADAL" clId="{246FD2B1-4094-5545-B89A-73F811CD20C4}" dt="2022-09-26T22:54:23.969" v="2670" actId="478"/>
          <ac:spMkLst>
            <pc:docMk/>
            <pc:sldMk cId="2962174692" sldId="576"/>
            <ac:spMk id="4" creationId="{B709723F-20C0-0F92-9A8F-9717511F2FFD}"/>
          </ac:spMkLst>
        </pc:spChg>
        <pc:spChg chg="del">
          <ac:chgData name="Cannell, Michael B" userId="df291291-9ac9-42c2-a976-062f6e2ad9da" providerId="ADAL" clId="{246FD2B1-4094-5545-B89A-73F811CD20C4}" dt="2022-09-26T22:54:18.974" v="2667" actId="478"/>
          <ac:spMkLst>
            <pc:docMk/>
            <pc:sldMk cId="2962174692" sldId="576"/>
            <ac:spMk id="6" creationId="{08ED6963-ACF2-E4F4-C190-A9A76A3FD392}"/>
          </ac:spMkLst>
        </pc:spChg>
        <pc:spChg chg="mod">
          <ac:chgData name="Cannell, Michael B" userId="df291291-9ac9-42c2-a976-062f6e2ad9da" providerId="ADAL" clId="{246FD2B1-4094-5545-B89A-73F811CD20C4}" dt="2022-09-26T22:54:01.398" v="2666" actId="1076"/>
          <ac:spMkLst>
            <pc:docMk/>
            <pc:sldMk cId="2962174692" sldId="576"/>
            <ac:spMk id="13" creationId="{AEC6ACAF-E8A7-5686-414D-C3BE22DDB7C0}"/>
          </ac:spMkLst>
        </pc:spChg>
        <pc:spChg chg="mod">
          <ac:chgData name="Cannell, Michael B" userId="df291291-9ac9-42c2-a976-062f6e2ad9da" providerId="ADAL" clId="{246FD2B1-4094-5545-B89A-73F811CD20C4}" dt="2022-09-26T22:53:29.218" v="2665" actId="1037"/>
          <ac:spMkLst>
            <pc:docMk/>
            <pc:sldMk cId="2962174692" sldId="576"/>
            <ac:spMk id="15" creationId="{804EB03E-CA73-4345-44C6-1E7C086D48A8}"/>
          </ac:spMkLst>
        </pc:spChg>
        <pc:spChg chg="del">
          <ac:chgData name="Cannell, Michael B" userId="df291291-9ac9-42c2-a976-062f6e2ad9da" providerId="ADAL" clId="{246FD2B1-4094-5545-B89A-73F811CD20C4}" dt="2022-09-26T22:54:25.499" v="2671" actId="478"/>
          <ac:spMkLst>
            <pc:docMk/>
            <pc:sldMk cId="2962174692" sldId="576"/>
            <ac:spMk id="16" creationId="{14F4193B-3918-73F0-2A11-A2A29D3904E9}"/>
          </ac:spMkLst>
        </pc:spChg>
        <pc:spChg chg="del">
          <ac:chgData name="Cannell, Michael B" userId="df291291-9ac9-42c2-a976-062f6e2ad9da" providerId="ADAL" clId="{246FD2B1-4094-5545-B89A-73F811CD20C4}" dt="2022-09-26T22:54:29.526" v="2673" actId="478"/>
          <ac:spMkLst>
            <pc:docMk/>
            <pc:sldMk cId="2962174692" sldId="576"/>
            <ac:spMk id="17" creationId="{B2D47199-83EF-9593-27D6-064691A6AFCF}"/>
          </ac:spMkLst>
        </pc:spChg>
        <pc:spChg chg="del">
          <ac:chgData name="Cannell, Michael B" userId="df291291-9ac9-42c2-a976-062f6e2ad9da" providerId="ADAL" clId="{246FD2B1-4094-5545-B89A-73F811CD20C4}" dt="2022-09-26T22:54:22.360" v="2669" actId="478"/>
          <ac:spMkLst>
            <pc:docMk/>
            <pc:sldMk cId="2962174692" sldId="576"/>
            <ac:spMk id="18" creationId="{11F25F93-EA48-5974-754C-E12002F65609}"/>
          </ac:spMkLst>
        </pc:spChg>
        <pc:spChg chg="del">
          <ac:chgData name="Cannell, Michael B" userId="df291291-9ac9-42c2-a976-062f6e2ad9da" providerId="ADAL" clId="{246FD2B1-4094-5545-B89A-73F811CD20C4}" dt="2022-09-26T22:54:27.501" v="2672" actId="478"/>
          <ac:spMkLst>
            <pc:docMk/>
            <pc:sldMk cId="2962174692" sldId="576"/>
            <ac:spMk id="19" creationId="{ADF91237-6A30-0E34-A97F-E1F8E6C3E1A0}"/>
          </ac:spMkLst>
        </pc:spChg>
        <pc:spChg chg="mod">
          <ac:chgData name="Cannell, Michael B" userId="df291291-9ac9-42c2-a976-062f6e2ad9da" providerId="ADAL" clId="{246FD2B1-4094-5545-B89A-73F811CD20C4}" dt="2022-09-26T22:54:01.398" v="2666" actId="1076"/>
          <ac:spMkLst>
            <pc:docMk/>
            <pc:sldMk cId="2962174692" sldId="576"/>
            <ac:spMk id="21" creationId="{E384B5B2-1A3E-7D8A-10E1-884B7EC2E595}"/>
          </ac:spMkLst>
        </pc:spChg>
        <pc:spChg chg="mod">
          <ac:chgData name="Cannell, Michael B" userId="df291291-9ac9-42c2-a976-062f6e2ad9da" providerId="ADAL" clId="{246FD2B1-4094-5545-B89A-73F811CD20C4}" dt="2022-09-26T22:54:01.398" v="2666" actId="1076"/>
          <ac:spMkLst>
            <pc:docMk/>
            <pc:sldMk cId="2962174692" sldId="576"/>
            <ac:spMk id="26" creationId="{BF27ED52-9A25-D3A6-45C3-552B4940D445}"/>
          </ac:spMkLst>
        </pc:spChg>
        <pc:spChg chg="mod">
          <ac:chgData name="Cannell, Michael B" userId="df291291-9ac9-42c2-a976-062f6e2ad9da" providerId="ADAL" clId="{246FD2B1-4094-5545-B89A-73F811CD20C4}" dt="2022-09-26T22:54:01.398" v="2666" actId="1076"/>
          <ac:spMkLst>
            <pc:docMk/>
            <pc:sldMk cId="2962174692" sldId="576"/>
            <ac:spMk id="27" creationId="{C91808F8-EE04-FFE4-6E7F-A8D39D5BD59A}"/>
          </ac:spMkLst>
        </pc:spChg>
        <pc:spChg chg="mod">
          <ac:chgData name="Cannell, Michael B" userId="df291291-9ac9-42c2-a976-062f6e2ad9da" providerId="ADAL" clId="{246FD2B1-4094-5545-B89A-73F811CD20C4}" dt="2022-09-26T22:54:01.398" v="2666" actId="1076"/>
          <ac:spMkLst>
            <pc:docMk/>
            <pc:sldMk cId="2962174692" sldId="576"/>
            <ac:spMk id="28" creationId="{B8708EE1-C8A1-F4A8-55E1-2E835B5A78B9}"/>
          </ac:spMkLst>
        </pc:spChg>
        <pc:spChg chg="mod">
          <ac:chgData name="Cannell, Michael B" userId="df291291-9ac9-42c2-a976-062f6e2ad9da" providerId="ADAL" clId="{246FD2B1-4094-5545-B89A-73F811CD20C4}" dt="2022-09-26T22:54:01.398" v="2666" actId="1076"/>
          <ac:spMkLst>
            <pc:docMk/>
            <pc:sldMk cId="2962174692" sldId="576"/>
            <ac:spMk id="29" creationId="{2C16D63B-010B-95D6-DCA2-C9A4993A3E8A}"/>
          </ac:spMkLst>
        </pc:spChg>
        <pc:spChg chg="mod">
          <ac:chgData name="Cannell, Michael B" userId="df291291-9ac9-42c2-a976-062f6e2ad9da" providerId="ADAL" clId="{246FD2B1-4094-5545-B89A-73F811CD20C4}" dt="2022-09-26T22:54:01.398" v="2666" actId="1076"/>
          <ac:spMkLst>
            <pc:docMk/>
            <pc:sldMk cId="2962174692" sldId="576"/>
            <ac:spMk id="30" creationId="{D08B097A-CB4A-AA80-479D-27659684144B}"/>
          </ac:spMkLst>
        </pc:spChg>
        <pc:spChg chg="mod">
          <ac:chgData name="Cannell, Michael B" userId="df291291-9ac9-42c2-a976-062f6e2ad9da" providerId="ADAL" clId="{246FD2B1-4094-5545-B89A-73F811CD20C4}" dt="2022-09-26T22:54:01.398" v="2666" actId="1076"/>
          <ac:spMkLst>
            <pc:docMk/>
            <pc:sldMk cId="2962174692" sldId="576"/>
            <ac:spMk id="31" creationId="{FC319884-62C4-3E32-D32F-E597C8C4F35B}"/>
          </ac:spMkLst>
        </pc:spChg>
        <pc:spChg chg="mod">
          <ac:chgData name="Cannell, Michael B" userId="df291291-9ac9-42c2-a976-062f6e2ad9da" providerId="ADAL" clId="{246FD2B1-4094-5545-B89A-73F811CD20C4}" dt="2022-09-26T22:54:01.398" v="2666" actId="1076"/>
          <ac:spMkLst>
            <pc:docMk/>
            <pc:sldMk cId="2962174692" sldId="576"/>
            <ac:spMk id="32" creationId="{3AEEB17A-EA26-2B7E-8298-168694DA7C7E}"/>
          </ac:spMkLst>
        </pc:spChg>
        <pc:graphicFrameChg chg="add mod modGraphic">
          <ac:chgData name="Cannell, Michael B" userId="df291291-9ac9-42c2-a976-062f6e2ad9da" providerId="ADAL" clId="{246FD2B1-4094-5545-B89A-73F811CD20C4}" dt="2022-09-26T23:02:07.255" v="2737" actId="20577"/>
          <ac:graphicFrameMkLst>
            <pc:docMk/>
            <pc:sldMk cId="2962174692" sldId="576"/>
            <ac:graphicFrameMk id="20" creationId="{9A425A60-92CB-36D0-BB85-DB8A70206082}"/>
          </ac:graphicFrameMkLst>
        </pc:graphicFrameChg>
      </pc:sldChg>
      <pc:sldChg chg="del">
        <pc:chgData name="Cannell, Michael B" userId="df291291-9ac9-42c2-a976-062f6e2ad9da" providerId="ADAL" clId="{246FD2B1-4094-5545-B89A-73F811CD20C4}" dt="2022-09-26T20:32:52.953" v="175" actId="2696"/>
        <pc:sldMkLst>
          <pc:docMk/>
          <pc:sldMk cId="364084682" sldId="578"/>
        </pc:sldMkLst>
      </pc:sldChg>
      <pc:sldChg chg="del">
        <pc:chgData name="Cannell, Michael B" userId="df291291-9ac9-42c2-a976-062f6e2ad9da" providerId="ADAL" clId="{246FD2B1-4094-5545-B89A-73F811CD20C4}" dt="2022-09-26T20:32:52.953" v="175" actId="2696"/>
        <pc:sldMkLst>
          <pc:docMk/>
          <pc:sldMk cId="1655817271" sldId="579"/>
        </pc:sldMkLst>
      </pc:sldChg>
      <pc:sldChg chg="del">
        <pc:chgData name="Cannell, Michael B" userId="df291291-9ac9-42c2-a976-062f6e2ad9da" providerId="ADAL" clId="{246FD2B1-4094-5545-B89A-73F811CD20C4}" dt="2022-09-26T20:32:52.953" v="175" actId="2696"/>
        <pc:sldMkLst>
          <pc:docMk/>
          <pc:sldMk cId="1745921350" sldId="580"/>
        </pc:sldMkLst>
      </pc:sldChg>
      <pc:sldChg chg="del">
        <pc:chgData name="Cannell, Michael B" userId="df291291-9ac9-42c2-a976-062f6e2ad9da" providerId="ADAL" clId="{246FD2B1-4094-5545-B89A-73F811CD20C4}" dt="2022-09-26T20:32:52.953" v="175" actId="2696"/>
        <pc:sldMkLst>
          <pc:docMk/>
          <pc:sldMk cId="1275180041" sldId="581"/>
        </pc:sldMkLst>
      </pc:sldChg>
      <pc:sldChg chg="del">
        <pc:chgData name="Cannell, Michael B" userId="df291291-9ac9-42c2-a976-062f6e2ad9da" providerId="ADAL" clId="{246FD2B1-4094-5545-B89A-73F811CD20C4}" dt="2022-09-26T20:32:52.953" v="175" actId="2696"/>
        <pc:sldMkLst>
          <pc:docMk/>
          <pc:sldMk cId="445763048" sldId="583"/>
        </pc:sldMkLst>
      </pc:sldChg>
      <pc:sldChg chg="del">
        <pc:chgData name="Cannell, Michael B" userId="df291291-9ac9-42c2-a976-062f6e2ad9da" providerId="ADAL" clId="{246FD2B1-4094-5545-B89A-73F811CD20C4}" dt="2022-09-26T20:32:52.953" v="175" actId="2696"/>
        <pc:sldMkLst>
          <pc:docMk/>
          <pc:sldMk cId="3363504677" sldId="584"/>
        </pc:sldMkLst>
      </pc:sldChg>
      <pc:sldChg chg="del">
        <pc:chgData name="Cannell, Michael B" userId="df291291-9ac9-42c2-a976-062f6e2ad9da" providerId="ADAL" clId="{246FD2B1-4094-5545-B89A-73F811CD20C4}" dt="2022-09-26T20:32:52.953" v="175" actId="2696"/>
        <pc:sldMkLst>
          <pc:docMk/>
          <pc:sldMk cId="2385563801" sldId="586"/>
        </pc:sldMkLst>
      </pc:sldChg>
      <pc:sldChg chg="del">
        <pc:chgData name="Cannell, Michael B" userId="df291291-9ac9-42c2-a976-062f6e2ad9da" providerId="ADAL" clId="{246FD2B1-4094-5545-B89A-73F811CD20C4}" dt="2022-09-26T20:32:52.953" v="175" actId="2696"/>
        <pc:sldMkLst>
          <pc:docMk/>
          <pc:sldMk cId="1302782352" sldId="587"/>
        </pc:sldMkLst>
      </pc:sldChg>
      <pc:sldChg chg="del">
        <pc:chgData name="Cannell, Michael B" userId="df291291-9ac9-42c2-a976-062f6e2ad9da" providerId="ADAL" clId="{246FD2B1-4094-5545-B89A-73F811CD20C4}" dt="2022-09-26T20:32:52.953" v="175" actId="2696"/>
        <pc:sldMkLst>
          <pc:docMk/>
          <pc:sldMk cId="1594212849" sldId="588"/>
        </pc:sldMkLst>
      </pc:sldChg>
      <pc:sldChg chg="del">
        <pc:chgData name="Cannell, Michael B" userId="df291291-9ac9-42c2-a976-062f6e2ad9da" providerId="ADAL" clId="{246FD2B1-4094-5545-B89A-73F811CD20C4}" dt="2022-09-26T20:32:52.953" v="175" actId="2696"/>
        <pc:sldMkLst>
          <pc:docMk/>
          <pc:sldMk cId="2823187964" sldId="589"/>
        </pc:sldMkLst>
      </pc:sldChg>
      <pc:sldChg chg="del">
        <pc:chgData name="Cannell, Michael B" userId="df291291-9ac9-42c2-a976-062f6e2ad9da" providerId="ADAL" clId="{246FD2B1-4094-5545-B89A-73F811CD20C4}" dt="2022-09-26T20:32:52.953" v="175" actId="2696"/>
        <pc:sldMkLst>
          <pc:docMk/>
          <pc:sldMk cId="3177509510" sldId="590"/>
        </pc:sldMkLst>
      </pc:sldChg>
      <pc:sldChg chg="del">
        <pc:chgData name="Cannell, Michael B" userId="df291291-9ac9-42c2-a976-062f6e2ad9da" providerId="ADAL" clId="{246FD2B1-4094-5545-B89A-73F811CD20C4}" dt="2022-09-26T20:32:52.953" v="175" actId="2696"/>
        <pc:sldMkLst>
          <pc:docMk/>
          <pc:sldMk cId="2205803243" sldId="591"/>
        </pc:sldMkLst>
      </pc:sldChg>
      <pc:sldChg chg="del">
        <pc:chgData name="Cannell, Michael B" userId="df291291-9ac9-42c2-a976-062f6e2ad9da" providerId="ADAL" clId="{246FD2B1-4094-5545-B89A-73F811CD20C4}" dt="2022-09-26T20:32:52.953" v="175" actId="2696"/>
        <pc:sldMkLst>
          <pc:docMk/>
          <pc:sldMk cId="545105592" sldId="592"/>
        </pc:sldMkLst>
      </pc:sldChg>
      <pc:sldChg chg="del">
        <pc:chgData name="Cannell, Michael B" userId="df291291-9ac9-42c2-a976-062f6e2ad9da" providerId="ADAL" clId="{246FD2B1-4094-5545-B89A-73F811CD20C4}" dt="2022-09-26T20:32:52.953" v="175" actId="2696"/>
        <pc:sldMkLst>
          <pc:docMk/>
          <pc:sldMk cId="1643297023" sldId="593"/>
        </pc:sldMkLst>
      </pc:sldChg>
      <pc:sldChg chg="del">
        <pc:chgData name="Cannell, Michael B" userId="df291291-9ac9-42c2-a976-062f6e2ad9da" providerId="ADAL" clId="{246FD2B1-4094-5545-B89A-73F811CD20C4}" dt="2022-09-26T20:32:52.953" v="175" actId="2696"/>
        <pc:sldMkLst>
          <pc:docMk/>
          <pc:sldMk cId="4061498018" sldId="594"/>
        </pc:sldMkLst>
      </pc:sldChg>
      <pc:sldChg chg="del">
        <pc:chgData name="Cannell, Michael B" userId="df291291-9ac9-42c2-a976-062f6e2ad9da" providerId="ADAL" clId="{246FD2B1-4094-5545-B89A-73F811CD20C4}" dt="2022-09-26T20:32:52.953" v="175" actId="2696"/>
        <pc:sldMkLst>
          <pc:docMk/>
          <pc:sldMk cId="2215105297" sldId="595"/>
        </pc:sldMkLst>
      </pc:sldChg>
      <pc:sldChg chg="del">
        <pc:chgData name="Cannell, Michael B" userId="df291291-9ac9-42c2-a976-062f6e2ad9da" providerId="ADAL" clId="{246FD2B1-4094-5545-B89A-73F811CD20C4}" dt="2022-09-26T20:32:52.953" v="175" actId="2696"/>
        <pc:sldMkLst>
          <pc:docMk/>
          <pc:sldMk cId="1650297100" sldId="596"/>
        </pc:sldMkLst>
      </pc:sldChg>
      <pc:sldChg chg="del">
        <pc:chgData name="Cannell, Michael B" userId="df291291-9ac9-42c2-a976-062f6e2ad9da" providerId="ADAL" clId="{246FD2B1-4094-5545-B89A-73F811CD20C4}" dt="2022-09-26T20:32:52.953" v="175" actId="2696"/>
        <pc:sldMkLst>
          <pc:docMk/>
          <pc:sldMk cId="308448861" sldId="597"/>
        </pc:sldMkLst>
      </pc:sldChg>
      <pc:sldChg chg="del">
        <pc:chgData name="Cannell, Michael B" userId="df291291-9ac9-42c2-a976-062f6e2ad9da" providerId="ADAL" clId="{246FD2B1-4094-5545-B89A-73F811CD20C4}" dt="2022-09-26T20:32:52.953" v="175" actId="2696"/>
        <pc:sldMkLst>
          <pc:docMk/>
          <pc:sldMk cId="3683055604" sldId="599"/>
        </pc:sldMkLst>
      </pc:sldChg>
      <pc:sldChg chg="modSp add mod">
        <pc:chgData name="Cannell, Michael B" userId="df291291-9ac9-42c2-a976-062f6e2ad9da" providerId="ADAL" clId="{246FD2B1-4094-5545-B89A-73F811CD20C4}" dt="2022-09-26T20:32:26.279" v="174" actId="2711"/>
        <pc:sldMkLst>
          <pc:docMk/>
          <pc:sldMk cId="1785446275" sldId="600"/>
        </pc:sldMkLst>
        <pc:spChg chg="mod">
          <ac:chgData name="Cannell, Michael B" userId="df291291-9ac9-42c2-a976-062f6e2ad9da" providerId="ADAL" clId="{246FD2B1-4094-5545-B89A-73F811CD20C4}" dt="2022-09-26T20:32:26.279" v="174" actId="2711"/>
          <ac:spMkLst>
            <pc:docMk/>
            <pc:sldMk cId="1785446275" sldId="600"/>
            <ac:spMk id="2" creationId="{75244B15-AAD3-D348-A179-7C203349A667}"/>
          </ac:spMkLst>
        </pc:spChg>
        <pc:spChg chg="mod">
          <ac:chgData name="Cannell, Michael B" userId="df291291-9ac9-42c2-a976-062f6e2ad9da" providerId="ADAL" clId="{246FD2B1-4094-5545-B89A-73F811CD20C4}" dt="2022-09-26T20:32:26.279" v="174" actId="2711"/>
          <ac:spMkLst>
            <pc:docMk/>
            <pc:sldMk cId="1785446275" sldId="600"/>
            <ac:spMk id="3" creationId="{6CFAB032-BE1B-7846-8CCA-A54CE1371396}"/>
          </ac:spMkLst>
        </pc:spChg>
        <pc:spChg chg="mod">
          <ac:chgData name="Cannell, Michael B" userId="df291291-9ac9-42c2-a976-062f6e2ad9da" providerId="ADAL" clId="{246FD2B1-4094-5545-B89A-73F811CD20C4}" dt="2022-09-26T20:32:26.279" v="174" actId="2711"/>
          <ac:spMkLst>
            <pc:docMk/>
            <pc:sldMk cId="1785446275" sldId="600"/>
            <ac:spMk id="4" creationId="{0E483A77-5904-4A49-91FE-C440B8726E23}"/>
          </ac:spMkLst>
        </pc:spChg>
      </pc:sldChg>
      <pc:sldChg chg="modSp add mod">
        <pc:chgData name="Cannell, Michael B" userId="df291291-9ac9-42c2-a976-062f6e2ad9da" providerId="ADAL" clId="{246FD2B1-4094-5545-B89A-73F811CD20C4}" dt="2022-09-26T21:37:36.528" v="214" actId="2711"/>
        <pc:sldMkLst>
          <pc:docMk/>
          <pc:sldMk cId="1831920761" sldId="601"/>
        </pc:sldMkLst>
        <pc:spChg chg="mod">
          <ac:chgData name="Cannell, Michael B" userId="df291291-9ac9-42c2-a976-062f6e2ad9da" providerId="ADAL" clId="{246FD2B1-4094-5545-B89A-73F811CD20C4}" dt="2022-09-26T21:37:36.528" v="214" actId="2711"/>
          <ac:spMkLst>
            <pc:docMk/>
            <pc:sldMk cId="1831920761" sldId="601"/>
            <ac:spMk id="2" creationId="{D2531E4E-CFBC-294D-8D6C-69C5506A423B}"/>
          </ac:spMkLst>
        </pc:spChg>
        <pc:spChg chg="mod">
          <ac:chgData name="Cannell, Michael B" userId="df291291-9ac9-42c2-a976-062f6e2ad9da" providerId="ADAL" clId="{246FD2B1-4094-5545-B89A-73F811CD20C4}" dt="2022-09-26T21:37:36.528" v="214" actId="2711"/>
          <ac:spMkLst>
            <pc:docMk/>
            <pc:sldMk cId="1831920761" sldId="601"/>
            <ac:spMk id="3" creationId="{F0181775-5CA0-8E4A-BFBE-5D86DEA07C0B}"/>
          </ac:spMkLst>
        </pc:spChg>
      </pc:sldChg>
      <pc:sldChg chg="modSp add mod">
        <pc:chgData name="Cannell, Michael B" userId="df291291-9ac9-42c2-a976-062f6e2ad9da" providerId="ADAL" clId="{246FD2B1-4094-5545-B89A-73F811CD20C4}" dt="2022-09-26T21:37:41.131" v="215" actId="2711"/>
        <pc:sldMkLst>
          <pc:docMk/>
          <pc:sldMk cId="1248727540" sldId="602"/>
        </pc:sldMkLst>
        <pc:spChg chg="mod">
          <ac:chgData name="Cannell, Michael B" userId="df291291-9ac9-42c2-a976-062f6e2ad9da" providerId="ADAL" clId="{246FD2B1-4094-5545-B89A-73F811CD20C4}" dt="2022-09-26T21:37:41.131" v="215" actId="2711"/>
          <ac:spMkLst>
            <pc:docMk/>
            <pc:sldMk cId="1248727540" sldId="602"/>
            <ac:spMk id="2" creationId="{9577D6E6-99A7-7543-BF81-FA27C80D97AF}"/>
          </ac:spMkLst>
        </pc:spChg>
        <pc:spChg chg="mod">
          <ac:chgData name="Cannell, Michael B" userId="df291291-9ac9-42c2-a976-062f6e2ad9da" providerId="ADAL" clId="{246FD2B1-4094-5545-B89A-73F811CD20C4}" dt="2022-09-26T21:37:41.131" v="215" actId="2711"/>
          <ac:spMkLst>
            <pc:docMk/>
            <pc:sldMk cId="1248727540" sldId="602"/>
            <ac:spMk id="3" creationId="{45443ECE-6ABE-B846-BA0D-9505A3347A00}"/>
          </ac:spMkLst>
        </pc:spChg>
      </pc:sldChg>
      <pc:sldChg chg="modSp add mod ord addCm">
        <pc:chgData name="Cannell, Michael B" userId="df291291-9ac9-42c2-a976-062f6e2ad9da" providerId="ADAL" clId="{246FD2B1-4094-5545-B89A-73F811CD20C4}" dt="2022-09-26T21:41:03.751" v="293" actId="20578"/>
        <pc:sldMkLst>
          <pc:docMk/>
          <pc:sldMk cId="2700316859" sldId="603"/>
        </pc:sldMkLst>
        <pc:spChg chg="mod">
          <ac:chgData name="Cannell, Michael B" userId="df291291-9ac9-42c2-a976-062f6e2ad9da" providerId="ADAL" clId="{246FD2B1-4094-5545-B89A-73F811CD20C4}" dt="2022-09-26T21:36:17.257" v="200" actId="2711"/>
          <ac:spMkLst>
            <pc:docMk/>
            <pc:sldMk cId="2700316859" sldId="603"/>
            <ac:spMk id="2" creationId="{9D01D5EA-B5BE-5D46-9E70-9EFF237DCCBD}"/>
          </ac:spMkLst>
        </pc:spChg>
        <pc:spChg chg="mod">
          <ac:chgData name="Cannell, Michael B" userId="df291291-9ac9-42c2-a976-062f6e2ad9da" providerId="ADAL" clId="{246FD2B1-4094-5545-B89A-73F811CD20C4}" dt="2022-09-26T21:36:17.257" v="200" actId="2711"/>
          <ac:spMkLst>
            <pc:docMk/>
            <pc:sldMk cId="2700316859" sldId="603"/>
            <ac:spMk id="3" creationId="{6F600F65-5453-CA4C-B071-E5C07463BA74}"/>
          </ac:spMkLst>
        </pc:spChg>
      </pc:sldChg>
      <pc:sldChg chg="new del">
        <pc:chgData name="Cannell, Michael B" userId="df291291-9ac9-42c2-a976-062f6e2ad9da" providerId="ADAL" clId="{246FD2B1-4094-5545-B89A-73F811CD20C4}" dt="2022-09-26T19:42:37.322" v="35" actId="680"/>
        <pc:sldMkLst>
          <pc:docMk/>
          <pc:sldMk cId="3054353777" sldId="603"/>
        </pc:sldMkLst>
      </pc:sldChg>
      <pc:sldChg chg="modSp new del mod ord">
        <pc:chgData name="Cannell, Michael B" userId="df291291-9ac9-42c2-a976-062f6e2ad9da" providerId="ADAL" clId="{246FD2B1-4094-5545-B89A-73F811CD20C4}" dt="2022-09-26T19:41:44.935" v="33" actId="2696"/>
        <pc:sldMkLst>
          <pc:docMk/>
          <pc:sldMk cId="3458149258" sldId="603"/>
        </pc:sldMkLst>
        <pc:spChg chg="mod">
          <ac:chgData name="Cannell, Michael B" userId="df291291-9ac9-42c2-a976-062f6e2ad9da" providerId="ADAL" clId="{246FD2B1-4094-5545-B89A-73F811CD20C4}" dt="2022-09-26T19:36:19.286" v="31" actId="20577"/>
          <ac:spMkLst>
            <pc:docMk/>
            <pc:sldMk cId="3458149258" sldId="603"/>
            <ac:spMk id="2" creationId="{CDF8EF41-4145-EBA9-C491-C663ABDE9A70}"/>
          </ac:spMkLst>
        </pc:spChg>
      </pc:sldChg>
      <pc:sldChg chg="addSp modSp add mod ord addCm modCm modNotesTx">
        <pc:chgData name="Cannell, Michael B" userId="df291291-9ac9-42c2-a976-062f6e2ad9da" providerId="ADAL" clId="{246FD2B1-4094-5545-B89A-73F811CD20C4}" dt="2022-09-26T21:41:03.751" v="293" actId="20578"/>
        <pc:sldMkLst>
          <pc:docMk/>
          <pc:sldMk cId="2007599277" sldId="604"/>
        </pc:sldMkLst>
        <pc:spChg chg="mod">
          <ac:chgData name="Cannell, Michael B" userId="df291291-9ac9-42c2-a976-062f6e2ad9da" providerId="ADAL" clId="{246FD2B1-4094-5545-B89A-73F811CD20C4}" dt="2022-09-26T21:36:01.707" v="196" actId="2711"/>
          <ac:spMkLst>
            <pc:docMk/>
            <pc:sldMk cId="2007599277" sldId="604"/>
            <ac:spMk id="2" creationId="{9D01D5EA-B5BE-5D46-9E70-9EFF237DCCBD}"/>
          </ac:spMkLst>
        </pc:spChg>
        <pc:spChg chg="mod">
          <ac:chgData name="Cannell, Michael B" userId="df291291-9ac9-42c2-a976-062f6e2ad9da" providerId="ADAL" clId="{246FD2B1-4094-5545-B89A-73F811CD20C4}" dt="2022-09-26T21:36:01.707" v="196" actId="2711"/>
          <ac:spMkLst>
            <pc:docMk/>
            <pc:sldMk cId="2007599277" sldId="604"/>
            <ac:spMk id="3" creationId="{6F600F65-5453-CA4C-B071-E5C07463BA74}"/>
          </ac:spMkLst>
        </pc:spChg>
        <pc:spChg chg="add mod">
          <ac:chgData name="Cannell, Michael B" userId="df291291-9ac9-42c2-a976-062f6e2ad9da" providerId="ADAL" clId="{246FD2B1-4094-5545-B89A-73F811CD20C4}" dt="2022-09-26T21:36:01.707" v="196" actId="2711"/>
          <ac:spMkLst>
            <pc:docMk/>
            <pc:sldMk cId="2007599277" sldId="604"/>
            <ac:spMk id="4" creationId="{EBEF09B0-550F-A191-E355-057D2CD6A6B3}"/>
          </ac:spMkLst>
        </pc:spChg>
      </pc:sldChg>
      <pc:sldChg chg="modSp add mod ord addCm">
        <pc:chgData name="Cannell, Michael B" userId="df291291-9ac9-42c2-a976-062f6e2ad9da" providerId="ADAL" clId="{246FD2B1-4094-5545-B89A-73F811CD20C4}" dt="2022-09-26T21:41:03.751" v="293" actId="20578"/>
        <pc:sldMkLst>
          <pc:docMk/>
          <pc:sldMk cId="3286573743" sldId="605"/>
        </pc:sldMkLst>
        <pc:spChg chg="mod">
          <ac:chgData name="Cannell, Michael B" userId="df291291-9ac9-42c2-a976-062f6e2ad9da" providerId="ADAL" clId="{246FD2B1-4094-5545-B89A-73F811CD20C4}" dt="2022-09-26T21:36:07.420" v="197" actId="2711"/>
          <ac:spMkLst>
            <pc:docMk/>
            <pc:sldMk cId="3286573743" sldId="605"/>
            <ac:spMk id="2" creationId="{D97D295A-D27E-904E-9C83-D7DA6C75DD81}"/>
          </ac:spMkLst>
        </pc:spChg>
        <pc:spChg chg="mod">
          <ac:chgData name="Cannell, Michael B" userId="df291291-9ac9-42c2-a976-062f6e2ad9da" providerId="ADAL" clId="{246FD2B1-4094-5545-B89A-73F811CD20C4}" dt="2022-09-26T21:36:07.454" v="198" actId="27636"/>
          <ac:spMkLst>
            <pc:docMk/>
            <pc:sldMk cId="3286573743" sldId="605"/>
            <ac:spMk id="3" creationId="{8AD464CC-02E5-DC6B-FB20-A2183F2A6609}"/>
          </ac:spMkLst>
        </pc:spChg>
      </pc:sldChg>
      <pc:sldChg chg="modSp add del mod">
        <pc:chgData name="Cannell, Michael B" userId="df291291-9ac9-42c2-a976-062f6e2ad9da" providerId="ADAL" clId="{246FD2B1-4094-5545-B89A-73F811CD20C4}" dt="2022-09-26T20:47:39.276" v="176" actId="2696"/>
        <pc:sldMkLst>
          <pc:docMk/>
          <pc:sldMk cId="1073406363" sldId="606"/>
        </pc:sldMkLst>
        <pc:spChg chg="mod">
          <ac:chgData name="Cannell, Michael B" userId="df291291-9ac9-42c2-a976-062f6e2ad9da" providerId="ADAL" clId="{246FD2B1-4094-5545-B89A-73F811CD20C4}" dt="2022-09-26T20:17:19.173" v="169" actId="2711"/>
          <ac:spMkLst>
            <pc:docMk/>
            <pc:sldMk cId="1073406363" sldId="606"/>
            <ac:spMk id="3" creationId="{6F600F65-5453-CA4C-B071-E5C07463BA74}"/>
          </ac:spMkLst>
        </pc:spChg>
      </pc:sldChg>
      <pc:sldChg chg="modSp add mod">
        <pc:chgData name="Cannell, Michael B" userId="df291291-9ac9-42c2-a976-062f6e2ad9da" providerId="ADAL" clId="{246FD2B1-4094-5545-B89A-73F811CD20C4}" dt="2022-09-26T21:41:36.552" v="295" actId="2711"/>
        <pc:sldMkLst>
          <pc:docMk/>
          <pc:sldMk cId="4259722811" sldId="606"/>
        </pc:sldMkLst>
        <pc:spChg chg="mod">
          <ac:chgData name="Cannell, Michael B" userId="df291291-9ac9-42c2-a976-062f6e2ad9da" providerId="ADAL" clId="{246FD2B1-4094-5545-B89A-73F811CD20C4}" dt="2022-09-26T21:41:36.552" v="295" actId="2711"/>
          <ac:spMkLst>
            <pc:docMk/>
            <pc:sldMk cId="4259722811" sldId="606"/>
            <ac:spMk id="2" creationId="{9D01D5EA-B5BE-5D46-9E70-9EFF237DCCBD}"/>
          </ac:spMkLst>
        </pc:spChg>
        <pc:spChg chg="mod">
          <ac:chgData name="Cannell, Michael B" userId="df291291-9ac9-42c2-a976-062f6e2ad9da" providerId="ADAL" clId="{246FD2B1-4094-5545-B89A-73F811CD20C4}" dt="2022-09-26T21:41:36.552" v="295" actId="2711"/>
          <ac:spMkLst>
            <pc:docMk/>
            <pc:sldMk cId="4259722811" sldId="606"/>
            <ac:spMk id="3" creationId="{6F600F65-5453-CA4C-B071-E5C07463BA74}"/>
          </ac:spMkLst>
        </pc:spChg>
      </pc:sldChg>
      <pc:sldChg chg="modSp add del mod">
        <pc:chgData name="Cannell, Michael B" userId="df291291-9ac9-42c2-a976-062f6e2ad9da" providerId="ADAL" clId="{246FD2B1-4094-5545-B89A-73F811CD20C4}" dt="2022-09-26T20:47:39.276" v="176" actId="2696"/>
        <pc:sldMkLst>
          <pc:docMk/>
          <pc:sldMk cId="2048724901" sldId="607"/>
        </pc:sldMkLst>
        <pc:spChg chg="mod">
          <ac:chgData name="Cannell, Michael B" userId="df291291-9ac9-42c2-a976-062f6e2ad9da" providerId="ADAL" clId="{246FD2B1-4094-5545-B89A-73F811CD20C4}" dt="2022-09-26T20:17:32.857" v="170" actId="2711"/>
          <ac:spMkLst>
            <pc:docMk/>
            <pc:sldMk cId="2048724901" sldId="607"/>
            <ac:spMk id="3" creationId="{6F600F65-5453-CA4C-B071-E5C07463BA74}"/>
          </ac:spMkLst>
        </pc:spChg>
      </pc:sldChg>
      <pc:sldChg chg="modSp new mod">
        <pc:chgData name="Cannell, Michael B" userId="df291291-9ac9-42c2-a976-062f6e2ad9da" providerId="ADAL" clId="{246FD2B1-4094-5545-B89A-73F811CD20C4}" dt="2022-09-26T21:49:34.733" v="464" actId="207"/>
        <pc:sldMkLst>
          <pc:docMk/>
          <pc:sldMk cId="2104395903" sldId="607"/>
        </pc:sldMkLst>
        <pc:spChg chg="mod">
          <ac:chgData name="Cannell, Michael B" userId="df291291-9ac9-42c2-a976-062f6e2ad9da" providerId="ADAL" clId="{246FD2B1-4094-5545-B89A-73F811CD20C4}" dt="2022-09-26T21:49:34.733" v="464" actId="207"/>
          <ac:spMkLst>
            <pc:docMk/>
            <pc:sldMk cId="2104395903" sldId="607"/>
            <ac:spMk id="2" creationId="{7F7F6A8F-7845-DA0F-2F0C-91876D19AF15}"/>
          </ac:spMkLst>
        </pc:spChg>
        <pc:spChg chg="mod">
          <ac:chgData name="Cannell, Michael B" userId="df291291-9ac9-42c2-a976-062f6e2ad9da" providerId="ADAL" clId="{246FD2B1-4094-5545-B89A-73F811CD20C4}" dt="2022-09-26T21:45:10.138" v="463" actId="20577"/>
          <ac:spMkLst>
            <pc:docMk/>
            <pc:sldMk cId="2104395903" sldId="607"/>
            <ac:spMk id="3" creationId="{CD056091-643C-9CEE-2163-2B9A276AEE73}"/>
          </ac:spMkLst>
        </pc:spChg>
      </pc:sldChg>
      <pc:sldChg chg="modSp new del mod">
        <pc:chgData name="Cannell, Michael B" userId="df291291-9ac9-42c2-a976-062f6e2ad9da" providerId="ADAL" clId="{246FD2B1-4094-5545-B89A-73F811CD20C4}" dt="2022-09-26T21:44:10.931" v="303" actId="680"/>
        <pc:sldMkLst>
          <pc:docMk/>
          <pc:sldMk cId="4013193861" sldId="607"/>
        </pc:sldMkLst>
        <pc:spChg chg="mod">
          <ac:chgData name="Cannell, Michael B" userId="df291291-9ac9-42c2-a976-062f6e2ad9da" providerId="ADAL" clId="{246FD2B1-4094-5545-B89A-73F811CD20C4}" dt="2022-09-26T21:44:10.442" v="302" actId="20577"/>
          <ac:spMkLst>
            <pc:docMk/>
            <pc:sldMk cId="4013193861" sldId="607"/>
            <ac:spMk id="2" creationId="{CCEC89FF-849F-0B5F-E791-E8D71BA9C6B3}"/>
          </ac:spMkLst>
        </pc:spChg>
      </pc:sldChg>
      <pc:sldChg chg="modSp new mod">
        <pc:chgData name="Cannell, Michael B" userId="df291291-9ac9-42c2-a976-062f6e2ad9da" providerId="ADAL" clId="{246FD2B1-4094-5545-B89A-73F811CD20C4}" dt="2022-09-26T21:51:57.066" v="588" actId="20577"/>
        <pc:sldMkLst>
          <pc:docMk/>
          <pc:sldMk cId="528763732" sldId="608"/>
        </pc:sldMkLst>
        <pc:spChg chg="mod">
          <ac:chgData name="Cannell, Michael B" userId="df291291-9ac9-42c2-a976-062f6e2ad9da" providerId="ADAL" clId="{246FD2B1-4094-5545-B89A-73F811CD20C4}" dt="2022-09-26T21:51:24.800" v="501" actId="20577"/>
          <ac:spMkLst>
            <pc:docMk/>
            <pc:sldMk cId="528763732" sldId="608"/>
            <ac:spMk id="2" creationId="{224440CC-4E04-313A-09EF-33D1228DAD01}"/>
          </ac:spMkLst>
        </pc:spChg>
        <pc:spChg chg="mod">
          <ac:chgData name="Cannell, Michael B" userId="df291291-9ac9-42c2-a976-062f6e2ad9da" providerId="ADAL" clId="{246FD2B1-4094-5545-B89A-73F811CD20C4}" dt="2022-09-26T21:51:57.066" v="588" actId="20577"/>
          <ac:spMkLst>
            <pc:docMk/>
            <pc:sldMk cId="528763732" sldId="608"/>
            <ac:spMk id="3" creationId="{FF509954-38A0-17C9-C22D-F9A8D4943942}"/>
          </ac:spMkLst>
        </pc:spChg>
      </pc:sldChg>
      <pc:sldChg chg="new del">
        <pc:chgData name="Cannell, Michael B" userId="df291291-9ac9-42c2-a976-062f6e2ad9da" providerId="ADAL" clId="{246FD2B1-4094-5545-B89A-73F811CD20C4}" dt="2022-09-26T21:49:55.939" v="466" actId="680"/>
        <pc:sldMkLst>
          <pc:docMk/>
          <pc:sldMk cId="1237053992" sldId="608"/>
        </pc:sldMkLst>
      </pc:sldChg>
      <pc:sldChg chg="modSp add del mod">
        <pc:chgData name="Cannell, Michael B" userId="df291291-9ac9-42c2-a976-062f6e2ad9da" providerId="ADAL" clId="{246FD2B1-4094-5545-B89A-73F811CD20C4}" dt="2022-09-26T20:47:39.276" v="176" actId="2696"/>
        <pc:sldMkLst>
          <pc:docMk/>
          <pc:sldMk cId="1953086838" sldId="608"/>
        </pc:sldMkLst>
        <pc:spChg chg="mod">
          <ac:chgData name="Cannell, Michael B" userId="df291291-9ac9-42c2-a976-062f6e2ad9da" providerId="ADAL" clId="{246FD2B1-4094-5545-B89A-73F811CD20C4}" dt="2022-09-26T20:17:43.027" v="172" actId="2711"/>
          <ac:spMkLst>
            <pc:docMk/>
            <pc:sldMk cId="1953086838" sldId="608"/>
            <ac:spMk id="3" creationId="{6F600F65-5453-CA4C-B071-E5C07463BA74}"/>
          </ac:spMkLst>
        </pc:spChg>
      </pc:sldChg>
      <pc:sldChg chg="modSp new mod">
        <pc:chgData name="Cannell, Michael B" userId="df291291-9ac9-42c2-a976-062f6e2ad9da" providerId="ADAL" clId="{246FD2B1-4094-5545-B89A-73F811CD20C4}" dt="2022-09-26T21:52:01.792" v="608" actId="20577"/>
        <pc:sldMkLst>
          <pc:docMk/>
          <pc:sldMk cId="912393915" sldId="609"/>
        </pc:sldMkLst>
        <pc:spChg chg="mod">
          <ac:chgData name="Cannell, Michael B" userId="df291291-9ac9-42c2-a976-062f6e2ad9da" providerId="ADAL" clId="{246FD2B1-4094-5545-B89A-73F811CD20C4}" dt="2022-09-26T21:51:39.689" v="520" actId="20577"/>
          <ac:spMkLst>
            <pc:docMk/>
            <pc:sldMk cId="912393915" sldId="609"/>
            <ac:spMk id="2" creationId="{D48B768E-6D69-AA2E-EAD1-607CADAE6EAE}"/>
          </ac:spMkLst>
        </pc:spChg>
        <pc:spChg chg="mod">
          <ac:chgData name="Cannell, Michael B" userId="df291291-9ac9-42c2-a976-062f6e2ad9da" providerId="ADAL" clId="{246FD2B1-4094-5545-B89A-73F811CD20C4}" dt="2022-09-26T21:52:01.792" v="608" actId="20577"/>
          <ac:spMkLst>
            <pc:docMk/>
            <pc:sldMk cId="912393915" sldId="609"/>
            <ac:spMk id="3" creationId="{966D3246-74AE-8987-A6E0-395A36A2E38B}"/>
          </ac:spMkLst>
        </pc:spChg>
      </pc:sldChg>
      <pc:sldChg chg="modSp new mod">
        <pc:chgData name="Cannell, Michael B" userId="df291291-9ac9-42c2-a976-062f6e2ad9da" providerId="ADAL" clId="{246FD2B1-4094-5545-B89A-73F811CD20C4}" dt="2022-09-26T21:52:25.071" v="641" actId="5793"/>
        <pc:sldMkLst>
          <pc:docMk/>
          <pc:sldMk cId="2414242671" sldId="610"/>
        </pc:sldMkLst>
        <pc:spChg chg="mod">
          <ac:chgData name="Cannell, Michael B" userId="df291291-9ac9-42c2-a976-062f6e2ad9da" providerId="ADAL" clId="{246FD2B1-4094-5545-B89A-73F811CD20C4}" dt="2022-09-26T21:52:16.845" v="611" actId="20577"/>
          <ac:spMkLst>
            <pc:docMk/>
            <pc:sldMk cId="2414242671" sldId="610"/>
            <ac:spMk id="2" creationId="{BD595689-525D-4C9C-B64B-4AF8EEF16068}"/>
          </ac:spMkLst>
        </pc:spChg>
        <pc:spChg chg="mod">
          <ac:chgData name="Cannell, Michael B" userId="df291291-9ac9-42c2-a976-062f6e2ad9da" providerId="ADAL" clId="{246FD2B1-4094-5545-B89A-73F811CD20C4}" dt="2022-09-26T21:52:25.071" v="641" actId="5793"/>
          <ac:spMkLst>
            <pc:docMk/>
            <pc:sldMk cId="2414242671" sldId="610"/>
            <ac:spMk id="3" creationId="{1F99CE1D-6FB5-85F7-DC42-B643BE08E357}"/>
          </ac:spMkLst>
        </pc:spChg>
      </pc:sldChg>
      <pc:sldChg chg="modSp new mod">
        <pc:chgData name="Cannell, Michael B" userId="df291291-9ac9-42c2-a976-062f6e2ad9da" providerId="ADAL" clId="{246FD2B1-4094-5545-B89A-73F811CD20C4}" dt="2022-09-26T21:52:41.075" v="671" actId="20577"/>
        <pc:sldMkLst>
          <pc:docMk/>
          <pc:sldMk cId="3089098712" sldId="611"/>
        </pc:sldMkLst>
        <pc:spChg chg="mod">
          <ac:chgData name="Cannell, Michael B" userId="df291291-9ac9-42c2-a976-062f6e2ad9da" providerId="ADAL" clId="{246FD2B1-4094-5545-B89A-73F811CD20C4}" dt="2022-09-26T21:52:41.075" v="671" actId="20577"/>
          <ac:spMkLst>
            <pc:docMk/>
            <pc:sldMk cId="3089098712" sldId="611"/>
            <ac:spMk id="2" creationId="{3850E63B-DE86-D84C-6D49-80913365B498}"/>
          </ac:spMkLst>
        </pc:spChg>
      </pc:sldChg>
      <pc:sldChg chg="modSp new mod">
        <pc:chgData name="Cannell, Michael B" userId="df291291-9ac9-42c2-a976-062f6e2ad9da" providerId="ADAL" clId="{246FD2B1-4094-5545-B89A-73F811CD20C4}" dt="2022-09-26T21:52:55.398" v="697" actId="20577"/>
        <pc:sldMkLst>
          <pc:docMk/>
          <pc:sldMk cId="1999094461" sldId="612"/>
        </pc:sldMkLst>
        <pc:spChg chg="mod">
          <ac:chgData name="Cannell, Michael B" userId="df291291-9ac9-42c2-a976-062f6e2ad9da" providerId="ADAL" clId="{246FD2B1-4094-5545-B89A-73F811CD20C4}" dt="2022-09-26T21:52:55.398" v="697" actId="20577"/>
          <ac:spMkLst>
            <pc:docMk/>
            <pc:sldMk cId="1999094461" sldId="612"/>
            <ac:spMk id="2" creationId="{9C8AB6A3-3D63-0C71-FCB2-4E1C5C7B222C}"/>
          </ac:spMkLst>
        </pc:spChg>
      </pc:sldChg>
      <pc:sldChg chg="modSp new mod">
        <pc:chgData name="Cannell, Michael B" userId="df291291-9ac9-42c2-a976-062f6e2ad9da" providerId="ADAL" clId="{246FD2B1-4094-5545-B89A-73F811CD20C4}" dt="2022-09-26T21:53:07.973" v="724" actId="20577"/>
        <pc:sldMkLst>
          <pc:docMk/>
          <pc:sldMk cId="519702476" sldId="613"/>
        </pc:sldMkLst>
        <pc:spChg chg="mod">
          <ac:chgData name="Cannell, Michael B" userId="df291291-9ac9-42c2-a976-062f6e2ad9da" providerId="ADAL" clId="{246FD2B1-4094-5545-B89A-73F811CD20C4}" dt="2022-09-26T21:53:07.973" v="724" actId="20577"/>
          <ac:spMkLst>
            <pc:docMk/>
            <pc:sldMk cId="519702476" sldId="613"/>
            <ac:spMk id="2" creationId="{C9AEA55E-2889-AD95-B9E5-AD4050CD3CB0}"/>
          </ac:spMkLst>
        </pc:spChg>
      </pc:sldChg>
      <pc:sldChg chg="modSp new mod">
        <pc:chgData name="Cannell, Michael B" userId="df291291-9ac9-42c2-a976-062f6e2ad9da" providerId="ADAL" clId="{246FD2B1-4094-5545-B89A-73F811CD20C4}" dt="2022-09-26T21:53:20.308" v="753" actId="20577"/>
        <pc:sldMkLst>
          <pc:docMk/>
          <pc:sldMk cId="2705956124" sldId="614"/>
        </pc:sldMkLst>
        <pc:spChg chg="mod">
          <ac:chgData name="Cannell, Michael B" userId="df291291-9ac9-42c2-a976-062f6e2ad9da" providerId="ADAL" clId="{246FD2B1-4094-5545-B89A-73F811CD20C4}" dt="2022-09-26T21:53:20.308" v="753" actId="20577"/>
          <ac:spMkLst>
            <pc:docMk/>
            <pc:sldMk cId="2705956124" sldId="614"/>
            <ac:spMk id="2" creationId="{2A54DAC1-0B42-645E-A817-7F0CD953405C}"/>
          </ac:spMkLst>
        </pc:spChg>
      </pc:sldChg>
      <pc:sldChg chg="modSp new mod">
        <pc:chgData name="Cannell, Michael B" userId="df291291-9ac9-42c2-a976-062f6e2ad9da" providerId="ADAL" clId="{246FD2B1-4094-5545-B89A-73F811CD20C4}" dt="2022-09-26T21:53:34.064" v="781" actId="20577"/>
        <pc:sldMkLst>
          <pc:docMk/>
          <pc:sldMk cId="3906855156" sldId="615"/>
        </pc:sldMkLst>
        <pc:spChg chg="mod">
          <ac:chgData name="Cannell, Michael B" userId="df291291-9ac9-42c2-a976-062f6e2ad9da" providerId="ADAL" clId="{246FD2B1-4094-5545-B89A-73F811CD20C4}" dt="2022-09-26T21:53:34.064" v="781" actId="20577"/>
          <ac:spMkLst>
            <pc:docMk/>
            <pc:sldMk cId="3906855156" sldId="615"/>
            <ac:spMk id="2" creationId="{C0D42844-BFFB-514A-2058-2B49BF7B0A73}"/>
          </ac:spMkLst>
        </pc:spChg>
      </pc:sldChg>
      <pc:sldChg chg="modSp new mod">
        <pc:chgData name="Cannell, Michael B" userId="df291291-9ac9-42c2-a976-062f6e2ad9da" providerId="ADAL" clId="{246FD2B1-4094-5545-B89A-73F811CD20C4}" dt="2022-09-26T21:53:48.557" v="798" actId="20577"/>
        <pc:sldMkLst>
          <pc:docMk/>
          <pc:sldMk cId="2398102979" sldId="616"/>
        </pc:sldMkLst>
        <pc:spChg chg="mod">
          <ac:chgData name="Cannell, Michael B" userId="df291291-9ac9-42c2-a976-062f6e2ad9da" providerId="ADAL" clId="{246FD2B1-4094-5545-B89A-73F811CD20C4}" dt="2022-09-26T21:53:48.557" v="798" actId="20577"/>
          <ac:spMkLst>
            <pc:docMk/>
            <pc:sldMk cId="2398102979" sldId="616"/>
            <ac:spMk id="2" creationId="{1175C232-00A7-CA7C-8ADA-910D99F59530}"/>
          </ac:spMkLst>
        </pc:spChg>
      </pc:sldChg>
      <pc:sldChg chg="new del">
        <pc:chgData name="Cannell, Michael B" userId="df291291-9ac9-42c2-a976-062f6e2ad9da" providerId="ADAL" clId="{246FD2B1-4094-5545-B89A-73F811CD20C4}" dt="2022-09-26T22:38:29.346" v="2550" actId="2696"/>
        <pc:sldMkLst>
          <pc:docMk/>
          <pc:sldMk cId="2433185510" sldId="617"/>
        </pc:sldMkLst>
      </pc:sldChg>
      <pc:sldChg chg="modSp add mod modNotesTx">
        <pc:chgData name="Cannell, Michael B" userId="df291291-9ac9-42c2-a976-062f6e2ad9da" providerId="ADAL" clId="{246FD2B1-4094-5545-B89A-73F811CD20C4}" dt="2022-09-26T22:15:52.005" v="1764" actId="20577"/>
        <pc:sldMkLst>
          <pc:docMk/>
          <pc:sldMk cId="3122756417" sldId="618"/>
        </pc:sldMkLst>
        <pc:spChg chg="mod">
          <ac:chgData name="Cannell, Michael B" userId="df291291-9ac9-42c2-a976-062f6e2ad9da" providerId="ADAL" clId="{246FD2B1-4094-5545-B89A-73F811CD20C4}" dt="2022-09-26T22:15:10.142" v="1586" actId="1038"/>
          <ac:spMkLst>
            <pc:docMk/>
            <pc:sldMk cId="3122756417" sldId="618"/>
            <ac:spMk id="9" creationId="{EF75034E-01F8-ECD9-652F-11B442BCB305}"/>
          </ac:spMkLst>
        </pc:spChg>
        <pc:grpChg chg="mod">
          <ac:chgData name="Cannell, Michael B" userId="df291291-9ac9-42c2-a976-062f6e2ad9da" providerId="ADAL" clId="{246FD2B1-4094-5545-B89A-73F811CD20C4}" dt="2022-09-26T22:15:18.096" v="1635" actId="1038"/>
          <ac:grpSpMkLst>
            <pc:docMk/>
            <pc:sldMk cId="3122756417" sldId="618"/>
            <ac:grpSpMk id="4" creationId="{46089760-E50A-E7B7-2A10-94107777D231}"/>
          </ac:grpSpMkLst>
        </pc:grpChg>
      </pc:sldChg>
      <pc:sldChg chg="delSp new del mod modClrScheme chgLayout">
        <pc:chgData name="Cannell, Michael B" userId="df291291-9ac9-42c2-a976-062f6e2ad9da" providerId="ADAL" clId="{246FD2B1-4094-5545-B89A-73F811CD20C4}" dt="2022-09-26T22:18:20.894" v="1948" actId="2696"/>
        <pc:sldMkLst>
          <pc:docMk/>
          <pc:sldMk cId="2841648082" sldId="619"/>
        </pc:sldMkLst>
        <pc:spChg chg="del">
          <ac:chgData name="Cannell, Michael B" userId="df291291-9ac9-42c2-a976-062f6e2ad9da" providerId="ADAL" clId="{246FD2B1-4094-5545-B89A-73F811CD20C4}" dt="2022-09-26T22:18:12.133" v="1946" actId="700"/>
          <ac:spMkLst>
            <pc:docMk/>
            <pc:sldMk cId="2841648082" sldId="619"/>
            <ac:spMk id="2" creationId="{C5FCC26B-F98B-A733-D15D-E709F2615202}"/>
          </ac:spMkLst>
        </pc:spChg>
        <pc:spChg chg="del">
          <ac:chgData name="Cannell, Michael B" userId="df291291-9ac9-42c2-a976-062f6e2ad9da" providerId="ADAL" clId="{246FD2B1-4094-5545-B89A-73F811CD20C4}" dt="2022-09-26T22:18:12.133" v="1946" actId="700"/>
          <ac:spMkLst>
            <pc:docMk/>
            <pc:sldMk cId="2841648082" sldId="619"/>
            <ac:spMk id="3" creationId="{33C3653B-1156-1536-21FC-78A3894E5F6E}"/>
          </ac:spMkLst>
        </pc:spChg>
      </pc:sldChg>
      <pc:sldChg chg="addSp delSp modSp add mod modNotesTx">
        <pc:chgData name="Cannell, Michael B" userId="df291291-9ac9-42c2-a976-062f6e2ad9da" providerId="ADAL" clId="{246FD2B1-4094-5545-B89A-73F811CD20C4}" dt="2022-09-26T22:37:35.124" v="2549" actId="20577"/>
        <pc:sldMkLst>
          <pc:docMk/>
          <pc:sldMk cId="394383850" sldId="620"/>
        </pc:sldMkLst>
        <pc:spChg chg="del">
          <ac:chgData name="Cannell, Michael B" userId="df291291-9ac9-42c2-a976-062f6e2ad9da" providerId="ADAL" clId="{246FD2B1-4094-5545-B89A-73F811CD20C4}" dt="2022-09-26T22:18:32.255" v="1949" actId="478"/>
          <ac:spMkLst>
            <pc:docMk/>
            <pc:sldMk cId="394383850" sldId="620"/>
            <ac:spMk id="3" creationId="{9C32B7C0-2904-B141-B622-8858AA1354EB}"/>
          </ac:spMkLst>
        </pc:spChg>
        <pc:spChg chg="add del mod">
          <ac:chgData name="Cannell, Michael B" userId="df291291-9ac9-42c2-a976-062f6e2ad9da" providerId="ADAL" clId="{246FD2B1-4094-5545-B89A-73F811CD20C4}" dt="2022-09-26T22:18:41.027" v="1952" actId="478"/>
          <ac:spMkLst>
            <pc:docMk/>
            <pc:sldMk cId="394383850" sldId="620"/>
            <ac:spMk id="9" creationId="{45D6778D-5B24-4315-BB40-74D576686A62}"/>
          </ac:spMkLst>
        </pc:spChg>
        <pc:spChg chg="add mod">
          <ac:chgData name="Cannell, Michael B" userId="df291291-9ac9-42c2-a976-062f6e2ad9da" providerId="ADAL" clId="{246FD2B1-4094-5545-B89A-73F811CD20C4}" dt="2022-09-26T22:32:53.721" v="2069" actId="167"/>
          <ac:spMkLst>
            <pc:docMk/>
            <pc:sldMk cId="394383850" sldId="620"/>
            <ac:spMk id="16" creationId="{B38FC45F-0543-44C3-E233-59FA4F4F00C9}"/>
          </ac:spMkLst>
        </pc:spChg>
        <pc:grpChg chg="add del mod">
          <ac:chgData name="Cannell, Michael B" userId="df291291-9ac9-42c2-a976-062f6e2ad9da" providerId="ADAL" clId="{246FD2B1-4094-5545-B89A-73F811CD20C4}" dt="2022-09-26T22:33:29.586" v="2090" actId="1038"/>
          <ac:grpSpMkLst>
            <pc:docMk/>
            <pc:sldMk cId="394383850" sldId="620"/>
            <ac:grpSpMk id="4" creationId="{F44DA118-E123-AB53-947A-749F98081E29}"/>
          </ac:grpSpMkLst>
        </pc:grpChg>
        <pc:picChg chg="add del mod">
          <ac:chgData name="Cannell, Michael B" userId="df291291-9ac9-42c2-a976-062f6e2ad9da" providerId="ADAL" clId="{246FD2B1-4094-5545-B89A-73F811CD20C4}" dt="2022-09-26T22:32:00.158" v="2057" actId="478"/>
          <ac:picMkLst>
            <pc:docMk/>
            <pc:sldMk cId="394383850" sldId="620"/>
            <ac:picMk id="11" creationId="{00ECDADA-56D3-0939-E7A7-1B6959D8821B}"/>
          </ac:picMkLst>
        </pc:picChg>
        <pc:picChg chg="add del mod">
          <ac:chgData name="Cannell, Michael B" userId="df291291-9ac9-42c2-a976-062f6e2ad9da" providerId="ADAL" clId="{246FD2B1-4094-5545-B89A-73F811CD20C4}" dt="2022-09-26T22:30:00.883" v="2048"/>
          <ac:picMkLst>
            <pc:docMk/>
            <pc:sldMk cId="394383850" sldId="620"/>
            <ac:picMk id="13" creationId="{071C7B90-A50F-1289-8AA3-B239B682A61C}"/>
          </ac:picMkLst>
        </pc:picChg>
        <pc:picChg chg="add del mod">
          <ac:chgData name="Cannell, Michael B" userId="df291291-9ac9-42c2-a976-062f6e2ad9da" providerId="ADAL" clId="{246FD2B1-4094-5545-B89A-73F811CD20C4}" dt="2022-09-26T22:34:51.949" v="2101" actId="478"/>
          <ac:picMkLst>
            <pc:docMk/>
            <pc:sldMk cId="394383850" sldId="620"/>
            <ac:picMk id="15" creationId="{57C50361-73AF-CEF0-292D-CDC061328692}"/>
          </ac:picMkLst>
        </pc:picChg>
        <pc:picChg chg="add del mod">
          <ac:chgData name="Cannell, Michael B" userId="df291291-9ac9-42c2-a976-062f6e2ad9da" providerId="ADAL" clId="{246FD2B1-4094-5545-B89A-73F811CD20C4}" dt="2022-09-26T22:34:49.969" v="2099" actId="478"/>
          <ac:picMkLst>
            <pc:docMk/>
            <pc:sldMk cId="394383850" sldId="620"/>
            <ac:picMk id="18" creationId="{56486BED-50F8-17D9-B34C-082ADB25FD9B}"/>
          </ac:picMkLst>
        </pc:picChg>
        <pc:picChg chg="add mod">
          <ac:chgData name="Cannell, Michael B" userId="df291291-9ac9-42c2-a976-062f6e2ad9da" providerId="ADAL" clId="{246FD2B1-4094-5545-B89A-73F811CD20C4}" dt="2022-09-26T22:35:11.774" v="2106" actId="1076"/>
          <ac:picMkLst>
            <pc:docMk/>
            <pc:sldMk cId="394383850" sldId="620"/>
            <ac:picMk id="20" creationId="{C39FCE9F-258E-3C16-4046-027B680CFDD0}"/>
          </ac:picMkLst>
        </pc:picChg>
      </pc:sldChg>
      <pc:sldChg chg="add del modNotesTx">
        <pc:chgData name="Cannell, Michael B" userId="df291291-9ac9-42c2-a976-062f6e2ad9da" providerId="ADAL" clId="{246FD2B1-4094-5545-B89A-73F811CD20C4}" dt="2022-09-26T23:02:44.277" v="2779" actId="2696"/>
        <pc:sldMkLst>
          <pc:docMk/>
          <pc:sldMk cId="1915215858" sldId="621"/>
        </pc:sldMkLst>
      </pc:sldChg>
      <pc:sldChg chg="add del">
        <pc:chgData name="Cannell, Michael B" userId="df291291-9ac9-42c2-a976-062f6e2ad9da" providerId="ADAL" clId="{246FD2B1-4094-5545-B89A-73F811CD20C4}" dt="2022-09-26T22:52:07.556" v="2598" actId="2890"/>
        <pc:sldMkLst>
          <pc:docMk/>
          <pc:sldMk cId="1630209421" sldId="622"/>
        </pc:sldMkLst>
      </pc:sldChg>
      <pc:sldChg chg="add modNotesTx">
        <pc:chgData name="Cannell, Michael B" userId="df291291-9ac9-42c2-a976-062f6e2ad9da" providerId="ADAL" clId="{246FD2B1-4094-5545-B89A-73F811CD20C4}" dt="2022-09-26T22:52:31.327" v="2647" actId="20577"/>
        <pc:sldMkLst>
          <pc:docMk/>
          <pc:sldMk cId="3811367907" sldId="622"/>
        </pc:sldMkLst>
      </pc:sldChg>
      <pc:sldMasterChg chg="modSp modSldLayout">
        <pc:chgData name="Cannell, Michael B" userId="df291291-9ac9-42c2-a976-062f6e2ad9da" providerId="ADAL" clId="{246FD2B1-4094-5545-B89A-73F811CD20C4}" dt="2022-09-26T21:44:27.678" v="304" actId="2711"/>
        <pc:sldMasterMkLst>
          <pc:docMk/>
          <pc:sldMasterMk cId="1302563014" sldId="2147483648"/>
        </pc:sldMasterMkLst>
        <pc:spChg chg="mod">
          <ac:chgData name="Cannell, Michael B" userId="df291291-9ac9-42c2-a976-062f6e2ad9da" providerId="ADAL" clId="{246FD2B1-4094-5545-B89A-73F811CD20C4}" dt="2022-09-26T20:32:11.413" v="173" actId="2711"/>
          <ac:spMkLst>
            <pc:docMk/>
            <pc:sldMasterMk cId="1302563014" sldId="2147483648"/>
            <ac:spMk id="2" creationId="{39DEC015-24A5-1043-9FA6-4618609347E8}"/>
          </ac:spMkLst>
        </pc:spChg>
        <pc:spChg chg="mod">
          <ac:chgData name="Cannell, Michael B" userId="df291291-9ac9-42c2-a976-062f6e2ad9da" providerId="ADAL" clId="{246FD2B1-4094-5545-B89A-73F811CD20C4}" dt="2022-09-26T20:32:11.413" v="173" actId="2711"/>
          <ac:spMkLst>
            <pc:docMk/>
            <pc:sldMasterMk cId="1302563014" sldId="2147483648"/>
            <ac:spMk id="3" creationId="{13C801B4-21DB-424D-ACF6-A41814836A10}"/>
          </ac:spMkLst>
        </pc:spChg>
        <pc:spChg chg="mod">
          <ac:chgData name="Cannell, Michael B" userId="df291291-9ac9-42c2-a976-062f6e2ad9da" providerId="ADAL" clId="{246FD2B1-4094-5545-B89A-73F811CD20C4}" dt="2022-09-26T20:32:11.413" v="173" actId="2711"/>
          <ac:spMkLst>
            <pc:docMk/>
            <pc:sldMasterMk cId="1302563014" sldId="2147483648"/>
            <ac:spMk id="4" creationId="{08E2402C-19E6-CC48-BA19-789D33B529CF}"/>
          </ac:spMkLst>
        </pc:spChg>
        <pc:spChg chg="mod">
          <ac:chgData name="Cannell, Michael B" userId="df291291-9ac9-42c2-a976-062f6e2ad9da" providerId="ADAL" clId="{246FD2B1-4094-5545-B89A-73F811CD20C4}" dt="2022-09-26T20:32:11.413" v="173" actId="2711"/>
          <ac:spMkLst>
            <pc:docMk/>
            <pc:sldMasterMk cId="1302563014" sldId="2147483648"/>
            <ac:spMk id="5" creationId="{0C6824BA-ADE7-6A4B-B5AC-274A65089245}"/>
          </ac:spMkLst>
        </pc:spChg>
        <pc:spChg chg="mod">
          <ac:chgData name="Cannell, Michael B" userId="df291291-9ac9-42c2-a976-062f6e2ad9da" providerId="ADAL" clId="{246FD2B1-4094-5545-B89A-73F811CD20C4}" dt="2022-09-26T20:32:11.413" v="173" actId="2711"/>
          <ac:spMkLst>
            <pc:docMk/>
            <pc:sldMasterMk cId="1302563014" sldId="2147483648"/>
            <ac:spMk id="6" creationId="{6DA4A6E1-8E2C-7748-B415-7D69EE5A3305}"/>
          </ac:spMkLst>
        </pc:spChg>
        <pc:sldLayoutChg chg="modSp">
          <pc:chgData name="Cannell, Michael B" userId="df291291-9ac9-42c2-a976-062f6e2ad9da" providerId="ADAL" clId="{246FD2B1-4094-5545-B89A-73F811CD20C4}" dt="2022-09-26T21:44:27.678" v="304" actId="2711"/>
          <pc:sldLayoutMkLst>
            <pc:docMk/>
            <pc:sldMasterMk cId="1302563014" sldId="2147483648"/>
            <pc:sldLayoutMk cId="359567676" sldId="2147483650"/>
          </pc:sldLayoutMkLst>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3" creationId="{7C4F82CC-5CBC-8745-9660-FA5B84038CC1}"/>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4" creationId="{ADA7D570-F4DB-6742-8024-04BC7DFC1C8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5" creationId="{7B581994-1661-9E4B-BC2D-55944BA7EA98}"/>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6" creationId="{5B7A7791-1693-9F40-9508-F1EC21E5F649}"/>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F0BD1AB4-C889-DD4F-B921-54FC3BA23573}"/>
    <pc:docChg chg="custSel modSld">
      <pc:chgData name="Cannell, Michael B" userId="df291291-9ac9-42c2-a976-062f6e2ad9da" providerId="ADAL" clId="{F0BD1AB4-C889-DD4F-B921-54FC3BA23573}" dt="2022-11-06T18:04:04.091" v="125" actId="20577"/>
      <pc:docMkLst>
        <pc:docMk/>
      </pc:docMkLst>
      <pc:sldChg chg="modSp mod">
        <pc:chgData name="Cannell, Michael B" userId="df291291-9ac9-42c2-a976-062f6e2ad9da" providerId="ADAL" clId="{F0BD1AB4-C889-DD4F-B921-54FC3BA23573}" dt="2022-11-06T18:04:04.091" v="125" actId="20577"/>
        <pc:sldMkLst>
          <pc:docMk/>
          <pc:sldMk cId="528763732" sldId="608"/>
        </pc:sldMkLst>
        <pc:spChg chg="mod">
          <ac:chgData name="Cannell, Michael B" userId="df291291-9ac9-42c2-a976-062f6e2ad9da" providerId="ADAL" clId="{F0BD1AB4-C889-DD4F-B921-54FC3BA23573}" dt="2022-11-06T18:04:04.091" v="125" actId="20577"/>
          <ac:spMkLst>
            <pc:docMk/>
            <pc:sldMk cId="528763732" sldId="608"/>
            <ac:spMk id="3" creationId="{FF509954-38A0-17C9-C22D-F9A8D4943942}"/>
          </ac:spMkLst>
        </pc:spChg>
      </pc:sldChg>
      <pc:sldChg chg="modSp mod modNotesTx">
        <pc:chgData name="Cannell, Michael B" userId="df291291-9ac9-42c2-a976-062f6e2ad9da" providerId="ADAL" clId="{F0BD1AB4-C889-DD4F-B921-54FC3BA23573}" dt="2022-11-06T17:44:05.698" v="51" actId="20577"/>
        <pc:sldMkLst>
          <pc:docMk/>
          <pc:sldMk cId="2349381643" sldId="673"/>
        </pc:sldMkLst>
        <pc:spChg chg="mod">
          <ac:chgData name="Cannell, Michael B" userId="df291291-9ac9-42c2-a976-062f6e2ad9da" providerId="ADAL" clId="{F0BD1AB4-C889-DD4F-B921-54FC3BA23573}" dt="2022-11-06T17:44:05.698" v="51" actId="20577"/>
          <ac:spMkLst>
            <pc:docMk/>
            <pc:sldMk cId="2349381643" sldId="673"/>
            <ac:spMk id="6" creationId="{CC3ED9CD-F42F-A973-3AF5-1F6510D70084}"/>
          </ac:spMkLst>
        </pc:spChg>
      </pc:sldChg>
    </pc:docChg>
  </pc:docChgLst>
</pc:chgInfo>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5B_A0F390BB.xml><?xml version="1.0" encoding="utf-8"?>
<p188:cmLst xmlns:a="http://schemas.openxmlformats.org/drawingml/2006/main" xmlns:r="http://schemas.openxmlformats.org/officeDocument/2006/relationships" xmlns:p188="http://schemas.microsoft.com/office/powerpoint/2018/8/main">
  <p188:cm id="{DD502F81-B420-9F46-B9BA-7CA0391069CC}" authorId="{322262F4-198F-1758-9380-73A8D5E26897}" created="2022-09-26T21:10:48.371">
    <pc:sldMkLst xmlns:pc="http://schemas.microsoft.com/office/powerpoint/2013/main/command">
      <pc:docMk/>
      <pc:sldMk cId="2700316859" sldId="603"/>
    </pc:sldMkLst>
    <p188:txBody>
      <a:bodyPr/>
      <a:lstStyle/>
      <a:p>
        <a:r>
          <a:rPr lang="en-US"/>
          <a:t>So, here is sort of the common sense version of what an association is. </a:t>
        </a:r>
      </a:p>
    </p188:txBody>
  </p188:cm>
</p188:cmLst>
</file>

<file path=ppt/comments/modernComment_284_5D3E6B71.xml><?xml version="1.0" encoding="utf-8"?>
<p188:cmLst xmlns:a="http://schemas.openxmlformats.org/drawingml/2006/main" xmlns:r="http://schemas.openxmlformats.org/officeDocument/2006/relationships" xmlns:p188="http://schemas.microsoft.com/office/powerpoint/2018/8/main">
  <p188:cm id="{744BED62-2EF5-FA49-BEFB-CB7D2ECA6583}" authorId="{322262F4-198F-1758-9380-73A8D5E26897}" created="2022-09-27T13:42:43.373">
    <pc:sldMkLst xmlns:pc="http://schemas.microsoft.com/office/powerpoint/2013/main/command">
      <pc:docMk/>
      <pc:sldMk cId="1564371825" sldId="644"/>
    </pc:sldMkLst>
    <p188:replyLst>
      <p188:reply id="{6CBB8B3E-BE80-9D46-A877-0B726821B881}" authorId="{322262F4-198F-1758-9380-73A8D5E26897}" created="2022-09-27T13:43:45.225">
        <p188:txBody>
          <a:bodyPr/>
          <a:lstStyle/>
          <a:p>
            <a:r>
              <a:rPr lang="en-US"/>
              <a:t>25% carry at least one allele</a:t>
            </a:r>
          </a:p>
        </p188:txBody>
      </p188:reply>
      <p188:reply id="{3D4F1764-4686-1443-9AA2-2A0CB9054F9C}" authorId="{322262F4-198F-1758-9380-73A8D5E26897}" created="2022-09-27T13:47:15.200">
        <p188:txBody>
          <a:bodyPr/>
          <a:lstStyle/>
          <a:p>
            <a:r>
              <a:rPr lang="en-US"/>
              <a:t>See next slide.</a:t>
            </a:r>
          </a:p>
        </p188:txBody>
      </p188:reply>
    </p188:replyLst>
    <p188:txBody>
      <a:bodyPr/>
      <a:lstStyle/>
      <a:p>
        <a:r>
          <a:rPr lang="en-US"/>
          <a:t>Come back to this and make two population plots. One with A = 1 and one with A = 0.</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Intersection</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182924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72802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942296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529110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1220024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Predictions, especially good ones, can obviously be useful on their own. We may know that people of a certain race/ethnicity are most likely to get a particular form of cancer. Knowing that may allow us to concentrate screening efforts more effectively. We may know that older adults who begin to have trouble managing their finances are more likely to develop dementia. We may be able to use that information as an early indicator of important health problems to come.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However, in epidemiology, we are very often not content with predictions alone. It is extremely common for our questions and studies to either directly ask causal questions or imply causal relationships between variables. The reason we are often more interested in causal associations than mere predictions can be found directly in our definition of epidemiology. We want to control health problems. Said another way, we want to know why ”bad” things happen so that we can stop them from happening and/or why “good” things happen so that we can make them happen more often.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idea is simultaneously so straightforward and so complex. As we will see throughout the semester.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Notice that in the cases above these predictions may be perfectly valid, but do they get us any closer to our ultimate goal of “controlling health problems?” We can’t change anyone’s race or ethnicity, can we? Even if we could, I’m hard-pressed to think of an example of a health outcome that is caused directly by a person’s race or ethnicity. Race and ethnicity are just a proxy for the true unmeasured cause. Likewise, do you really believe that if we hired an accountant to help an older person manage their finances that they would no longer develop dementia? Of course not.</a:t>
            </a:r>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388479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 these measurements…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39582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631688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will look at how to calculate some of the most commonly used of these next. </a:t>
            </a:r>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3365986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1367592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128919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3432077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calculate these measures of association?</a:t>
            </a:r>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975046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contrast measures in this chapter (risk differences, risk ratios, odds ratios, and others) will rely on explanations and illustrations from 2 × 2 tables—a central tool in the teaching of epidemiologic methods.</a:t>
            </a:r>
          </a:p>
          <a:p>
            <a:endParaRPr lang="en-US" dirty="0"/>
          </a:p>
          <a:p>
            <a:r>
              <a:rPr lang="en-US" dirty="0" err="1"/>
              <a:t>Westreich</a:t>
            </a:r>
            <a:r>
              <a:rPr lang="en-US" dirty="0"/>
              <a:t>, Daniel. Epidemiology by Design (p. 28). Oxford University Press. Kindle Edition.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106875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graphic from last week. 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24</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little tweak -- exposed</a:t>
            </a:r>
          </a:p>
        </p:txBody>
      </p:sp>
      <p:sp>
        <p:nvSpPr>
          <p:cNvPr id="4" name="Slide Number Placeholder 3"/>
          <p:cNvSpPr>
            <a:spLocks noGrp="1"/>
          </p:cNvSpPr>
          <p:nvPr>
            <p:ph type="sldNum" sz="quarter" idx="5"/>
          </p:nvPr>
        </p:nvSpPr>
        <p:spPr/>
        <p:txBody>
          <a:bodyPr/>
          <a:lstStyle/>
          <a:p>
            <a:fld id="{075F2CDE-89C4-1B4C-87C9-7FAA4B7FC29C}" type="slidenum">
              <a:rPr lang="en-US" smtClean="0"/>
              <a:t>25</a:t>
            </a:fld>
            <a:endParaRPr lang="en-US"/>
          </a:p>
        </p:txBody>
      </p:sp>
    </p:spTree>
    <p:extLst>
      <p:ext uri="{BB962C8B-B14F-4D97-AF65-F5344CB8AC3E}">
        <p14:creationId xmlns:p14="http://schemas.microsoft.com/office/powerpoint/2010/main" val="3268838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26</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27</a:t>
            </a:fld>
            <a:endParaRPr lang="en-US"/>
          </a:p>
        </p:txBody>
      </p:sp>
    </p:spTree>
    <p:extLst>
      <p:ext uri="{BB962C8B-B14F-4D97-AF65-F5344CB8AC3E}">
        <p14:creationId xmlns:p14="http://schemas.microsoft.com/office/powerpoint/2010/main" val="898622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fill in this table, we can easily calculate many measures of interest in epidemiology.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1701295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2232492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222770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112640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4224628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How can we build a 2x2 table in 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34</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two groups – e.g., exposed and unexposed – one way we can contrast outcomes in those groups is by calculating the ratio of the incidence prevalence in the exposed to the incidence prevalence in the unexposed. </a:t>
            </a:r>
          </a:p>
        </p:txBody>
      </p:sp>
      <p:sp>
        <p:nvSpPr>
          <p:cNvPr id="4" name="Slide Number Placeholder 3"/>
          <p:cNvSpPr>
            <a:spLocks noGrp="1"/>
          </p:cNvSpPr>
          <p:nvPr>
            <p:ph type="sldNum" sz="quarter" idx="5"/>
          </p:nvPr>
        </p:nvSpPr>
        <p:spPr/>
        <p:txBody>
          <a:bodyPr/>
          <a:lstStyle/>
          <a:p>
            <a:fld id="{075F2CDE-89C4-1B4C-87C9-7FAA4B7FC29C}" type="slidenum">
              <a:rPr lang="en-US" smtClean="0"/>
              <a:t>35</a:t>
            </a:fld>
            <a:endParaRPr lang="en-US"/>
          </a:p>
        </p:txBody>
      </p:sp>
    </p:spTree>
    <p:extLst>
      <p:ext uri="{BB962C8B-B14F-4D97-AF65-F5344CB8AC3E}">
        <p14:creationId xmlns:p14="http://schemas.microsoft.com/office/powerpoint/2010/main" val="512444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697956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37</a:t>
            </a:fld>
            <a:endParaRPr lang="en-US"/>
          </a:p>
        </p:txBody>
      </p:sp>
    </p:spTree>
    <p:extLst>
      <p:ext uri="{BB962C8B-B14F-4D97-AF65-F5344CB8AC3E}">
        <p14:creationId xmlns:p14="http://schemas.microsoft.com/office/powerpoint/2010/main" val="66521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619887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39</a:t>
            </a:fld>
            <a:endParaRPr lang="en-US"/>
          </a:p>
        </p:txBody>
      </p:sp>
    </p:spTree>
    <p:extLst>
      <p:ext uri="{BB962C8B-B14F-4D97-AF65-F5344CB8AC3E}">
        <p14:creationId xmlns:p14="http://schemas.microsoft.com/office/powerpoint/2010/main" val="4012908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3828647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41</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could be even more explicit and write it out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751431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42</a:t>
            </a:fld>
            <a:endParaRPr lang="en-US"/>
          </a:p>
        </p:txBody>
      </p:sp>
    </p:spTree>
    <p:extLst>
      <p:ext uri="{BB962C8B-B14F-4D97-AF65-F5344CB8AC3E}">
        <p14:creationId xmlns:p14="http://schemas.microsoft.com/office/powerpoint/2010/main" val="1395373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3995334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869006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45</a:t>
            </a:fld>
            <a:endParaRPr lang="en-US"/>
          </a:p>
        </p:txBody>
      </p:sp>
    </p:spTree>
    <p:extLst>
      <p:ext uri="{BB962C8B-B14F-4D97-AF65-F5344CB8AC3E}">
        <p14:creationId xmlns:p14="http://schemas.microsoft.com/office/powerpoint/2010/main" val="4028230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23416545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1361103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48</a:t>
            </a:fld>
            <a:endParaRPr lang="en-US"/>
          </a:p>
        </p:txBody>
      </p:sp>
    </p:spTree>
    <p:extLst>
      <p:ext uri="{BB962C8B-B14F-4D97-AF65-F5344CB8AC3E}">
        <p14:creationId xmlns:p14="http://schemas.microsoft.com/office/powerpoint/2010/main" val="19858696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49</a:t>
            </a:fld>
            <a:endParaRPr lang="en-US"/>
          </a:p>
        </p:txBody>
      </p:sp>
    </p:spTree>
    <p:extLst>
      <p:ext uri="{BB962C8B-B14F-4D97-AF65-F5344CB8AC3E}">
        <p14:creationId xmlns:p14="http://schemas.microsoft.com/office/powerpoint/2010/main" val="6863557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50</a:t>
            </a:fld>
            <a:endParaRPr lang="en-US"/>
          </a:p>
        </p:txBody>
      </p:sp>
    </p:spTree>
    <p:extLst>
      <p:ext uri="{BB962C8B-B14F-4D97-AF65-F5344CB8AC3E}">
        <p14:creationId xmlns:p14="http://schemas.microsoft.com/office/powerpoint/2010/main" val="37174452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167797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a:t>
            </a: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26130798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52</a:t>
            </a:fld>
            <a:endParaRPr lang="en-US"/>
          </a:p>
        </p:txBody>
      </p:sp>
    </p:spTree>
    <p:extLst>
      <p:ext uri="{BB962C8B-B14F-4D97-AF65-F5344CB8AC3E}">
        <p14:creationId xmlns:p14="http://schemas.microsoft.com/office/powerpoint/2010/main" val="11696170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23146187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54</a:t>
            </a:fld>
            <a:endParaRPr lang="en-US"/>
          </a:p>
        </p:txBody>
      </p:sp>
    </p:spTree>
    <p:extLst>
      <p:ext uri="{BB962C8B-B14F-4D97-AF65-F5344CB8AC3E}">
        <p14:creationId xmlns:p14="http://schemas.microsoft.com/office/powerpoint/2010/main" val="14236506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55</a:t>
            </a:fld>
            <a:endParaRPr lang="en-US"/>
          </a:p>
        </p:txBody>
      </p:sp>
    </p:spTree>
    <p:extLst>
      <p:ext uri="{BB962C8B-B14F-4D97-AF65-F5344CB8AC3E}">
        <p14:creationId xmlns:p14="http://schemas.microsoft.com/office/powerpoint/2010/main" val="224646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21777150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57</a:t>
            </a:fld>
            <a:endParaRPr lang="en-US"/>
          </a:p>
        </p:txBody>
      </p:sp>
    </p:spTree>
    <p:extLst>
      <p:ext uri="{BB962C8B-B14F-4D97-AF65-F5344CB8AC3E}">
        <p14:creationId xmlns:p14="http://schemas.microsoft.com/office/powerpoint/2010/main" val="37338429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www.quora.com</a:t>
            </a:r>
            <a:r>
              <a:rPr lang="en-US" dirty="0"/>
              <a:t>/How-do-I-interpret-an-odds-ratio-less-than-1-in-a-logistic-regression</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19817303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17311791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somewhat technical points about the risk difference measure should be called out here. First, the range of the risk difference is from −1 to +1, inclusive (which we express as [−1, 1]). This is because the highest possible risk is 1, while the lowest is 0; if, as in Table 2.2, the risk in the exposed is higher than in the unexposed, then the risk cannot be higher than 1 − 0 = 1. Similarly, when the risk in the exposed is lower than in the unexposed, then the risk cannot be lower than 0 − 1 = −1. A negative risk difference would occur if the exposure was protective; for instance, if we were considering the association of daily aspirin use with risk of heart attack. Whether the exposure is associated with increased or decreased risk, the risk difference is considered relative to the null value. Again, this is the value which reflects no differences between the two groups being compared. No differences here would mean that the risk in exposed participants and the risk in unexposed participants are the same value P. Therefore, the null for the risk difference is P − P = 0.</a:t>
            </a:r>
          </a:p>
        </p:txBody>
      </p:sp>
      <p:sp>
        <p:nvSpPr>
          <p:cNvPr id="4" name="Slide Number Placeholder 3"/>
          <p:cNvSpPr>
            <a:spLocks noGrp="1"/>
          </p:cNvSpPr>
          <p:nvPr>
            <p:ph type="sldNum" sz="quarter" idx="5"/>
          </p:nvPr>
        </p:nvSpPr>
        <p:spPr/>
        <p:txBody>
          <a:bodyPr/>
          <a:lstStyle/>
          <a:p>
            <a:fld id="{A04CC895-3B19-1948-8213-A5CD87C5981C}" type="slidenum">
              <a:rPr lang="en-US" smtClean="0"/>
              <a:t>66</a:t>
            </a:fld>
            <a:endParaRPr lang="en-US"/>
          </a:p>
        </p:txBody>
      </p:sp>
    </p:spTree>
    <p:extLst>
      <p:ext uri="{BB962C8B-B14F-4D97-AF65-F5344CB8AC3E}">
        <p14:creationId xmlns:p14="http://schemas.microsoft.com/office/powerpoint/2010/main" val="5220311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we also discussed the importance of uncertainty in epidemiology. One of the three types of uncertainty we discussed was statistical uncertainty. </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independence</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22512167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vs. sample one of the primary sources of statistical uncertainty.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about that uncertainty? I mean, none of us generally like uncertainty, right? Can we get rid of it? Not usually. Even if we take measure from the entire population, it rarely includes all people who theoretically could be in the population (sometimes called a superpopulation).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79</a:t>
            </a:fld>
            <a:endParaRPr lang="en-US"/>
          </a:p>
        </p:txBody>
      </p:sp>
    </p:spTree>
    <p:extLst>
      <p:ext uri="{BB962C8B-B14F-4D97-AF65-F5344CB8AC3E}">
        <p14:creationId xmlns:p14="http://schemas.microsoft.com/office/powerpoint/2010/main" val="7603032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80</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independence_02</a:t>
            </a:r>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3758031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independence_03</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2941767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58688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9/15/23</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Avenir Book"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lvl1pPr>
              <a:defRPr>
                <a:latin typeface="Avenir Book" panose="02000503020000020003" pitchFamily="2"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lvl1pPr>
              <a:defRPr>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25B_A0F390BB.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sas.com/content/dam/SAS/en_us/doc/other1/2012-annual-report.pdf" TargetMode="External"/></Relationships>
</file>

<file path=ppt/slides/_rels/slide13.xml.rels><?xml version="1.0" encoding="UTF-8" standalone="yes"?>
<Relationships xmlns="http://schemas.openxmlformats.org/package/2006/relationships"><Relationship Id="rId3" Type="http://schemas.microsoft.com/office/2018/10/relationships/comments" Target="../comments/modernComment_284_5D3E6B7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sas.com/content/dam/SAS/en_us/doc/other1/2012-annual-report.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33.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451499E6-40EC-5D14-A3F8-85435B1537F4}"/>
              </a:ext>
            </a:extLst>
          </p:cNvPr>
          <p:cNvSpPr/>
          <p:nvPr/>
        </p:nvSpPr>
        <p:spPr>
          <a:xfrm>
            <a:off x="1179871" y="298481"/>
            <a:ext cx="6261037" cy="6261037"/>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756"/>
              </a:solidFill>
            </a:endParaRPr>
          </a:p>
        </p:txBody>
      </p:sp>
      <p:sp>
        <p:nvSpPr>
          <p:cNvPr id="15" name="Oval 14">
            <a:extLst>
              <a:ext uri="{FF2B5EF4-FFF2-40B4-BE49-F238E27FC236}">
                <a16:creationId xmlns:a16="http://schemas.microsoft.com/office/drawing/2014/main" id="{ED6D1ABF-6718-9F9B-4455-B1160641C9D6}"/>
              </a:ext>
            </a:extLst>
          </p:cNvPr>
          <p:cNvSpPr/>
          <p:nvPr/>
        </p:nvSpPr>
        <p:spPr>
          <a:xfrm>
            <a:off x="4751092" y="298481"/>
            <a:ext cx="6261037" cy="6261037"/>
          </a:xfrm>
          <a:prstGeom prst="ellipse">
            <a:avLst/>
          </a:prstGeom>
          <a:noFill/>
          <a:ln w="76200">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77C69"/>
              </a:solidFill>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21A25E3-8C0D-1032-D501-1D84D1C2687C}"/>
                  </a:ext>
                </a:extLst>
              </p:cNvPr>
              <p:cNvSpPr txBox="1"/>
              <p:nvPr/>
            </p:nvSpPr>
            <p:spPr>
              <a:xfrm>
                <a:off x="1794123" y="3005475"/>
                <a:ext cx="524759"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𝑌</m:t>
                      </m:r>
                    </m:oMath>
                  </m:oMathPara>
                </a14:m>
                <a:endParaRPr lang="en-US" sz="4800" dirty="0"/>
              </a:p>
            </p:txBody>
          </p:sp>
        </mc:Choice>
        <mc:Fallback>
          <p:sp>
            <p:nvSpPr>
              <p:cNvPr id="16" name="TextBox 15">
                <a:extLst>
                  <a:ext uri="{FF2B5EF4-FFF2-40B4-BE49-F238E27FC236}">
                    <a16:creationId xmlns:a16="http://schemas.microsoft.com/office/drawing/2014/main" id="{221A25E3-8C0D-1032-D501-1D84D1C2687C}"/>
                  </a:ext>
                </a:extLst>
              </p:cNvPr>
              <p:cNvSpPr txBox="1">
                <a:spLocks noRot="1" noChangeAspect="1" noMove="1" noResize="1" noEditPoints="1" noAdjustHandles="1" noChangeArrowheads="1" noChangeShapeType="1" noTextEdit="1"/>
              </p:cNvSpPr>
              <p:nvPr/>
            </p:nvSpPr>
            <p:spPr>
              <a:xfrm>
                <a:off x="1794123" y="3005475"/>
                <a:ext cx="524759" cy="738664"/>
              </a:xfrm>
              <a:prstGeom prst="rect">
                <a:avLst/>
              </a:prstGeom>
              <a:blipFill>
                <a:blip r:embed="rId3"/>
                <a:stretch>
                  <a:fillRect l="-26190" r="-21429" b="-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42596D2-77B1-C28B-A510-EF3DEDC98FFB}"/>
                  </a:ext>
                </a:extLst>
              </p:cNvPr>
              <p:cNvSpPr txBox="1"/>
              <p:nvPr/>
            </p:nvSpPr>
            <p:spPr>
              <a:xfrm>
                <a:off x="9194359" y="3005475"/>
                <a:ext cx="552010"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𝑋</m:t>
                      </m:r>
                    </m:oMath>
                  </m:oMathPara>
                </a14:m>
                <a:endParaRPr lang="en-US" sz="4800" dirty="0"/>
              </a:p>
            </p:txBody>
          </p:sp>
        </mc:Choice>
        <mc:Fallback>
          <p:sp>
            <p:nvSpPr>
              <p:cNvPr id="17" name="TextBox 16">
                <a:extLst>
                  <a:ext uri="{FF2B5EF4-FFF2-40B4-BE49-F238E27FC236}">
                    <a16:creationId xmlns:a16="http://schemas.microsoft.com/office/drawing/2014/main" id="{A42596D2-77B1-C28B-A510-EF3DEDC98FFB}"/>
                  </a:ext>
                </a:extLst>
              </p:cNvPr>
              <p:cNvSpPr txBox="1">
                <a:spLocks noRot="1" noChangeAspect="1" noMove="1" noResize="1" noEditPoints="1" noAdjustHandles="1" noChangeArrowheads="1" noChangeShapeType="1" noTextEdit="1"/>
              </p:cNvSpPr>
              <p:nvPr/>
            </p:nvSpPr>
            <p:spPr>
              <a:xfrm>
                <a:off x="9194359" y="3005475"/>
                <a:ext cx="552010" cy="738664"/>
              </a:xfrm>
              <a:prstGeom prst="rect">
                <a:avLst/>
              </a:prstGeom>
              <a:blipFill>
                <a:blip r:embed="rId4"/>
                <a:stretch>
                  <a:fillRect l="-22222" r="-20000" b="-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7E27D8A-4A85-32F1-5696-6A62C22497CB}"/>
                  </a:ext>
                </a:extLst>
              </p:cNvPr>
              <p:cNvSpPr txBox="1"/>
              <p:nvPr/>
            </p:nvSpPr>
            <p:spPr>
              <a:xfrm>
                <a:off x="5289081" y="3005475"/>
                <a:ext cx="1630831"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𝑌</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𝑋</m:t>
                      </m:r>
                    </m:oMath>
                  </m:oMathPara>
                </a14:m>
                <a:endParaRPr lang="en-US" sz="4000" dirty="0"/>
              </a:p>
            </p:txBody>
          </p:sp>
        </mc:Choice>
        <mc:Fallback>
          <p:sp>
            <p:nvSpPr>
              <p:cNvPr id="18" name="TextBox 17">
                <a:extLst>
                  <a:ext uri="{FF2B5EF4-FFF2-40B4-BE49-F238E27FC236}">
                    <a16:creationId xmlns:a16="http://schemas.microsoft.com/office/drawing/2014/main" id="{37E27D8A-4A85-32F1-5696-6A62C22497CB}"/>
                  </a:ext>
                </a:extLst>
              </p:cNvPr>
              <p:cNvSpPr txBox="1">
                <a:spLocks noRot="1" noChangeAspect="1" noMove="1" noResize="1" noEditPoints="1" noAdjustHandles="1" noChangeArrowheads="1" noChangeShapeType="1" noTextEdit="1"/>
              </p:cNvSpPr>
              <p:nvPr/>
            </p:nvSpPr>
            <p:spPr>
              <a:xfrm>
                <a:off x="5289081" y="3005475"/>
                <a:ext cx="1630831" cy="738664"/>
              </a:xfrm>
              <a:prstGeom prst="rect">
                <a:avLst/>
              </a:prstGeom>
              <a:blipFill>
                <a:blip r:embed="rId5"/>
                <a:stretch>
                  <a:fillRect l="-7752" r="-6977" b="-6780"/>
                </a:stretch>
              </a:blipFill>
            </p:spPr>
            <p:txBody>
              <a:bodyPr/>
              <a:lstStyle/>
              <a:p>
                <a:r>
                  <a:rPr lang="en-US">
                    <a:noFill/>
                  </a:rPr>
                  <a:t> </a:t>
                </a:r>
              </a:p>
            </p:txBody>
          </p:sp>
        </mc:Fallback>
      </mc:AlternateContent>
    </p:spTree>
    <p:extLst>
      <p:ext uri="{BB962C8B-B14F-4D97-AF65-F5344CB8AC3E}">
        <p14:creationId xmlns:p14="http://schemas.microsoft.com/office/powerpoint/2010/main" val="134688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Risk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unc>
                            <m:funcPr>
                              <m:ctrlPr>
                                <a:rPr lang="en-US" i="1">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b="-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55841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Odds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
                            <m:fPr>
                              <m:type m:val="lin"/>
                              <m:ctrlPr>
                                <a:rPr lang="en-US" i="1">
                                  <a:solidFill>
                                    <a:srgbClr val="AE6041"/>
                                  </a:solidFill>
                                  <a:latin typeface="Cambria Math" panose="02040503050406030204" pitchFamily="18" charset="0"/>
                                </a:rPr>
                              </m:ctrlPr>
                            </m:fPr>
                            <m:num>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num>
                            <m:den>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=0|</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den>
                          </m:f>
                        </m:num>
                        <m:den>
                          <m:f>
                            <m:fPr>
                              <m:type m:val="lin"/>
                              <m:ctrlPr>
                                <a:rPr lang="en-US" i="1">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t="-75000" b="-9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22670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latin typeface="Avenir Book" panose="02000503020000020003" pitchFamily="2" charset="0"/>
              </a:rPr>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latin typeface="Avenir Book" panose="02000503020000020003" pitchFamily="2" charset="0"/>
              </a:rPr>
              <a:t>The distribution (i.e., middle, spread, shape, proportion of people in each category) of the thing we are measuring is different, on average, in two groups.</a:t>
            </a:r>
          </a:p>
          <a:p>
            <a:r>
              <a:rPr lang="en-US" dirty="0">
                <a:latin typeface="Avenir Book" panose="02000503020000020003" pitchFamily="2" charset="0"/>
              </a:rPr>
              <a:t>Knowing something about X tells you something about Y.</a:t>
            </a:r>
          </a:p>
        </p:txBody>
      </p:sp>
      <p:sp>
        <p:nvSpPr>
          <p:cNvPr id="5" name="TextBox 4">
            <a:extLst>
              <a:ext uri="{FF2B5EF4-FFF2-40B4-BE49-F238E27FC236}">
                <a16:creationId xmlns:a16="http://schemas.microsoft.com/office/drawing/2014/main" id="{10337B94-7B6A-3E5C-1428-E4B68300DF79}"/>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Hernán</a:t>
            </a:r>
            <a:r>
              <a:rPr lang="en-US" sz="1000" dirty="0"/>
              <a:t> MA. Causal Diagrams: Draw Your Assumptions Before Your Conclusions. edX. Accessed September 27, 2022. https://</a:t>
            </a:r>
            <a:r>
              <a:rPr lang="en-US" sz="1000" dirty="0" err="1"/>
              <a:t>learning.edx.org</a:t>
            </a:r>
            <a:r>
              <a:rPr lang="en-US" sz="1000" dirty="0"/>
              <a:t>/course/course-v1:HarvardX+PH559x+2T2022/home</a:t>
            </a:r>
            <a:endParaRPr lang="en-US" sz="1000" u="sng" dirty="0">
              <a:solidFill>
                <a:srgbClr val="FFFFFF"/>
              </a:solidFill>
              <a:latin typeface="Avenir Book" panose="02000503020000020003" pitchFamily="2" charset="0"/>
              <a:hlinkClick r:id="rId4"/>
            </a:endParaRPr>
          </a:p>
        </p:txBody>
      </p:sp>
    </p:spTree>
    <p:extLst>
      <p:ext uri="{BB962C8B-B14F-4D97-AF65-F5344CB8AC3E}">
        <p14:creationId xmlns:p14="http://schemas.microsoft.com/office/powerpoint/2010/main" val="2700316859"/>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latin typeface="Avenir Book" panose="02000503020000020003" pitchFamily="2" charset="0"/>
              </a:rPr>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latin typeface="Avenir Book" panose="02000503020000020003" pitchFamily="2" charset="0"/>
              </a:rPr>
              <a:t>The distribution (i.e., middle, spread, shape, proportion of people in each category) of the thing we are measuring is different, on average, in two groups.</a:t>
            </a:r>
          </a:p>
          <a:p>
            <a:r>
              <a:rPr lang="en-US" dirty="0">
                <a:latin typeface="Avenir Book" panose="02000503020000020003" pitchFamily="2" charset="0"/>
              </a:rPr>
              <a:t>Knowing something about X tells you something about Y.</a:t>
            </a:r>
          </a:p>
        </p:txBody>
      </p:sp>
      <p:sp>
        <p:nvSpPr>
          <p:cNvPr id="5" name="TextBox 4">
            <a:extLst>
              <a:ext uri="{FF2B5EF4-FFF2-40B4-BE49-F238E27FC236}">
                <a16:creationId xmlns:a16="http://schemas.microsoft.com/office/drawing/2014/main" id="{10337B94-7B6A-3E5C-1428-E4B68300DF79}"/>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Hernán</a:t>
            </a:r>
            <a:r>
              <a:rPr lang="en-US" sz="1000" dirty="0"/>
              <a:t> MA. Causal Diagrams: Draw Your Assumptions Before Your Conclusions. edX. Accessed September 27, 2022. https://</a:t>
            </a:r>
            <a:r>
              <a:rPr lang="en-US" sz="1000" dirty="0" err="1"/>
              <a:t>learning.edx.org</a:t>
            </a:r>
            <a:r>
              <a:rPr lang="en-US" sz="1000" dirty="0"/>
              <a:t>/course/course-v1:HarvardX+PH559x+2T2022/home</a:t>
            </a:r>
            <a:endParaRPr lang="en-US" sz="1000" u="sng" dirty="0">
              <a:solidFill>
                <a:srgbClr val="FFFFFF"/>
              </a:solidFill>
              <a:latin typeface="Avenir Book" panose="02000503020000020003" pitchFamily="2" charset="0"/>
              <a:hlinkClick r:id="rId4"/>
            </a:endParaRPr>
          </a:p>
        </p:txBody>
      </p:sp>
    </p:spTree>
    <p:extLst>
      <p:ext uri="{BB962C8B-B14F-4D97-AF65-F5344CB8AC3E}">
        <p14:creationId xmlns:p14="http://schemas.microsoft.com/office/powerpoint/2010/main" val="1564371825"/>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05332EF2-9A26-45E8-9E27-D7873D8EADEC}"/>
              </a:ext>
            </a:extLst>
          </p:cNvPr>
          <p:cNvPicPr>
            <a:picLocks noChangeAspect="1"/>
          </p:cNvPicPr>
          <p:nvPr/>
        </p:nvPicPr>
        <p:blipFill>
          <a:blip r:embed="rId2"/>
          <a:stretch>
            <a:fillRect/>
          </a:stretch>
        </p:blipFill>
        <p:spPr>
          <a:xfrm>
            <a:off x="2209800" y="396519"/>
            <a:ext cx="7772400" cy="6064961"/>
          </a:xfrm>
          <a:prstGeom prst="rect">
            <a:avLst/>
          </a:prstGeom>
        </p:spPr>
      </p:pic>
    </p:spTree>
    <p:extLst>
      <p:ext uri="{BB962C8B-B14F-4D97-AF65-F5344CB8AC3E}">
        <p14:creationId xmlns:p14="http://schemas.microsoft.com/office/powerpoint/2010/main" val="388836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normAutofit fontScale="92500" lnSpcReduction="10000"/>
          </a:bodyPr>
          <a:lstStyle/>
          <a:p>
            <a:r>
              <a:rPr lang="en-US" dirty="0"/>
              <a:t>Implies associations.</a:t>
            </a:r>
          </a:p>
          <a:p>
            <a:r>
              <a:rPr lang="en-US" dirty="0"/>
              <a:t>Examples</a:t>
            </a:r>
          </a:p>
          <a:p>
            <a:pPr lvl="1"/>
            <a:r>
              <a:rPr lang="en-US" dirty="0"/>
              <a:t>People of a certain race/ethnicity are more likely to get a particular cancer.</a:t>
            </a:r>
          </a:p>
          <a:p>
            <a:pPr lvl="1"/>
            <a:r>
              <a:rPr lang="en-US" dirty="0"/>
              <a:t>Older adults who have trouble managing finances are more likely to get dementia.</a:t>
            </a:r>
          </a:p>
          <a:p>
            <a:r>
              <a:rPr lang="en-US" dirty="0"/>
              <a:t>Can be useful on its own.</a:t>
            </a:r>
          </a:p>
          <a:p>
            <a:r>
              <a:rPr lang="en-US" dirty="0"/>
              <a:t>Often, in epidemiology, the ultimate goal is causal inference.</a:t>
            </a:r>
          </a:p>
          <a:p>
            <a:r>
              <a:rPr lang="en-US" dirty="0"/>
              <a:t>“the study of the occurrence and distribution of health-related states or events in specified populations, including the study of the determinants influencing such states, </a:t>
            </a:r>
            <a:r>
              <a:rPr lang="en-US" u="sng" dirty="0"/>
              <a:t>and the application of this knowledge to control the health problems.</a:t>
            </a:r>
            <a:r>
              <a:rPr lang="en-US" dirty="0"/>
              <a:t>” </a:t>
            </a:r>
            <a:r>
              <a:rPr lang="en-US" u="sng" dirty="0"/>
              <a:t>(Porta 2008, page 81)</a:t>
            </a:r>
            <a:endParaRPr lang="en-US" dirty="0"/>
          </a:p>
          <a:p>
            <a:endParaRPr lang="en-US" dirty="0"/>
          </a:p>
          <a:p>
            <a:pPr lvl="1"/>
            <a:endParaRPr lang="en-US" dirty="0"/>
          </a:p>
        </p:txBody>
      </p:sp>
    </p:spTree>
    <p:extLst>
      <p:ext uri="{BB962C8B-B14F-4D97-AF65-F5344CB8AC3E}">
        <p14:creationId xmlns:p14="http://schemas.microsoft.com/office/powerpoint/2010/main" val="146983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53" name="Group 52">
            <a:extLst>
              <a:ext uri="{FF2B5EF4-FFF2-40B4-BE49-F238E27FC236}">
                <a16:creationId xmlns:a16="http://schemas.microsoft.com/office/drawing/2014/main" id="{A0E619D0-76B0-3174-2597-9D28F7EE80A1}"/>
              </a:ext>
            </a:extLst>
          </p:cNvPr>
          <p:cNvGrpSpPr/>
          <p:nvPr/>
        </p:nvGrpSpPr>
        <p:grpSpPr>
          <a:xfrm>
            <a:off x="212731" y="1390152"/>
            <a:ext cx="11766538" cy="4093461"/>
            <a:chOff x="212731" y="1390152"/>
            <a:chExt cx="11766538" cy="4093461"/>
          </a:xfrm>
        </p:grpSpPr>
        <p:sp>
          <p:nvSpPr>
            <p:cNvPr id="8" name="Rounded Rectangle 7">
              <a:extLst>
                <a:ext uri="{FF2B5EF4-FFF2-40B4-BE49-F238E27FC236}">
                  <a16:creationId xmlns:a16="http://schemas.microsoft.com/office/drawing/2014/main" id="{25DD29AC-569F-FA43-80A1-5DF0107537CA}"/>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22" name="Elbow Connector 21">
              <a:extLst>
                <a:ext uri="{FF2B5EF4-FFF2-40B4-BE49-F238E27FC236}">
                  <a16:creationId xmlns:a16="http://schemas.microsoft.com/office/drawing/2014/main" id="{E81CBB27-F204-7240-94F5-8D1D169338E0}"/>
                </a:ext>
              </a:extLst>
            </p:cNvPr>
            <p:cNvCxnSpPr>
              <a:cxnSpLocks/>
              <a:stCxn id="8" idx="2"/>
              <a:endCxn id="1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201AA212-E018-4667-5E35-AD51B10C2FC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5" name="Rounded Rectangle 4">
              <a:extLst>
                <a:ext uri="{FF2B5EF4-FFF2-40B4-BE49-F238E27FC236}">
                  <a16:creationId xmlns:a16="http://schemas.microsoft.com/office/drawing/2014/main" id="{C65508E6-1440-E13D-FBB3-F2BD1C448862}"/>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6" name="Elbow Connector 5">
              <a:extLst>
                <a:ext uri="{FF2B5EF4-FFF2-40B4-BE49-F238E27FC236}">
                  <a16:creationId xmlns:a16="http://schemas.microsoft.com/office/drawing/2014/main" id="{8601D975-8574-4B02-D0DA-5C08EAD61450}"/>
                </a:ext>
              </a:extLst>
            </p:cNvPr>
            <p:cNvCxnSpPr>
              <a:cxnSpLocks/>
              <a:stCxn id="12" idx="2"/>
              <a:endCxn id="5"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EDC916BE-B167-A1C3-5581-12C543EF03C8}"/>
                </a:ext>
              </a:extLst>
            </p:cNvPr>
            <p:cNvCxnSpPr>
              <a:cxnSpLocks/>
              <a:stCxn id="12" idx="2"/>
              <a:endCxn id="19"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E8A416B3-6BDC-73E5-2089-4401C1EDA107}"/>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27" name="Straight Arrow Connector 26">
              <a:extLst>
                <a:ext uri="{FF2B5EF4-FFF2-40B4-BE49-F238E27FC236}">
                  <a16:creationId xmlns:a16="http://schemas.microsoft.com/office/drawing/2014/main" id="{31CA8199-BA94-BF8A-AD8C-8501BBBB3E15}"/>
                </a:ext>
              </a:extLst>
            </p:cNvPr>
            <p:cNvCxnSpPr>
              <a:stCxn id="12" idx="2"/>
              <a:endCxn id="1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00BF45-4BA7-9FA5-C838-CA2A745D8BC4}"/>
                </a:ext>
              </a:extLst>
            </p:cNvPr>
            <p:cNvCxnSpPr>
              <a:stCxn id="12" idx="2"/>
              <a:endCxn id="4"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17DDAB8F-5019-83B2-65C6-179BE078C2ED}"/>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9" name="Rounded Rectangle 38">
              <a:extLst>
                <a:ext uri="{FF2B5EF4-FFF2-40B4-BE49-F238E27FC236}">
                  <a16:creationId xmlns:a16="http://schemas.microsoft.com/office/drawing/2014/main" id="{EC89BE32-DD47-5586-5925-ADDFCF8F24D5}"/>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0" name="Rounded Rectangle 39">
              <a:extLst>
                <a:ext uri="{FF2B5EF4-FFF2-40B4-BE49-F238E27FC236}">
                  <a16:creationId xmlns:a16="http://schemas.microsoft.com/office/drawing/2014/main" id="{2FBF2746-BFFA-0547-6237-DBEABC771643}"/>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3" name="Elbow Connector 42">
              <a:extLst>
                <a:ext uri="{FF2B5EF4-FFF2-40B4-BE49-F238E27FC236}">
                  <a16:creationId xmlns:a16="http://schemas.microsoft.com/office/drawing/2014/main" id="{185F8314-68CB-11F5-BFD6-DA591611BF18}"/>
                </a:ext>
              </a:extLst>
            </p:cNvPr>
            <p:cNvCxnSpPr>
              <a:cxnSpLocks/>
              <a:stCxn id="13" idx="2"/>
              <a:endCxn id="39"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A4F15D-1AFD-F70F-7345-B10D3EB6A1C5}"/>
                </a:ext>
              </a:extLst>
            </p:cNvPr>
            <p:cNvCxnSpPr>
              <a:cxnSpLocks/>
              <a:stCxn id="13" idx="2"/>
              <a:endCxn id="38"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1B2AD4F-81BE-4EE1-38A0-13AFBBBC9A4D}"/>
                </a:ext>
              </a:extLst>
            </p:cNvPr>
            <p:cNvCxnSpPr>
              <a:cxnSpLocks/>
              <a:stCxn id="13" idx="2"/>
              <a:endCxn id="40"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3340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13F259E-2C00-4C4F-CB38-1E7FE8F12B41}"/>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F42A85DE-0658-54F7-5E03-167F71BB3631}"/>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86B988E2-473E-C06F-CC94-B19D5C0DABF6}"/>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0C0F416D-4C36-6FB2-E869-93150D359D2B}"/>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49C3A139-DA81-A4F8-D284-6FFC1378E265}"/>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3E075EBF-E80A-9DE1-6741-B4F3415BD2DB}"/>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7C61C872-5C2E-A1CC-F1DB-8DE34000E9D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C54F1E5B-AEF2-21EB-E95E-C8441F745728}"/>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E0209382-8BCF-8B65-1369-F900FA36A1F5}"/>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E43E96F5-03D5-02C1-5E1B-4CB017FE5746}"/>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F66D6190-55C3-D027-BD8A-3857D07BE7B1}"/>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78A3DCDC-3356-D112-2031-CF736B2EF347}"/>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75B7012-CDBB-64B4-B817-D05988F5E03E}"/>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A7C58BDE-15AF-2525-B05F-2DDA50BF0A56}"/>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547460A3-8208-20C8-7AFF-8D301F75CF51}"/>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91B8230D-A3BC-2C5A-5612-E8CA9342B1E5}"/>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8823CC2-808A-BBFE-8972-FB2C1AE8A6CD}"/>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98BAF9B-959F-961A-C10D-6A24B54DA951}"/>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A1BBC27-8784-F224-8563-07005904A608}"/>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sp>
        <p:nvSpPr>
          <p:cNvPr id="9" name="Rectangular Callout 8">
            <a:extLst>
              <a:ext uri="{FF2B5EF4-FFF2-40B4-BE49-F238E27FC236}">
                <a16:creationId xmlns:a16="http://schemas.microsoft.com/office/drawing/2014/main" id="{43620BEB-D603-4605-EBE0-B6CC021F2590}"/>
              </a:ext>
            </a:extLst>
          </p:cNvPr>
          <p:cNvSpPr/>
          <p:nvPr/>
        </p:nvSpPr>
        <p:spPr>
          <a:xfrm>
            <a:off x="6318046" y="2610678"/>
            <a:ext cx="5675171" cy="3193547"/>
          </a:xfrm>
          <a:prstGeom prst="wedgeRectCallout">
            <a:avLst>
              <a:gd name="adj1" fmla="val -81755"/>
              <a:gd name="adj2" fmla="val -3147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venir Book" panose="02000503020000020003" pitchFamily="2" charset="0"/>
              </a:rPr>
              <a:t>“Measures based on absolute differences are often preferred when public health or preventive activities are evaluated, as their main goal is often an absolute reduction in the risk of an undesirable outcome.”</a:t>
            </a:r>
          </a:p>
        </p:txBody>
      </p:sp>
    </p:spTree>
    <p:extLst>
      <p:ext uri="{BB962C8B-B14F-4D97-AF65-F5344CB8AC3E}">
        <p14:creationId xmlns:p14="http://schemas.microsoft.com/office/powerpoint/2010/main" val="165696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30" name="Group 29">
            <a:extLst>
              <a:ext uri="{FF2B5EF4-FFF2-40B4-BE49-F238E27FC236}">
                <a16:creationId xmlns:a16="http://schemas.microsoft.com/office/drawing/2014/main" id="{C2B781D9-24C2-B694-8581-AC4A906DB9F6}"/>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38C71CDC-BB99-CDCA-79EC-83E78B5259DE}"/>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5A27C3D2-612D-C196-BB9F-16A7219743ED}"/>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ADAD98D3-F990-C4E2-E9CC-B6ADFFF47B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06351518-F1E5-0981-1CFF-9EE394551856}"/>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58B4661-3D84-9610-FBF2-9263AF8BF91A}"/>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2B763918-9084-DA06-89D0-2E98721D17B7}"/>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24F6E990-9704-B641-0226-8728BFCC3AEE}"/>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3AA65C5A-0BEC-2CD3-35F5-A881CC2C6AEB}"/>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5CD08202-0BC3-AD9C-E42D-3384897A0177}"/>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EDDFCCFF-8BB2-13A4-39C5-CC0509335C4B}"/>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53DB7FAE-7650-4299-AC80-995D0A67570D}"/>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437AE3-AC8B-DE34-0E6C-4FB1BC18FA16}"/>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839CD904-EEF7-6847-B9FA-9BF1D97AB965}"/>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A8CBBA66-CA81-E038-0CCB-161FF6BF7B7B}"/>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1AE9501E-7FDA-9489-8285-D84279F433E6}"/>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1475607-2272-9A60-F89A-365584E92C9C}"/>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EB531B6-C64D-CDE3-F784-157D7CB6DF4D}"/>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61DD12E6-7D50-7FFE-23A2-D6F17830A895}"/>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ular Callout 8">
            <a:extLst>
              <a:ext uri="{FF2B5EF4-FFF2-40B4-BE49-F238E27FC236}">
                <a16:creationId xmlns:a16="http://schemas.microsoft.com/office/drawing/2014/main" id="{43620BEB-D603-4605-EBE0-B6CC021F2590}"/>
              </a:ext>
            </a:extLst>
          </p:cNvPr>
          <p:cNvSpPr/>
          <p:nvPr/>
        </p:nvSpPr>
        <p:spPr>
          <a:xfrm>
            <a:off x="393058" y="2672780"/>
            <a:ext cx="5675171" cy="3193547"/>
          </a:xfrm>
          <a:prstGeom prst="wedgeRectCallout">
            <a:avLst>
              <a:gd name="adj1" fmla="val 77733"/>
              <a:gd name="adj2" fmla="val -3313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venir Book" panose="02000503020000020003" pitchFamily="2" charset="0"/>
              </a:rPr>
              <a:t>“In contrast, etiologic studies that are searching disease determinants (causes) usually rely on relative differences in the occurrence of discrete outcomes.”</a:t>
            </a:r>
          </a:p>
        </p:txBody>
      </p:sp>
    </p:spTree>
    <p:extLst>
      <p:ext uri="{BB962C8B-B14F-4D97-AF65-F5344CB8AC3E}">
        <p14:creationId xmlns:p14="http://schemas.microsoft.com/office/powerpoint/2010/main" val="293730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5B19-0840-8F4E-F86C-0D66B08265A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801471E-30E6-DD0C-158C-C34A25456C78}"/>
              </a:ext>
            </a:extLst>
          </p:cNvPr>
          <p:cNvSpPr>
            <a:spLocks noGrp="1"/>
          </p:cNvSpPr>
          <p:nvPr>
            <p:ph idx="1"/>
          </p:nvPr>
        </p:nvSpPr>
        <p:spPr/>
        <p:txBody>
          <a:bodyPr/>
          <a:lstStyle/>
          <a:p>
            <a:r>
              <a:rPr lang="en-US" dirty="0"/>
              <a:t>Smoking and pill</a:t>
            </a:r>
          </a:p>
          <a:p>
            <a:r>
              <a:rPr lang="en-US" dirty="0"/>
              <a:t>Smoking and smoking cessation program</a:t>
            </a:r>
          </a:p>
          <a:p>
            <a:r>
              <a:rPr lang="en-US" dirty="0"/>
              <a:t>1,000,000 smokers</a:t>
            </a:r>
          </a:p>
          <a:p>
            <a:r>
              <a:rPr lang="en-US" dirty="0"/>
              <a:t>100,000 will die</a:t>
            </a:r>
          </a:p>
          <a:p>
            <a:r>
              <a:rPr lang="en-US" dirty="0"/>
              <a:t>Pill will save 50% who take it, 10% can afford it.</a:t>
            </a:r>
          </a:p>
          <a:p>
            <a:pPr lvl="1"/>
            <a:r>
              <a:rPr lang="en-US" dirty="0"/>
              <a:t>IP = 0.50, 5,000 lives saved</a:t>
            </a:r>
          </a:p>
          <a:p>
            <a:r>
              <a:rPr lang="en-US" dirty="0"/>
              <a:t>Smoking cessation program will save 10%, but 100% get it.</a:t>
            </a:r>
          </a:p>
          <a:p>
            <a:pPr lvl="1"/>
            <a:r>
              <a:rPr lang="en-US" dirty="0"/>
              <a:t>IP = 0.01, 10,000 lives saved</a:t>
            </a:r>
          </a:p>
        </p:txBody>
      </p:sp>
    </p:spTree>
    <p:extLst>
      <p:ext uri="{BB962C8B-B14F-4D97-AF65-F5344CB8AC3E}">
        <p14:creationId xmlns:p14="http://schemas.microsoft.com/office/powerpoint/2010/main" val="6412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76E298-ACA4-839B-5E1E-93CEE299A005}"/>
                  </a:ext>
                </a:extLst>
              </p:cNvPr>
              <p:cNvSpPr txBox="1"/>
              <p:nvPr/>
            </p:nvSpPr>
            <p:spPr>
              <a:xfrm>
                <a:off x="2310220" y="4412975"/>
                <a:ext cx="7571560"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𝑐𝑜𝑛𝑑𝑡𝑖𝑜𝑛</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h𝑎𝑠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𝑜𝑐𝑐𝑢𝑟𝑟𝑒𝑑</m:t>
                          </m:r>
                        </m:den>
                      </m:f>
                    </m:oMath>
                  </m:oMathPara>
                </a14:m>
                <a:endParaRPr lang="en-US"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5076E298-ACA4-839B-5E1E-93CEE299A005}"/>
                  </a:ext>
                </a:extLst>
              </p:cNvPr>
              <p:cNvSpPr txBox="1">
                <a:spLocks noRot="1" noChangeAspect="1" noMove="1" noResize="1" noEditPoints="1" noAdjustHandles="1" noChangeArrowheads="1" noChangeShapeType="1" noTextEdit="1"/>
              </p:cNvSpPr>
              <p:nvPr/>
            </p:nvSpPr>
            <p:spPr>
              <a:xfrm>
                <a:off x="2310220" y="4412975"/>
                <a:ext cx="7571560" cy="859210"/>
              </a:xfrm>
              <a:prstGeom prst="rect">
                <a:avLst/>
              </a:prstGeom>
              <a:blipFill>
                <a:blip r:embed="rId3"/>
                <a:stretch>
                  <a:fillRect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4"/>
                <a:stretch>
                  <a:fillRect b="-11765"/>
                </a:stretch>
              </a:blipFill>
            </p:spPr>
            <p:txBody>
              <a:bodyPr/>
              <a:lstStyle/>
              <a:p>
                <a:r>
                  <a:rPr lang="en-US">
                    <a:noFill/>
                  </a:rPr>
                  <a:t> </a:t>
                </a:r>
              </a:p>
            </p:txBody>
          </p:sp>
        </mc:Fallback>
      </mc:AlternateContent>
    </p:spTree>
    <p:extLst>
      <p:ext uri="{BB962C8B-B14F-4D97-AF65-F5344CB8AC3E}">
        <p14:creationId xmlns:p14="http://schemas.microsoft.com/office/powerpoint/2010/main" val="3501301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nvPr>
        </p:nvGraphicFramePr>
        <p:xfrm>
          <a:off x="274529" y="1690688"/>
          <a:ext cx="11612671" cy="451104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Equation</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Marginal Probability</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Avenir Book" panose="02000503020000020003" pitchFamily="2" charset="0"/>
                        </a:rPr>
                        <a:t>Frequency probability: The limit of the relative frequency of an event in a sequence of N random trials as N approaches infinity.</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Avenir Book" panose="02000503020000020003" pitchFamily="2" charset="0"/>
                        </a:rPr>
                        <a:t>Subjective probability: A measure, ranging from 0 to 1, of the degree of belief in a hypothesis or statement.</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3414551127"/>
                  </a:ext>
                </a:extLst>
              </a:tr>
              <a:tr h="370840">
                <a:tc>
                  <a:txBody>
                    <a:bodyPr/>
                    <a:lstStyle/>
                    <a:p>
                      <a:pPr algn="ctr"/>
                      <a:r>
                        <a:rPr lang="en-US" sz="2000" dirty="0">
                          <a:latin typeface="Avenir Book" panose="02000503020000020003" pitchFamily="2" charset="0"/>
                        </a:rPr>
                        <a:t>Conditional Probability</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dirty="0">
                          <a:latin typeface="Avenir Book" panose="02000503020000020003" pitchFamily="2" charset="0"/>
                        </a:rPr>
                        <a:t>Null Value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82548057"/>
                  </a:ext>
                </a:extLst>
              </a:tr>
              <a:tr h="370840">
                <a:tc>
                  <a:txBody>
                    <a:bodyPr/>
                    <a:lstStyle/>
                    <a:p>
                      <a:pPr algn="ctr"/>
                      <a:r>
                        <a:rPr lang="en-US" sz="2000" dirty="0">
                          <a:latin typeface="Avenir Book" panose="02000503020000020003" pitchFamily="2" charset="0"/>
                        </a:rPr>
                        <a:t>Statistical Independence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01272901"/>
                  </a:ext>
                </a:extLst>
              </a:tr>
              <a:tr h="370840">
                <a:tc>
                  <a:txBody>
                    <a:bodyPr/>
                    <a:lstStyle/>
                    <a:p>
                      <a:pPr algn="ctr"/>
                      <a:r>
                        <a:rPr lang="en-US" sz="2000" dirty="0">
                          <a:latin typeface="Avenir Book" panose="02000503020000020003" pitchFamily="2" charset="0"/>
                        </a:rPr>
                        <a:t>Association</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126399372"/>
                  </a:ext>
                </a:extLst>
              </a:tr>
            </a:tbl>
          </a:graphicData>
        </a:graphic>
      </p:graphicFrame>
    </p:spTree>
    <p:extLst>
      <p:ext uri="{BB962C8B-B14F-4D97-AF65-F5344CB8AC3E}">
        <p14:creationId xmlns:p14="http://schemas.microsoft.com/office/powerpoint/2010/main" val="3202364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312509871"/>
              </p:ext>
            </p:extLst>
          </p:nvPr>
        </p:nvGraphicFramePr>
        <p:xfrm>
          <a:off x="274529" y="1690688"/>
          <a:ext cx="11612671" cy="298704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Other Terms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Incidence proportion difference</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Risk difference</a:t>
                      </a:r>
                    </a:p>
                  </a:txBody>
                  <a:tcPr/>
                </a:tc>
                <a:extLst>
                  <a:ext uri="{0D108BD9-81ED-4DB2-BD59-A6C34878D82A}">
                    <a16:rowId xmlns:a16="http://schemas.microsoft.com/office/drawing/2014/main" val="3414551127"/>
                  </a:ext>
                </a:extLst>
              </a:tr>
              <a:tr h="370840">
                <a:tc>
                  <a:txBody>
                    <a:bodyPr/>
                    <a:lstStyle/>
                    <a:p>
                      <a:pPr algn="ctr"/>
                      <a:r>
                        <a:rPr lang="en-US" sz="2000" dirty="0">
                          <a:latin typeface="Avenir Book" panose="02000503020000020003" pitchFamily="2" charset="0"/>
                        </a:rPr>
                        <a:t>Incidence proportion ratio</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Risk ratio</a:t>
                      </a:r>
                    </a:p>
                  </a:txBody>
                  <a:tcPr/>
                </a:tc>
                <a:extLst>
                  <a:ext uri="{0D108BD9-81ED-4DB2-BD59-A6C34878D82A}">
                    <a16:rowId xmlns:a16="http://schemas.microsoft.com/office/drawing/2014/main" val="3835248259"/>
                  </a:ext>
                </a:extLst>
              </a:tr>
              <a:tr h="370840">
                <a:tc>
                  <a:txBody>
                    <a:bodyPr/>
                    <a:lstStyle/>
                    <a:p>
                      <a:pPr algn="ctr"/>
                      <a:r>
                        <a:rPr lang="en-US" sz="2000" dirty="0">
                          <a:latin typeface="Avenir Book" panose="02000503020000020003" pitchFamily="2" charset="0"/>
                        </a:rPr>
                        <a:t>Incidence odds ratio</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Odds ratio</a:t>
                      </a:r>
                    </a:p>
                  </a:txBody>
                  <a:tcPr/>
                </a:tc>
                <a:extLst>
                  <a:ext uri="{0D108BD9-81ED-4DB2-BD59-A6C34878D82A}">
                    <a16:rowId xmlns:a16="http://schemas.microsoft.com/office/drawing/2014/main" val="782548057"/>
                  </a:ext>
                </a:extLst>
              </a:tr>
              <a:tr h="370840">
                <a:tc>
                  <a:txBody>
                    <a:bodyPr/>
                    <a:lstStyle/>
                    <a:p>
                      <a:pPr algn="ct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01272901"/>
                  </a:ext>
                </a:extLst>
              </a:tr>
              <a:tr h="370840">
                <a:tc>
                  <a:txBody>
                    <a:bodyPr/>
                    <a:lstStyle/>
                    <a:p>
                      <a:pPr algn="ct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126399372"/>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6A8F-7845-DA0F-2F0C-91876D19AF15}"/>
              </a:ext>
            </a:extLst>
          </p:cNvPr>
          <p:cNvSpPr>
            <a:spLocks noGrp="1"/>
          </p:cNvSpPr>
          <p:nvPr>
            <p:ph type="title"/>
          </p:nvPr>
        </p:nvSpPr>
        <p:spPr/>
        <p:txBody>
          <a:bodyPr/>
          <a:lstStyle/>
          <a:p>
            <a:r>
              <a:rPr lang="en-US" dirty="0">
                <a:solidFill>
                  <a:srgbClr val="FF0000"/>
                </a:solidFill>
              </a:rPr>
              <a:t>Break</a:t>
            </a:r>
          </a:p>
        </p:txBody>
      </p:sp>
      <p:sp>
        <p:nvSpPr>
          <p:cNvPr id="3" name="Content Placeholder 2">
            <a:extLst>
              <a:ext uri="{FF2B5EF4-FFF2-40B4-BE49-F238E27FC236}">
                <a16:creationId xmlns:a16="http://schemas.microsoft.com/office/drawing/2014/main" id="{CD056091-643C-9CEE-2163-2B9A276AEE73}"/>
              </a:ext>
            </a:extLst>
          </p:cNvPr>
          <p:cNvSpPr>
            <a:spLocks noGrp="1"/>
          </p:cNvSpPr>
          <p:nvPr>
            <p:ph idx="1"/>
          </p:nvPr>
        </p:nvSpPr>
        <p:spPr/>
        <p:txBody>
          <a:bodyPr/>
          <a:lstStyle/>
          <a:p>
            <a:r>
              <a:rPr lang="en-US" dirty="0"/>
              <a:t>Leaving conceptual stuff and starting to discuss how to calculate measures of association. </a:t>
            </a:r>
          </a:p>
        </p:txBody>
      </p:sp>
    </p:spTree>
    <p:extLst>
      <p:ext uri="{BB962C8B-B14F-4D97-AF65-F5344CB8AC3E}">
        <p14:creationId xmlns:p14="http://schemas.microsoft.com/office/powerpoint/2010/main" val="2104395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755751459"/>
              </p:ext>
            </p:extLst>
          </p:nvPr>
        </p:nvGraphicFramePr>
        <p:xfrm>
          <a:off x="1692230" y="2543991"/>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extLst>
                  <a:ext uri="{0D108BD9-81ED-4DB2-BD59-A6C34878D82A}">
                    <a16:rowId xmlns:a16="http://schemas.microsoft.com/office/drawing/2014/main" val="1199748931"/>
                  </a:ext>
                </a:extLst>
              </a:tr>
            </a:tbl>
          </a:graphicData>
        </a:graphic>
      </p:graphicFrame>
      <p:sp>
        <p:nvSpPr>
          <p:cNvPr id="3" name="Rectangular Callout 2">
            <a:extLst>
              <a:ext uri="{FF2B5EF4-FFF2-40B4-BE49-F238E27FC236}">
                <a16:creationId xmlns:a16="http://schemas.microsoft.com/office/drawing/2014/main" id="{C6CF7892-3596-6B56-DE15-5845A4EAA0DF}"/>
              </a:ext>
            </a:extLst>
          </p:cNvPr>
          <p:cNvSpPr/>
          <p:nvPr/>
        </p:nvSpPr>
        <p:spPr>
          <a:xfrm>
            <a:off x="5913783" y="4890309"/>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order is important!!</a:t>
            </a:r>
          </a:p>
        </p:txBody>
      </p:sp>
    </p:spTree>
    <p:extLst>
      <p:ext uri="{BB962C8B-B14F-4D97-AF65-F5344CB8AC3E}">
        <p14:creationId xmlns:p14="http://schemas.microsoft.com/office/powerpoint/2010/main" val="68483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solidFill>
                  <a:srgbClr val="817290"/>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241C815-52D3-7BBB-9952-EB51F0251BB7}"/>
                </a:ext>
              </a:extLst>
            </p:cNvPr>
            <p:cNvSpPr/>
            <p:nvPr/>
          </p:nvSpPr>
          <p:spPr>
            <a:xfrm rot="16200000">
              <a:off x="-548153" y="3293471"/>
              <a:ext cx="1550237" cy="271058"/>
            </a:xfrm>
            <a:prstGeom prst="rect">
              <a:avLst/>
            </a:prstGeom>
            <a:solidFill>
              <a:srgbClr val="817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Exposed</a:t>
              </a:r>
            </a:p>
          </p:txBody>
        </p: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811367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2574725308"/>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t>
                      </a:r>
                    </a:p>
                  </a:txBody>
                  <a:tcPr marL="136155" marR="136155" marT="68078" marB="68078" anchor="ctr"/>
                </a:tc>
                <a:tc>
                  <a:txBody>
                    <a:bodyPr/>
                    <a:lstStyle/>
                    <a:p>
                      <a:pPr algn="ctr"/>
                      <a:r>
                        <a:rPr lang="en-US" sz="2900" dirty="0">
                          <a:latin typeface="Avenir Book" panose="02000503020000020003" pitchFamily="2" charset="0"/>
                        </a:rPr>
                        <a:t>?</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1336653779"/>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645543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727218205"/>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latin typeface="Avenir Book" panose="02000503020000020003" pitchFamily="2" charset="0"/>
                        </a:rPr>
                        <a:t>a+b</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latin typeface="Avenir Book" panose="02000503020000020003" pitchFamily="2" charset="0"/>
                        </a:rPr>
                        <a:t>c+d</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latin typeface="Avenir Book" panose="02000503020000020003" pitchFamily="2" charset="0"/>
                        </a:rPr>
                        <a:t>a+c</a:t>
                      </a:r>
                      <a:endParaRPr lang="en-US" sz="2900" dirty="0">
                        <a:latin typeface="Avenir Book" panose="02000503020000020003" pitchFamily="2" charset="0"/>
                      </a:endParaRPr>
                    </a:p>
                  </a:txBody>
                  <a:tcPr marL="136155" marR="136155" marT="68078" marB="6807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err="1">
                          <a:latin typeface="Avenir Book" panose="02000503020000020003" pitchFamily="2" charset="0"/>
                        </a:rPr>
                        <a:t>b</a:t>
                      </a:r>
                      <a:r>
                        <a:rPr lang="en-US" sz="2900">
                          <a:latin typeface="Avenir Book" panose="02000503020000020003" pitchFamily="2" charset="0"/>
                        </a:rPr>
                        <a:t>+d</a:t>
                      </a:r>
                      <a:endParaRPr lang="en-US" sz="2900" dirty="0">
                        <a:latin typeface="Avenir Book" panose="02000503020000020003" pitchFamily="2" charset="0"/>
                      </a:endParaRPr>
                    </a:p>
                  </a:txBody>
                  <a:tcPr marL="136155" marR="136155" marT="68078" marB="68078" anchor="ctr"/>
                </a:tc>
                <a:tc>
                  <a:txBody>
                    <a:bodyPr/>
                    <a:lstStyle/>
                    <a:p>
                      <a:pPr algn="ctr"/>
                      <a:r>
                        <a:rPr lang="en-US" sz="2900" dirty="0" err="1">
                          <a:latin typeface="Avenir Book" panose="02000503020000020003" pitchFamily="2" charset="0"/>
                        </a:rPr>
                        <a:t>a+b+c+d</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308093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333972033"/>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
        <p:nvSpPr>
          <p:cNvPr id="3" name="Rectangular Callout 2">
            <a:extLst>
              <a:ext uri="{FF2B5EF4-FFF2-40B4-BE49-F238E27FC236}">
                <a16:creationId xmlns:a16="http://schemas.microsoft.com/office/drawing/2014/main" id="{508D7ADF-0B52-8FD6-B140-D45541DFD690}"/>
              </a:ext>
            </a:extLst>
          </p:cNvPr>
          <p:cNvSpPr/>
          <p:nvPr/>
        </p:nvSpPr>
        <p:spPr>
          <a:xfrm>
            <a:off x="8405191" y="5248117"/>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Margins</a:t>
            </a:r>
          </a:p>
          <a:p>
            <a:pPr algn="ctr"/>
            <a:r>
              <a:rPr lang="en-US" dirty="0"/>
              <a:t>Marginal Totals</a:t>
            </a:r>
          </a:p>
        </p:txBody>
      </p:sp>
    </p:spTree>
    <p:extLst>
      <p:ext uri="{BB962C8B-B14F-4D97-AF65-F5344CB8AC3E}">
        <p14:creationId xmlns:p14="http://schemas.microsoft.com/office/powerpoint/2010/main" val="285751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8014630" cy="8699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8014630"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91800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684786506"/>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204526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468337211"/>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6</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4</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10</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678185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79937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79937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876380" y="526976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76380" y="5269760"/>
                <a:ext cx="4925409" cy="584775"/>
              </a:xfrm>
              <a:prstGeom prst="rect">
                <a:avLst/>
              </a:prstGeom>
              <a:blipFill>
                <a:blip r:embed="rId5"/>
                <a:stretch>
                  <a:fillRect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241C815-52D3-7BBB-9952-EB51F0251BB7}"/>
                </a:ext>
              </a:extLst>
            </p:cNvPr>
            <p:cNvSpPr/>
            <p:nvPr/>
          </p:nvSpPr>
          <p:spPr>
            <a:xfrm rot="16200000">
              <a:off x="-548153" y="3293471"/>
              <a:ext cx="1550237" cy="271058"/>
            </a:xfrm>
            <a:prstGeom prst="rect">
              <a:avLst/>
            </a:prstGeom>
            <a:solidFill>
              <a:srgbClr val="817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Exposed</a:t>
              </a:r>
            </a:p>
          </p:txBody>
        </p: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15744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Relative risk</a:t>
            </a:r>
          </a:p>
          <a:p>
            <a:pPr lvl="1"/>
            <a:r>
              <a:rPr lang="en-US" dirty="0"/>
              <a:t>Risk ratio</a:t>
            </a:r>
          </a:p>
        </p:txBody>
      </p:sp>
    </p:spTree>
    <p:extLst>
      <p:ext uri="{BB962C8B-B14F-4D97-AF65-F5344CB8AC3E}">
        <p14:creationId xmlns:p14="http://schemas.microsoft.com/office/powerpoint/2010/main" val="1091656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𝑝𝑟𝑜𝑝𝑜𝑟𝑡𝑖𝑜𝑛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i="1">
                              <a:latin typeface="Cambria Math" panose="02040503050406030204" pitchFamily="18" charset="0"/>
                            </a:rPr>
                            <m:t>𝐼𝑛𝑐𝑖𝑑𝑒𝑛𝑐𝑒</m:t>
                          </m:r>
                          <m:r>
                            <a:rPr lang="en-US" sz="3200" i="1">
                              <a:latin typeface="Cambria Math" panose="02040503050406030204" pitchFamily="18" charset="0"/>
                            </a:rPr>
                            <m:t> </m:t>
                          </m:r>
                          <m:r>
                            <a:rPr lang="en-US" sz="3200" b="0" i="1" smtClean="0">
                              <a:latin typeface="Cambria Math" panose="02040503050406030204" pitchFamily="18" charset="0"/>
                            </a:rPr>
                            <m:t>𝑝</m:t>
                          </m:r>
                          <m:r>
                            <a:rPr lang="en-US" sz="3200" i="1">
                              <a:latin typeface="Cambria Math" panose="02040503050406030204" pitchFamily="18" charset="0"/>
                            </a:rPr>
                            <m:t>𝑟𝑜𝑝𝑜𝑟𝑡𝑖𝑜𝑛</m:t>
                          </m:r>
                          <m:r>
                            <a:rPr lang="en-US" sz="3200" i="1">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804037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541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Ratio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r>
                          <a:rPr lang="en-US" sz="3200" b="0" i="1" smtClean="0">
                            <a:latin typeface="Cambria Math" panose="02040503050406030204" pitchFamily="18" charset="0"/>
                          </a:rPr>
                          <m:t>)</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54171"/>
              </a:xfrm>
              <a:prstGeom prst="rect">
                <a:avLst/>
              </a:prstGeom>
              <a:blipFill>
                <a:blip r:embed="rId3"/>
                <a:stretch>
                  <a:fillRect l="-1515" t="-3226" b="-3226"/>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418660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2019239123"/>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66042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3485029" y="2998337"/>
                <a:ext cx="5221942"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=1)</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3485029" y="2998337"/>
                <a:ext cx="5221942"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9154814" cy="8699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9154814"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2004696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2482888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742017" y="940666"/>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1.2 times the incidence of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6607694" y="90601"/>
            <a:ext cx="5052024" cy="584775"/>
          </a:xfrm>
          <a:prstGeom prst="rect">
            <a:avLst/>
          </a:prstGeom>
          <a:noFill/>
        </p:spPr>
        <p:txBody>
          <a:bodyPr wrap="none" rtlCol="0">
            <a:spAutoFit/>
          </a:bodyPr>
          <a:lstStyle/>
          <a:p>
            <a:pPr algn="ctr"/>
            <a:r>
              <a:rPr lang="en-US" sz="3200" dirty="0">
                <a:latin typeface="Avenir Book" panose="02000503020000020003" pitchFamily="2" charset="0"/>
              </a:rPr>
              <a:t>Incidence Proportion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105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Risk difference</a:t>
            </a:r>
          </a:p>
        </p:txBody>
      </p:sp>
    </p:spTree>
    <p:extLst>
      <p:ext uri="{BB962C8B-B14F-4D97-AF65-F5344CB8AC3E}">
        <p14:creationId xmlns:p14="http://schemas.microsoft.com/office/powerpoint/2010/main" val="2673501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6D46FE5-3D05-8881-0591-90BADD417F04}"/>
                  </a:ext>
                </a:extLst>
              </p:cNvPr>
              <p:cNvSpPr txBox="1"/>
              <p:nvPr/>
            </p:nvSpPr>
            <p:spPr>
              <a:xfrm>
                <a:off x="662269" y="3244334"/>
                <a:ext cx="10867462" cy="369332"/>
              </a:xfrm>
              <a:prstGeom prst="rect">
                <a:avLst/>
              </a:prstGeom>
              <a:noFill/>
            </p:spPr>
            <p:txBody>
              <a:bodyPr wrap="none" lIns="0" tIns="0" rIns="0" bIns="0" rtlCol="0">
                <a:spAutoFit/>
              </a:bodyPr>
              <a:lstStyle/>
              <a:p>
                <a:pPr algn="l"/>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𝐼𝑛𝑐𝑖𝑑𝑒𝑛𝑐𝑒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𝑝𝑟𝑜𝑝𝑜𝑟𝑡𝑖𝑜𝑛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𝑒𝑥𝑝𝑜𝑠𝑒𝑑</m:t>
                      </m:r>
                      <m:r>
                        <a:rPr lang="en-US" sz="2400" b="0" i="1" smtClean="0">
                          <a:latin typeface="Cambria Math" panose="02040503050406030204" pitchFamily="18" charset="0"/>
                        </a:rPr>
                        <m:t> −</m:t>
                      </m:r>
                      <m:r>
                        <a:rPr lang="en-US" sz="2400" b="0" i="1" smtClean="0">
                          <a:latin typeface="Cambria Math" panose="02040503050406030204" pitchFamily="18" charset="0"/>
                        </a:rPr>
                        <m:t>𝐼𝑛𝑐𝑖𝑑𝑒𝑛𝑐𝑒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𝑝𝑟𝑜𝑝𝑜𝑟𝑡𝑖𝑜𝑛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𝑢𝑛𝑒𝑥𝑝𝑜𝑠𝑒𝑑</m:t>
                      </m:r>
                    </m:oMath>
                  </m:oMathPara>
                </a14:m>
                <a:endParaRPr lang="en-US" sz="2400" dirty="0">
                  <a:latin typeface="Avenir Book" panose="02000503020000020003" pitchFamily="2" charset="0"/>
                </a:endParaRPr>
              </a:p>
            </p:txBody>
          </p:sp>
        </mc:Choice>
        <mc:Fallback xmlns="">
          <p:sp>
            <p:nvSpPr>
              <p:cNvPr id="3" name="TextBox 2">
                <a:extLst>
                  <a:ext uri="{FF2B5EF4-FFF2-40B4-BE49-F238E27FC236}">
                    <a16:creationId xmlns:a16="http://schemas.microsoft.com/office/drawing/2014/main" id="{36D46FE5-3D05-8881-0591-90BADD417F04}"/>
                  </a:ext>
                </a:extLst>
              </p:cNvPr>
              <p:cNvSpPr txBox="1">
                <a:spLocks noRot="1" noChangeAspect="1" noMove="1" noResize="1" noEditPoints="1" noAdjustHandles="1" noChangeArrowheads="1" noChangeShapeType="1" noTextEdit="1"/>
              </p:cNvSpPr>
              <p:nvPr/>
            </p:nvSpPr>
            <p:spPr>
              <a:xfrm>
                <a:off x="662269" y="3244334"/>
                <a:ext cx="10867462" cy="369332"/>
              </a:xfrm>
              <a:prstGeom prst="rect">
                <a:avLst/>
              </a:prstGeom>
              <a:blipFill>
                <a:blip r:embed="rId3"/>
                <a:stretch>
                  <a:fillRect l="-234" t="-10000" r="-467" b="-36667"/>
                </a:stretch>
              </a:blipFill>
            </p:spPr>
            <p:txBody>
              <a:bodyPr/>
              <a:lstStyle/>
              <a:p>
                <a:r>
                  <a:rPr lang="en-US">
                    <a:noFill/>
                  </a:rPr>
                  <a:t> </a:t>
                </a:r>
              </a:p>
            </p:txBody>
          </p:sp>
        </mc:Fallback>
      </mc:AlternateContent>
    </p:spTree>
    <p:extLst>
      <p:ext uri="{BB962C8B-B14F-4D97-AF65-F5344CB8AC3E}">
        <p14:creationId xmlns:p14="http://schemas.microsoft.com/office/powerpoint/2010/main" val="2014127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096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Difference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num>
                      <m:den>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𝑐</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09671"/>
              </a:xfrm>
              <a:prstGeom prst="rect">
                <a:avLst/>
              </a:prstGeom>
              <a:blipFill>
                <a:blip r:embed="rId3"/>
                <a:stretch>
                  <a:fillRect l="-1515" t="-3279"/>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685852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980895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3364903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742017" y="940666"/>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0.1 additional cases of disease per person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6137375" y="90601"/>
            <a:ext cx="5992666" cy="584775"/>
          </a:xfrm>
          <a:prstGeom prst="rect">
            <a:avLst/>
          </a:prstGeom>
          <a:noFill/>
        </p:spPr>
        <p:txBody>
          <a:bodyPr wrap="none" rtlCol="0">
            <a:spAutoFit/>
          </a:bodyPr>
          <a:lstStyle/>
          <a:p>
            <a:pPr algn="ctr"/>
            <a:r>
              <a:rPr lang="en-US" sz="3200" dirty="0">
                <a:latin typeface="Avenir Book" panose="02000503020000020003" pitchFamily="2" charset="0"/>
              </a:rPr>
              <a:t>Incidence Proportion Difference</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342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Odds ratio</a:t>
            </a:r>
          </a:p>
        </p:txBody>
      </p:sp>
    </p:spTree>
    <p:extLst>
      <p:ext uri="{BB962C8B-B14F-4D97-AF65-F5344CB8AC3E}">
        <p14:creationId xmlns:p14="http://schemas.microsoft.com/office/powerpoint/2010/main" val="1758338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i="1" smtClean="0">
                              <a:latin typeface="Cambria Math" panose="02040503050406030204" pitchFamily="18" charset="0"/>
                            </a:rPr>
                            <m:t>𝑂</m:t>
                          </m:r>
                          <m:r>
                            <a:rPr lang="en-US" sz="3200" b="0" i="1" smtClean="0">
                              <a:latin typeface="Cambria Math" panose="02040503050406030204" pitchFamily="18" charset="0"/>
                            </a:rPr>
                            <m:t>𝑑𝑑𝑠</m:t>
                          </m:r>
                          <m:r>
                            <a:rPr lang="en-US" sz="3200" b="0" i="1" smtClean="0">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94763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4"/>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627522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573536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3710853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844746" y="1119042"/>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1.5 times the odds of incident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7070482" y="90601"/>
            <a:ext cx="4126451" cy="584775"/>
          </a:xfrm>
          <a:prstGeom prst="rect">
            <a:avLst/>
          </a:prstGeom>
          <a:noFill/>
        </p:spPr>
        <p:txBody>
          <a:bodyPr wrap="none" rtlCol="0">
            <a:spAutoFit/>
          </a:bodyPr>
          <a:lstStyle/>
          <a:p>
            <a:pPr algn="ctr"/>
            <a:r>
              <a:rPr lang="en-US" sz="3200" dirty="0">
                <a:latin typeface="Avenir Book" panose="02000503020000020003" pitchFamily="2" charset="0"/>
              </a:rPr>
              <a:t>Incidence Odds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03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Rate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Sometimes called </a:t>
            </a:r>
            <a:r>
              <a:rPr lang="en-US"/>
              <a:t>incidence density.</a:t>
            </a:r>
            <a:endParaRPr lang="en-US" dirty="0"/>
          </a:p>
          <a:p>
            <a:pPr lvl="1"/>
            <a:endParaRPr lang="en-US" dirty="0"/>
          </a:p>
        </p:txBody>
      </p:sp>
    </p:spTree>
    <p:extLst>
      <p:ext uri="{BB962C8B-B14F-4D97-AF65-F5344CB8AC3E}">
        <p14:creationId xmlns:p14="http://schemas.microsoft.com/office/powerpoint/2010/main" val="2349381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i="1" smtClean="0">
                              <a:latin typeface="Cambria Math" panose="02040503050406030204" pitchFamily="18" charset="0"/>
                            </a:rPr>
                            <m:t>𝑂</m:t>
                          </m:r>
                          <m:r>
                            <a:rPr lang="en-US" sz="3200" b="0" i="1" smtClean="0">
                              <a:latin typeface="Cambria Math" panose="02040503050406030204" pitchFamily="18" charset="0"/>
                            </a:rPr>
                            <m:t>𝑑𝑑𝑠</m:t>
                          </m:r>
                          <m:r>
                            <a:rPr lang="en-US" sz="3200" b="0" i="1" smtClean="0">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4212906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109596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2419030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844746" y="1119042"/>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1.5 times the odds of incident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7070482" y="90601"/>
            <a:ext cx="4126451" cy="584775"/>
          </a:xfrm>
          <a:prstGeom prst="rect">
            <a:avLst/>
          </a:prstGeom>
          <a:noFill/>
        </p:spPr>
        <p:txBody>
          <a:bodyPr wrap="none" rtlCol="0">
            <a:spAutoFit/>
          </a:bodyPr>
          <a:lstStyle/>
          <a:p>
            <a:pPr algn="ctr"/>
            <a:r>
              <a:rPr lang="en-US" sz="3200" dirty="0">
                <a:latin typeface="Avenir Book" panose="02000503020000020003" pitchFamily="2" charset="0"/>
              </a:rPr>
              <a:t>Incidence Odds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187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
        <p:nvSpPr>
          <p:cNvPr id="4" name="TextBox 3">
            <a:extLst>
              <a:ext uri="{FF2B5EF4-FFF2-40B4-BE49-F238E27FC236}">
                <a16:creationId xmlns:a16="http://schemas.microsoft.com/office/drawing/2014/main" id="{7A4A952A-7C0D-16DE-D2F2-0EEDF6402779}"/>
              </a:ext>
            </a:extLst>
          </p:cNvPr>
          <p:cNvSpPr txBox="1"/>
          <p:nvPr/>
        </p:nvSpPr>
        <p:spPr>
          <a:xfrm>
            <a:off x="0" y="6611779"/>
            <a:ext cx="11691257"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t>Porta, Miquel. A Dictionary of Epidemiology (pp. 8-9). Oxford University Press. Kindle Edition. </a:t>
            </a:r>
            <a:endParaRPr lang="en-US" sz="1000" dirty="0">
              <a:latin typeface="Avenir Book" panose="02000503020000020003" pitchFamily="2" charset="0"/>
            </a:endParaRPr>
          </a:p>
        </p:txBody>
      </p:sp>
    </p:spTree>
    <p:extLst>
      <p:ext uri="{BB962C8B-B14F-4D97-AF65-F5344CB8AC3E}">
        <p14:creationId xmlns:p14="http://schemas.microsoft.com/office/powerpoint/2010/main" val="3384997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811F-4A0C-7042-824D-9F1417C1C822}"/>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3" name="Content Placeholder 2">
            <a:extLst>
              <a:ext uri="{FF2B5EF4-FFF2-40B4-BE49-F238E27FC236}">
                <a16:creationId xmlns:a16="http://schemas.microsoft.com/office/drawing/2014/main" id="{E1787565-56AD-C446-8896-F06CD298106B}"/>
              </a:ext>
            </a:extLst>
          </p:cNvPr>
          <p:cNvSpPr>
            <a:spLocks noGrp="1"/>
          </p:cNvSpPr>
          <p:nvPr>
            <p:ph idx="1"/>
          </p:nvPr>
        </p:nvSpPr>
        <p:spPr/>
        <p:txBody>
          <a:bodyPr>
            <a:normAutofit fontScale="85000" lnSpcReduction="10000"/>
          </a:bodyPr>
          <a:lstStyle/>
          <a:p>
            <a:r>
              <a:rPr lang="en-US" dirty="0">
                <a:latin typeface="Avenir Book" panose="02000503020000020003" pitchFamily="2" charset="0"/>
              </a:rPr>
              <a:t>Say the proportion of applicants getting admitted to Cambridge is 𝑝=0.3p=0.3, therefore the </a:t>
            </a:r>
            <a:r>
              <a:rPr lang="en-US" b="1" dirty="0">
                <a:latin typeface="Avenir Book" panose="02000503020000020003" pitchFamily="2" charset="0"/>
              </a:rPr>
              <a:t>odd</a:t>
            </a:r>
            <a:r>
              <a:rPr lang="en-US" dirty="0">
                <a:latin typeface="Avenir Book" panose="02000503020000020003" pitchFamily="2" charset="0"/>
              </a:rPr>
              <a:t> of getting into Cambridge is 𝑝1−𝑝=0.30.7=0.4286p1−p=0.30.7=0.4286. This number means for every 0.4286 who are admitted there is 1 who are not admitted, or perhaps more clearly for every 4286 who are admitted there are 10000 who are not admitted.</a:t>
            </a:r>
          </a:p>
          <a:p>
            <a:r>
              <a:rPr lang="en-US" dirty="0">
                <a:latin typeface="Avenir Book" panose="02000503020000020003" pitchFamily="2" charset="0"/>
              </a:rPr>
              <a:t>Now we say the proportion of male getting admitted is 0.2 and the proportion of female getting admitted is 0.3, their respective </a:t>
            </a:r>
            <a:r>
              <a:rPr lang="en-US" b="1" dirty="0">
                <a:latin typeface="Avenir Book" panose="02000503020000020003" pitchFamily="2" charset="0"/>
              </a:rPr>
              <a:t>odds</a:t>
            </a:r>
            <a:r>
              <a:rPr lang="en-US" dirty="0">
                <a:latin typeface="Avenir Book" panose="02000503020000020003" pitchFamily="2" charset="0"/>
              </a:rPr>
              <a:t> will be 0.25 and 0.4286, then the </a:t>
            </a:r>
            <a:r>
              <a:rPr lang="en-US" b="1" dirty="0">
                <a:latin typeface="Avenir Book" panose="02000503020000020003" pitchFamily="2" charset="0"/>
              </a:rPr>
              <a:t>odds ratio</a:t>
            </a:r>
            <a:r>
              <a:rPr lang="en-US" dirty="0">
                <a:latin typeface="Avenir Book" panose="02000503020000020003" pitchFamily="2" charset="0"/>
              </a:rPr>
              <a:t> for admission of male over female is 0.250.4286=0.58330.250.4286=0.5833. This translates to, if the numbers of applicants for male and female are the same for every 5833 male who are admitted there are 10,000 female who are admitted if the numbers of applicants for both genders are the same.</a:t>
            </a:r>
          </a:p>
          <a:p>
            <a:endParaRPr lang="en-US" dirty="0">
              <a:latin typeface="Avenir Book" panose="02000503020000020003" pitchFamily="2" charset="0"/>
            </a:endParaRPr>
          </a:p>
        </p:txBody>
      </p:sp>
    </p:spTree>
    <p:extLst>
      <p:ext uri="{BB962C8B-B14F-4D97-AF65-F5344CB8AC3E}">
        <p14:creationId xmlns:p14="http://schemas.microsoft.com/office/powerpoint/2010/main" val="398050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986239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8601-E736-A944-9C61-59A3ABD4720A}"/>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4" name="TextBox 3">
            <a:extLst>
              <a:ext uri="{FF2B5EF4-FFF2-40B4-BE49-F238E27FC236}">
                <a16:creationId xmlns:a16="http://schemas.microsoft.com/office/drawing/2014/main" id="{8B13BC6F-410C-DE46-ADA8-8E85CEEC71F9}"/>
              </a:ext>
            </a:extLst>
          </p:cNvPr>
          <p:cNvSpPr txBox="1"/>
          <p:nvPr/>
        </p:nvSpPr>
        <p:spPr>
          <a:xfrm>
            <a:off x="838200" y="1506022"/>
            <a:ext cx="2956259" cy="369332"/>
          </a:xfrm>
          <a:prstGeom prst="rect">
            <a:avLst/>
          </a:prstGeom>
          <a:noFill/>
        </p:spPr>
        <p:txBody>
          <a:bodyPr wrap="none" rtlCol="0">
            <a:spAutoFit/>
          </a:bodyPr>
          <a:lstStyle/>
          <a:p>
            <a:r>
              <a:rPr lang="en-US" dirty="0">
                <a:latin typeface="Avenir Book" panose="02000503020000020003" pitchFamily="2" charset="0"/>
              </a:rPr>
              <a:t>First take a bar of length 1:</a:t>
            </a:r>
          </a:p>
        </p:txBody>
      </p:sp>
      <p:pic>
        <p:nvPicPr>
          <p:cNvPr id="6" name="Picture 5">
            <a:extLst>
              <a:ext uri="{FF2B5EF4-FFF2-40B4-BE49-F238E27FC236}">
                <a16:creationId xmlns:a16="http://schemas.microsoft.com/office/drawing/2014/main" id="{B7B35BB3-6F41-154C-B1A2-7E7DC7C55C8A}"/>
              </a:ext>
            </a:extLst>
          </p:cNvPr>
          <p:cNvPicPr>
            <a:picLocks noChangeAspect="1"/>
          </p:cNvPicPr>
          <p:nvPr/>
        </p:nvPicPr>
        <p:blipFill>
          <a:blip r:embed="rId3"/>
          <a:stretch>
            <a:fillRect/>
          </a:stretch>
        </p:blipFill>
        <p:spPr>
          <a:xfrm>
            <a:off x="4252065" y="1214438"/>
            <a:ext cx="3187700" cy="952500"/>
          </a:xfrm>
          <a:prstGeom prst="rect">
            <a:avLst/>
          </a:prstGeom>
        </p:spPr>
      </p:pic>
      <p:sp>
        <p:nvSpPr>
          <p:cNvPr id="7" name="TextBox 6">
            <a:extLst>
              <a:ext uri="{FF2B5EF4-FFF2-40B4-BE49-F238E27FC236}">
                <a16:creationId xmlns:a16="http://schemas.microsoft.com/office/drawing/2014/main" id="{5FE935BB-4107-E741-BFE0-4C01484EDF07}"/>
              </a:ext>
            </a:extLst>
          </p:cNvPr>
          <p:cNvSpPr txBox="1"/>
          <p:nvPr/>
        </p:nvSpPr>
        <p:spPr>
          <a:xfrm>
            <a:off x="594463" y="2353450"/>
            <a:ext cx="3657601" cy="1200329"/>
          </a:xfrm>
          <a:prstGeom prst="rect">
            <a:avLst/>
          </a:prstGeom>
          <a:noFill/>
        </p:spPr>
        <p:txBody>
          <a:bodyPr wrap="square" rtlCol="0">
            <a:spAutoFit/>
          </a:bodyPr>
          <a:lstStyle/>
          <a:p>
            <a:r>
              <a:rPr lang="en-US" dirty="0">
                <a:latin typeface="Avenir Book" panose="02000503020000020003" pitchFamily="2" charset="0"/>
              </a:rPr>
              <a:t>Now, take a bar of length </a:t>
            </a:r>
            <a:r>
              <a:rPr lang="en-US" i="1" dirty="0">
                <a:latin typeface="Avenir Book" panose="02000503020000020003" pitchFamily="2" charset="0"/>
              </a:rPr>
              <a:t>r</a:t>
            </a:r>
            <a:r>
              <a:rPr lang="en-US" dirty="0">
                <a:latin typeface="Avenir Book" panose="02000503020000020003" pitchFamily="2" charset="0"/>
              </a:rPr>
              <a:t>, where </a:t>
            </a:r>
            <a:r>
              <a:rPr lang="en-US" i="1" dirty="0">
                <a:latin typeface="Avenir Book" panose="02000503020000020003" pitchFamily="2" charset="0"/>
              </a:rPr>
              <a:t>r</a:t>
            </a:r>
            <a:r>
              <a:rPr lang="en-US" dirty="0">
                <a:latin typeface="Avenir Book" panose="02000503020000020003" pitchFamily="2" charset="0"/>
              </a:rPr>
              <a:t> is your ratio. For example, if r was 0.3, I would attach it like so:</a:t>
            </a:r>
          </a:p>
        </p:txBody>
      </p:sp>
      <p:pic>
        <p:nvPicPr>
          <p:cNvPr id="9" name="Picture 8">
            <a:extLst>
              <a:ext uri="{FF2B5EF4-FFF2-40B4-BE49-F238E27FC236}">
                <a16:creationId xmlns:a16="http://schemas.microsoft.com/office/drawing/2014/main" id="{D1DFA741-77B9-AF43-8445-B08C2D217757}"/>
              </a:ext>
            </a:extLst>
          </p:cNvPr>
          <p:cNvPicPr>
            <a:picLocks noChangeAspect="1"/>
          </p:cNvPicPr>
          <p:nvPr/>
        </p:nvPicPr>
        <p:blipFill>
          <a:blip r:embed="rId4"/>
          <a:stretch>
            <a:fillRect/>
          </a:stretch>
        </p:blipFill>
        <p:spPr>
          <a:xfrm>
            <a:off x="4252065" y="2353450"/>
            <a:ext cx="3200400" cy="939800"/>
          </a:xfrm>
          <a:prstGeom prst="rect">
            <a:avLst/>
          </a:prstGeom>
        </p:spPr>
      </p:pic>
      <p:sp>
        <p:nvSpPr>
          <p:cNvPr id="10" name="TextBox 9">
            <a:extLst>
              <a:ext uri="{FF2B5EF4-FFF2-40B4-BE49-F238E27FC236}">
                <a16:creationId xmlns:a16="http://schemas.microsoft.com/office/drawing/2014/main" id="{CEA1E142-FD79-C14D-9073-A98897822BE6}"/>
              </a:ext>
            </a:extLst>
          </p:cNvPr>
          <p:cNvSpPr txBox="1"/>
          <p:nvPr/>
        </p:nvSpPr>
        <p:spPr>
          <a:xfrm>
            <a:off x="8166099" y="1506022"/>
            <a:ext cx="3914035" cy="646331"/>
          </a:xfrm>
          <a:prstGeom prst="rect">
            <a:avLst/>
          </a:prstGeom>
          <a:noFill/>
        </p:spPr>
        <p:txBody>
          <a:bodyPr wrap="square" rtlCol="0">
            <a:spAutoFit/>
          </a:bodyPr>
          <a:lstStyle/>
          <a:p>
            <a:r>
              <a:rPr lang="en-US" dirty="0">
                <a:latin typeface="Avenir Book" panose="02000503020000020003" pitchFamily="2" charset="0"/>
              </a:rPr>
              <a:t>That will be the portion of what did </a:t>
            </a:r>
            <a:r>
              <a:rPr lang="en-US" i="1" dirty="0">
                <a:latin typeface="Avenir Book" panose="02000503020000020003" pitchFamily="2" charset="0"/>
              </a:rPr>
              <a:t>not</a:t>
            </a:r>
            <a:r>
              <a:rPr lang="en-US" dirty="0">
                <a:latin typeface="Avenir Book" panose="02000503020000020003" pitchFamily="2" charset="0"/>
              </a:rPr>
              <a:t> make it.</a:t>
            </a:r>
          </a:p>
        </p:txBody>
      </p:sp>
      <p:sp>
        <p:nvSpPr>
          <p:cNvPr id="11" name="TextBox 10">
            <a:extLst>
              <a:ext uri="{FF2B5EF4-FFF2-40B4-BE49-F238E27FC236}">
                <a16:creationId xmlns:a16="http://schemas.microsoft.com/office/drawing/2014/main" id="{86DC074D-CF4C-FE45-8C85-12F9F52C5937}"/>
              </a:ext>
            </a:extLst>
          </p:cNvPr>
          <p:cNvSpPr txBox="1"/>
          <p:nvPr/>
        </p:nvSpPr>
        <p:spPr>
          <a:xfrm>
            <a:off x="7922363" y="2491949"/>
            <a:ext cx="3914035" cy="646331"/>
          </a:xfrm>
          <a:prstGeom prst="rect">
            <a:avLst/>
          </a:prstGeom>
          <a:noFill/>
        </p:spPr>
        <p:txBody>
          <a:bodyPr wrap="square" rtlCol="0">
            <a:spAutoFit/>
          </a:bodyPr>
          <a:lstStyle/>
          <a:p>
            <a:r>
              <a:rPr lang="en-US" dirty="0">
                <a:latin typeface="Avenir Book" panose="02000503020000020003" pitchFamily="2" charset="0"/>
              </a:rPr>
              <a:t>The dark blue is the ones that did make it.</a:t>
            </a:r>
          </a:p>
        </p:txBody>
      </p:sp>
      <p:pic>
        <p:nvPicPr>
          <p:cNvPr id="13" name="Picture 12">
            <a:extLst>
              <a:ext uri="{FF2B5EF4-FFF2-40B4-BE49-F238E27FC236}">
                <a16:creationId xmlns:a16="http://schemas.microsoft.com/office/drawing/2014/main" id="{EF8EC41E-A035-874A-9FEB-7E2EECCE4DE1}"/>
              </a:ext>
            </a:extLst>
          </p:cNvPr>
          <p:cNvPicPr>
            <a:picLocks noChangeAspect="1"/>
          </p:cNvPicPr>
          <p:nvPr/>
        </p:nvPicPr>
        <p:blipFill>
          <a:blip r:embed="rId5"/>
          <a:stretch>
            <a:fillRect/>
          </a:stretch>
        </p:blipFill>
        <p:spPr>
          <a:xfrm>
            <a:off x="3934565" y="3429000"/>
            <a:ext cx="3822700" cy="1193800"/>
          </a:xfrm>
          <a:prstGeom prst="rect">
            <a:avLst/>
          </a:prstGeom>
        </p:spPr>
      </p:pic>
      <p:pic>
        <p:nvPicPr>
          <p:cNvPr id="15" name="Picture 14">
            <a:extLst>
              <a:ext uri="{FF2B5EF4-FFF2-40B4-BE49-F238E27FC236}">
                <a16:creationId xmlns:a16="http://schemas.microsoft.com/office/drawing/2014/main" id="{246497A8-C1FB-2F40-AFDA-C3F1E31C5D9C}"/>
              </a:ext>
            </a:extLst>
          </p:cNvPr>
          <p:cNvPicPr>
            <a:picLocks noChangeAspect="1"/>
          </p:cNvPicPr>
          <p:nvPr/>
        </p:nvPicPr>
        <p:blipFill>
          <a:blip r:embed="rId6"/>
          <a:stretch>
            <a:fillRect/>
          </a:stretch>
        </p:blipFill>
        <p:spPr>
          <a:xfrm>
            <a:off x="3934565" y="4990892"/>
            <a:ext cx="3822700" cy="1219200"/>
          </a:xfrm>
          <a:prstGeom prst="rect">
            <a:avLst/>
          </a:prstGeom>
        </p:spPr>
      </p:pic>
    </p:spTree>
    <p:extLst>
      <p:ext uri="{BB962C8B-B14F-4D97-AF65-F5344CB8AC3E}">
        <p14:creationId xmlns:p14="http://schemas.microsoft.com/office/powerpoint/2010/main" val="1961007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168-BC06-E54A-8993-174254787997}"/>
              </a:ext>
            </a:extLst>
          </p:cNvPr>
          <p:cNvSpPr>
            <a:spLocks noGrp="1"/>
          </p:cNvSpPr>
          <p:nvPr>
            <p:ph type="title"/>
          </p:nvPr>
        </p:nvSpPr>
        <p:spPr/>
        <p:txBody>
          <a:bodyPr/>
          <a:lstStyle/>
          <a:p>
            <a:r>
              <a:rPr lang="en-US" dirty="0">
                <a:latin typeface="Avenir Book" panose="02000503020000020003" pitchFamily="2" charset="0"/>
              </a:rPr>
              <a:t>OR &lt; 1</a:t>
            </a:r>
          </a:p>
        </p:txBody>
      </p:sp>
      <p:sp>
        <p:nvSpPr>
          <p:cNvPr id="3" name="Content Placeholder 2">
            <a:extLst>
              <a:ext uri="{FF2B5EF4-FFF2-40B4-BE49-F238E27FC236}">
                <a16:creationId xmlns:a16="http://schemas.microsoft.com/office/drawing/2014/main" id="{ADB61461-B7BE-B549-8104-D058834A169D}"/>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12402014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1E4E-CFBC-294D-8D6C-69C5506A423B}"/>
              </a:ext>
            </a:extLst>
          </p:cNvPr>
          <p:cNvSpPr>
            <a:spLocks noGrp="1"/>
          </p:cNvSpPr>
          <p:nvPr>
            <p:ph type="title"/>
          </p:nvPr>
        </p:nvSpPr>
        <p:spPr/>
        <p:txBody>
          <a:bodyPr/>
          <a:lstStyle/>
          <a:p>
            <a:r>
              <a:rPr lang="en-US" dirty="0">
                <a:latin typeface="Avenir Book" panose="02000503020000020003" pitchFamily="2" charset="0"/>
              </a:rPr>
              <a:t>Equivalence between exposure OR and disease OR</a:t>
            </a:r>
          </a:p>
        </p:txBody>
      </p:sp>
      <p:sp>
        <p:nvSpPr>
          <p:cNvPr id="3" name="Content Placeholder 2">
            <a:extLst>
              <a:ext uri="{FF2B5EF4-FFF2-40B4-BE49-F238E27FC236}">
                <a16:creationId xmlns:a16="http://schemas.microsoft.com/office/drawing/2014/main" id="{F0181775-5CA0-8E4A-BFBE-5D86DEA07C0B}"/>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1831920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D6E6-99A7-7543-BF81-FA27C80D97AF}"/>
              </a:ext>
            </a:extLst>
          </p:cNvPr>
          <p:cNvSpPr>
            <a:spLocks noGrp="1"/>
          </p:cNvSpPr>
          <p:nvPr>
            <p:ph type="title"/>
          </p:nvPr>
        </p:nvSpPr>
        <p:spPr/>
        <p:txBody>
          <a:bodyPr>
            <a:normAutofit fontScale="90000"/>
          </a:bodyPr>
          <a:lstStyle/>
          <a:p>
            <a:r>
              <a:rPr lang="en-US" dirty="0">
                <a:latin typeface="Avenir Book" panose="02000503020000020003" pitchFamily="2" charset="0"/>
              </a:rPr>
              <a:t>Add difference between relative and absolute difference example from GPLI presentation</a:t>
            </a:r>
            <a:br>
              <a:rPr lang="en-US" dirty="0">
                <a:latin typeface="Avenir Book" panose="02000503020000020003" pitchFamily="2" charset="0"/>
              </a:rPr>
            </a:br>
            <a:endParaRPr lang="en-US" dirty="0">
              <a:latin typeface="Avenir Book" panose="02000503020000020003" pitchFamily="2" charset="0"/>
            </a:endParaRPr>
          </a:p>
        </p:txBody>
      </p:sp>
      <p:sp>
        <p:nvSpPr>
          <p:cNvPr id="3" name="Content Placeholder 2">
            <a:extLst>
              <a:ext uri="{FF2B5EF4-FFF2-40B4-BE49-F238E27FC236}">
                <a16:creationId xmlns:a16="http://schemas.microsoft.com/office/drawing/2014/main" id="{45443ECE-6ABE-B846-BA0D-9505A3347A00}"/>
              </a:ext>
            </a:extLst>
          </p:cNvPr>
          <p:cNvSpPr>
            <a:spLocks noGrp="1"/>
          </p:cNvSpPr>
          <p:nvPr>
            <p:ph idx="1"/>
          </p:nvPr>
        </p:nvSpPr>
        <p:spPr/>
        <p:txBody>
          <a:bodyPr/>
          <a:lstStyle/>
          <a:p>
            <a:endParaRPr lang="en-US" dirty="0">
              <a:latin typeface="Avenir Book" panose="02000503020000020003" pitchFamily="2" charset="0"/>
            </a:endParaRPr>
          </a:p>
        </p:txBody>
      </p:sp>
    </p:spTree>
    <p:extLst>
      <p:ext uri="{BB962C8B-B14F-4D97-AF65-F5344CB8AC3E}">
        <p14:creationId xmlns:p14="http://schemas.microsoft.com/office/powerpoint/2010/main" val="1248727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B18-1FDE-5E4E-B181-1749BD4A30DA}"/>
              </a:ext>
            </a:extLst>
          </p:cNvPr>
          <p:cNvSpPr>
            <a:spLocks noGrp="1"/>
          </p:cNvSpPr>
          <p:nvPr>
            <p:ph type="title"/>
          </p:nvPr>
        </p:nvSpPr>
        <p:spPr/>
        <p:txBody>
          <a:bodyPr/>
          <a:lstStyle/>
          <a:p>
            <a:r>
              <a:rPr lang="en-US" dirty="0">
                <a:latin typeface="Avenir Book" panose="02000503020000020003" pitchFamily="2" charset="0"/>
              </a:rPr>
              <a:t>Use Rothman's investment analogy for absolute vs. relative differences </a:t>
            </a:r>
          </a:p>
        </p:txBody>
      </p:sp>
      <p:sp>
        <p:nvSpPr>
          <p:cNvPr id="3" name="Content Placeholder 2">
            <a:extLst>
              <a:ext uri="{FF2B5EF4-FFF2-40B4-BE49-F238E27FC236}">
                <a16:creationId xmlns:a16="http://schemas.microsoft.com/office/drawing/2014/main" id="{B23E4BEF-3F62-2F45-A5FA-7B51B2B9D845}"/>
              </a:ext>
            </a:extLst>
          </p:cNvPr>
          <p:cNvSpPr>
            <a:spLocks noGrp="1"/>
          </p:cNvSpPr>
          <p:nvPr>
            <p:ph idx="1"/>
          </p:nvPr>
        </p:nvSpPr>
        <p:spPr/>
        <p:txBody>
          <a:bodyPr>
            <a:normAutofit fontScale="85000" lnSpcReduction="20000"/>
          </a:bodyPr>
          <a:lstStyle/>
          <a:p>
            <a:pPr fontAlgn="base"/>
            <a:r>
              <a:rPr lang="en-US" dirty="0">
                <a:latin typeface="Avenir Book" panose="02000503020000020003" pitchFamily="2" charset="0"/>
              </a:rPr>
              <a:t>Difference measures such as RD and IRD measure the absolute effect of an exposure. It is also possible to measure the relative effect. As an analogy, consider how to assess the performance of an investment over a period of time. Suppose that an initial investment of $100 became $120 after 1 year. The difference in the value of the investment at the end of the year and the value at the beginning, $20, measures the absolute performance of the investment. The relative performance is obtained by dividing the absolute increase by the initial amount, which gives $20/$100, or 20%. Contrast this investment experience with that of another investment, in which an initial sum of $1000 grew to $1150 after 1 year. For the latter investment, the absolute increment is $150, far greater than the $20 from the first investment, but the relative performance of the second investment is $150/$1000, or 15%, which is worse than the first investment.</a:t>
            </a:r>
          </a:p>
          <a:p>
            <a:pPr fontAlgn="base"/>
            <a:r>
              <a:rPr lang="en-US" dirty="0">
                <a:latin typeface="Avenir Book" panose="02000503020000020003" pitchFamily="2" charset="0"/>
              </a:rPr>
              <a:t>Rothman, Kenneth J.. Epidemiology: An Introduction (p. 59). Oxford University Press. Kindle Edition.</a:t>
            </a:r>
          </a:p>
        </p:txBody>
      </p:sp>
    </p:spTree>
    <p:extLst>
      <p:ext uri="{BB962C8B-B14F-4D97-AF65-F5344CB8AC3E}">
        <p14:creationId xmlns:p14="http://schemas.microsoft.com/office/powerpoint/2010/main" val="3048833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1DB3-F529-354F-8E6F-460623F1282A}"/>
              </a:ext>
            </a:extLst>
          </p:cNvPr>
          <p:cNvSpPr>
            <a:spLocks noGrp="1"/>
          </p:cNvSpPr>
          <p:nvPr>
            <p:ph type="title"/>
          </p:nvPr>
        </p:nvSpPr>
        <p:spPr/>
        <p:txBody>
          <a:bodyPr/>
          <a:lstStyle/>
          <a:p>
            <a:r>
              <a:rPr lang="en-US" dirty="0">
                <a:latin typeface="Avenir Book" panose="02000503020000020003" pitchFamily="2" charset="0"/>
              </a:rPr>
              <a:t>Add sensitivity, specificity. </a:t>
            </a:r>
            <a:r>
              <a:rPr lang="en-US">
                <a:latin typeface="Avenir Book" panose="02000503020000020003" pitchFamily="2" charset="0"/>
              </a:rPr>
              <a:t>Confusion matrix.</a:t>
            </a:r>
          </a:p>
        </p:txBody>
      </p:sp>
      <p:sp>
        <p:nvSpPr>
          <p:cNvPr id="3" name="Content Placeholder 2">
            <a:extLst>
              <a:ext uri="{FF2B5EF4-FFF2-40B4-BE49-F238E27FC236}">
                <a16:creationId xmlns:a16="http://schemas.microsoft.com/office/drawing/2014/main" id="{0A83A631-AF8E-EF4B-A2B7-6308327B1724}"/>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3763364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8D23-5F35-2433-784A-61962F6BB3A1}"/>
              </a:ext>
            </a:extLst>
          </p:cNvPr>
          <p:cNvSpPr>
            <a:spLocks noGrp="1"/>
          </p:cNvSpPr>
          <p:nvPr>
            <p:ph type="title"/>
          </p:nvPr>
        </p:nvSpPr>
        <p:spPr/>
        <p:txBody>
          <a:bodyPr/>
          <a:lstStyle/>
          <a:p>
            <a:r>
              <a:rPr lang="en-US" dirty="0">
                <a:latin typeface="Avenir Book" panose="02000503020000020003" pitchFamily="2" charset="0"/>
              </a:rPr>
              <a:t>Risk difference</a:t>
            </a:r>
          </a:p>
        </p:txBody>
      </p:sp>
      <p:sp>
        <p:nvSpPr>
          <p:cNvPr id="3" name="Content Placeholder 2">
            <a:extLst>
              <a:ext uri="{FF2B5EF4-FFF2-40B4-BE49-F238E27FC236}">
                <a16:creationId xmlns:a16="http://schemas.microsoft.com/office/drawing/2014/main" id="{85F55CE0-A438-5DB3-60A8-D4CA0C2D813C}"/>
              </a:ext>
            </a:extLst>
          </p:cNvPr>
          <p:cNvSpPr>
            <a:spLocks noGrp="1"/>
          </p:cNvSpPr>
          <p:nvPr>
            <p:ph idx="1"/>
          </p:nvPr>
        </p:nvSpPr>
        <p:spPr/>
        <p:txBody>
          <a:bodyPr/>
          <a:lstStyle/>
          <a:p>
            <a:r>
              <a:rPr lang="en-US" dirty="0">
                <a:latin typeface="Avenir Book" panose="02000503020000020003" pitchFamily="2" charset="0"/>
              </a:rPr>
              <a:t>“The 5-year risk difference comparing study participants exposed to the contaminant to those who were unexposed was 4%.” (</a:t>
            </a:r>
            <a:r>
              <a:rPr lang="en-US" dirty="0" err="1">
                <a:latin typeface="Avenir Book" panose="02000503020000020003" pitchFamily="2" charset="0"/>
              </a:rPr>
              <a:t>Epi</a:t>
            </a:r>
            <a:r>
              <a:rPr lang="en-US" dirty="0">
                <a:latin typeface="Avenir Book" panose="02000503020000020003" pitchFamily="2" charset="0"/>
              </a:rPr>
              <a:t> by Design)</a:t>
            </a:r>
          </a:p>
          <a:p>
            <a:r>
              <a:rPr lang="en-US" dirty="0">
                <a:latin typeface="Avenir Book" panose="02000503020000020003" pitchFamily="2" charset="0"/>
              </a:rPr>
              <a:t>for every 1,000 persons who are observed to be exposed to the contaminant (and if those people resemble those we studied), we would expect to likewise observe an additional 40 new cancer cases above the background cancer rate over 5 years.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167319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3B07-3775-13BB-BC88-F1E869AF35B1}"/>
              </a:ext>
            </a:extLst>
          </p:cNvPr>
          <p:cNvSpPr>
            <a:spLocks noGrp="1"/>
          </p:cNvSpPr>
          <p:nvPr>
            <p:ph type="title"/>
          </p:nvPr>
        </p:nvSpPr>
        <p:spPr/>
        <p:txBody>
          <a:bodyPr/>
          <a:lstStyle/>
          <a:p>
            <a:r>
              <a:rPr lang="en-US" dirty="0">
                <a:latin typeface="Avenir Book" panose="02000503020000020003" pitchFamily="2" charset="0"/>
              </a:rPr>
              <a:t>Risk Ratio</a:t>
            </a:r>
          </a:p>
        </p:txBody>
      </p:sp>
      <p:sp>
        <p:nvSpPr>
          <p:cNvPr id="3" name="Content Placeholder 2">
            <a:extLst>
              <a:ext uri="{FF2B5EF4-FFF2-40B4-BE49-F238E27FC236}">
                <a16:creationId xmlns:a16="http://schemas.microsoft.com/office/drawing/2014/main" id="{2BDAD162-DE3C-9249-0568-3ABB59CDFDB4}"/>
              </a:ext>
            </a:extLst>
          </p:cNvPr>
          <p:cNvSpPr>
            <a:spLocks noGrp="1"/>
          </p:cNvSpPr>
          <p:nvPr>
            <p:ph idx="1"/>
          </p:nvPr>
        </p:nvSpPr>
        <p:spPr/>
        <p:txBody>
          <a:bodyPr/>
          <a:lstStyle/>
          <a:p>
            <a:r>
              <a:rPr lang="en-US" dirty="0">
                <a:latin typeface="Avenir Book" panose="02000503020000020003" pitchFamily="2" charset="0"/>
              </a:rPr>
              <a:t>“The 5-year risk ratio comparing exposed to unexposed study participants is 2.33.” (</a:t>
            </a:r>
            <a:r>
              <a:rPr lang="en-US" dirty="0" err="1">
                <a:latin typeface="Avenir Book" panose="02000503020000020003" pitchFamily="2" charset="0"/>
              </a:rPr>
              <a:t>Epi</a:t>
            </a:r>
            <a:r>
              <a:rPr lang="en-US" dirty="0">
                <a:latin typeface="Avenir Book" panose="02000503020000020003" pitchFamily="2" charset="0"/>
              </a:rPr>
              <a:t> by Design)</a:t>
            </a:r>
          </a:p>
          <a:p>
            <a:r>
              <a:rPr lang="en-US" dirty="0">
                <a:latin typeface="Avenir Book" panose="02000503020000020003" pitchFamily="2" charset="0"/>
              </a:rPr>
              <a:t>“Over 5 years, we would expect to see 2.33 times the incidence of cancer among exposed study participants compared to unexposed study participants.”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3245765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40CC-4E04-313A-09EF-33D1228DAD01}"/>
              </a:ext>
            </a:extLst>
          </p:cNvPr>
          <p:cNvSpPr>
            <a:spLocks noGrp="1"/>
          </p:cNvSpPr>
          <p:nvPr>
            <p:ph type="title"/>
          </p:nvPr>
        </p:nvSpPr>
        <p:spPr/>
        <p:txBody>
          <a:bodyPr/>
          <a:lstStyle/>
          <a:p>
            <a:r>
              <a:rPr lang="en-US" dirty="0"/>
              <a:t>Attributable risk in exposed</a:t>
            </a:r>
          </a:p>
        </p:txBody>
      </p:sp>
      <p:sp>
        <p:nvSpPr>
          <p:cNvPr id="3" name="Content Placeholder 2">
            <a:extLst>
              <a:ext uri="{FF2B5EF4-FFF2-40B4-BE49-F238E27FC236}">
                <a16:creationId xmlns:a16="http://schemas.microsoft.com/office/drawing/2014/main" id="{FF509954-38A0-17C9-C22D-F9A8D4943942}"/>
              </a:ext>
            </a:extLst>
          </p:cNvPr>
          <p:cNvSpPr>
            <a:spLocks noGrp="1"/>
          </p:cNvSpPr>
          <p:nvPr>
            <p:ph idx="1"/>
          </p:nvPr>
        </p:nvSpPr>
        <p:spPr/>
        <p:txBody>
          <a:bodyPr/>
          <a:lstStyle/>
          <a:p>
            <a:r>
              <a:rPr lang="en-US" dirty="0"/>
              <a:t>This might simply be causality applied to risk difference.</a:t>
            </a:r>
          </a:p>
          <a:p>
            <a:r>
              <a:rPr lang="en-US" dirty="0"/>
              <a:t>Modern epi uses risk difference and excess risk. Not </a:t>
            </a:r>
            <a:r>
              <a:rPr lang="en-US"/>
              <a:t>attributable risk.</a:t>
            </a:r>
            <a:endParaRPr lang="en-US" dirty="0"/>
          </a:p>
        </p:txBody>
      </p:sp>
    </p:spTree>
    <p:extLst>
      <p:ext uri="{BB962C8B-B14F-4D97-AF65-F5344CB8AC3E}">
        <p14:creationId xmlns:p14="http://schemas.microsoft.com/office/powerpoint/2010/main" val="5287637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E63B-DE86-D84C-6D49-80913365B498}"/>
              </a:ext>
            </a:extLst>
          </p:cNvPr>
          <p:cNvSpPr>
            <a:spLocks noGrp="1"/>
          </p:cNvSpPr>
          <p:nvPr>
            <p:ph type="title"/>
          </p:nvPr>
        </p:nvSpPr>
        <p:spPr/>
        <p:txBody>
          <a:bodyPr/>
          <a:lstStyle/>
          <a:p>
            <a:r>
              <a:rPr lang="en-US" dirty="0"/>
              <a:t>Percent attributable risk</a:t>
            </a:r>
          </a:p>
        </p:txBody>
      </p:sp>
      <p:sp>
        <p:nvSpPr>
          <p:cNvPr id="3" name="Content Placeholder 2">
            <a:extLst>
              <a:ext uri="{FF2B5EF4-FFF2-40B4-BE49-F238E27FC236}">
                <a16:creationId xmlns:a16="http://schemas.microsoft.com/office/drawing/2014/main" id="{DAD3B273-BDE2-24B2-F4CC-F725AA20A7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09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5" name="Rectangular Callout 4">
            <a:extLst>
              <a:ext uri="{FF2B5EF4-FFF2-40B4-BE49-F238E27FC236}">
                <a16:creationId xmlns:a16="http://schemas.microsoft.com/office/drawing/2014/main" id="{A12A28F3-5FA4-1555-4EBC-E6F203B183AD}"/>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Incidence Proportion difference association</a:t>
            </a:r>
          </a:p>
        </p:txBody>
      </p:sp>
      <p:sp>
        <p:nvSpPr>
          <p:cNvPr id="6" name="Rectangular Callout 5">
            <a:extLst>
              <a:ext uri="{FF2B5EF4-FFF2-40B4-BE49-F238E27FC236}">
                <a16:creationId xmlns:a16="http://schemas.microsoft.com/office/drawing/2014/main" id="{480EFE64-22AC-7744-F65D-CDFC5A73204C}"/>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Incidence Proportion  ratio association</a:t>
            </a:r>
          </a:p>
        </p:txBody>
      </p:sp>
      <p:sp>
        <p:nvSpPr>
          <p:cNvPr id="7" name="Rectangular Callout 6">
            <a:extLst>
              <a:ext uri="{FF2B5EF4-FFF2-40B4-BE49-F238E27FC236}">
                <a16:creationId xmlns:a16="http://schemas.microsoft.com/office/drawing/2014/main" id="{603813C3-0879-5783-A951-30B2ECAF0124}"/>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 Incidence odds ratio association</a:t>
            </a:r>
          </a:p>
        </p:txBody>
      </p:sp>
    </p:spTree>
    <p:extLst>
      <p:ext uri="{BB962C8B-B14F-4D97-AF65-F5344CB8AC3E}">
        <p14:creationId xmlns:p14="http://schemas.microsoft.com/office/powerpoint/2010/main" val="2690880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B6A3-3D63-0C71-FCB2-4E1C5C7B222C}"/>
              </a:ext>
            </a:extLst>
          </p:cNvPr>
          <p:cNvSpPr>
            <a:spLocks noGrp="1"/>
          </p:cNvSpPr>
          <p:nvPr>
            <p:ph type="title"/>
          </p:nvPr>
        </p:nvSpPr>
        <p:spPr/>
        <p:txBody>
          <a:bodyPr/>
          <a:lstStyle/>
          <a:p>
            <a:r>
              <a:rPr lang="en-US" dirty="0"/>
              <a:t>Absolute risk reduction</a:t>
            </a:r>
          </a:p>
        </p:txBody>
      </p:sp>
      <p:sp>
        <p:nvSpPr>
          <p:cNvPr id="3" name="Content Placeholder 2">
            <a:extLst>
              <a:ext uri="{FF2B5EF4-FFF2-40B4-BE49-F238E27FC236}">
                <a16:creationId xmlns:a16="http://schemas.microsoft.com/office/drawing/2014/main" id="{13CEA73B-03F4-0261-C6E6-3BFE2CA0DA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90944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A55E-2889-AD95-B9E5-AD4050CD3CB0}"/>
              </a:ext>
            </a:extLst>
          </p:cNvPr>
          <p:cNvSpPr>
            <a:spLocks noGrp="1"/>
          </p:cNvSpPr>
          <p:nvPr>
            <p:ph type="title"/>
          </p:nvPr>
        </p:nvSpPr>
        <p:spPr/>
        <p:txBody>
          <a:bodyPr/>
          <a:lstStyle/>
          <a:p>
            <a:r>
              <a:rPr lang="en-US" dirty="0"/>
              <a:t>Number needed to treat</a:t>
            </a:r>
          </a:p>
        </p:txBody>
      </p:sp>
      <p:sp>
        <p:nvSpPr>
          <p:cNvPr id="3" name="Content Placeholder 2">
            <a:extLst>
              <a:ext uri="{FF2B5EF4-FFF2-40B4-BE49-F238E27FC236}">
                <a16:creationId xmlns:a16="http://schemas.microsoft.com/office/drawing/2014/main" id="{0746239C-739B-5DC3-22C4-6689CB3D83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97024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DAC1-0B42-645E-A817-7F0CD953405C}"/>
              </a:ext>
            </a:extLst>
          </p:cNvPr>
          <p:cNvSpPr>
            <a:spLocks noGrp="1"/>
          </p:cNvSpPr>
          <p:nvPr>
            <p:ph type="title"/>
          </p:nvPr>
        </p:nvSpPr>
        <p:spPr/>
        <p:txBody>
          <a:bodyPr/>
          <a:lstStyle/>
          <a:p>
            <a:r>
              <a:rPr lang="en-US" dirty="0"/>
              <a:t>Population attributable risk</a:t>
            </a:r>
          </a:p>
        </p:txBody>
      </p:sp>
      <p:sp>
        <p:nvSpPr>
          <p:cNvPr id="3" name="Content Placeholder 2">
            <a:extLst>
              <a:ext uri="{FF2B5EF4-FFF2-40B4-BE49-F238E27FC236}">
                <a16:creationId xmlns:a16="http://schemas.microsoft.com/office/drawing/2014/main" id="{B6824552-F571-46A4-C25E-94DE648E24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59561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2844-BFFB-514A-2058-2B49BF7B0A73}"/>
              </a:ext>
            </a:extLst>
          </p:cNvPr>
          <p:cNvSpPr>
            <a:spLocks noGrp="1"/>
          </p:cNvSpPr>
          <p:nvPr>
            <p:ph type="title"/>
          </p:nvPr>
        </p:nvSpPr>
        <p:spPr/>
        <p:txBody>
          <a:bodyPr/>
          <a:lstStyle/>
          <a:p>
            <a:r>
              <a:rPr lang="en-US" dirty="0"/>
              <a:t>Point prevalence rate ratio</a:t>
            </a:r>
          </a:p>
        </p:txBody>
      </p:sp>
      <p:sp>
        <p:nvSpPr>
          <p:cNvPr id="3" name="Content Placeholder 2">
            <a:extLst>
              <a:ext uri="{FF2B5EF4-FFF2-40B4-BE49-F238E27FC236}">
                <a16:creationId xmlns:a16="http://schemas.microsoft.com/office/drawing/2014/main" id="{A3E55E79-81CA-5175-4C53-B75C320741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68551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C232-00A7-CA7C-8ADA-910D99F59530}"/>
              </a:ext>
            </a:extLst>
          </p:cNvPr>
          <p:cNvSpPr>
            <a:spLocks noGrp="1"/>
          </p:cNvSpPr>
          <p:nvPr>
            <p:ph type="title"/>
          </p:nvPr>
        </p:nvSpPr>
        <p:spPr/>
        <p:txBody>
          <a:bodyPr/>
          <a:lstStyle/>
          <a:p>
            <a:r>
              <a:rPr lang="en-US" dirty="0"/>
              <a:t>Multiple testing</a:t>
            </a:r>
          </a:p>
        </p:txBody>
      </p:sp>
      <p:sp>
        <p:nvSpPr>
          <p:cNvPr id="3" name="Content Placeholder 2">
            <a:extLst>
              <a:ext uri="{FF2B5EF4-FFF2-40B4-BE49-F238E27FC236}">
                <a16:creationId xmlns:a16="http://schemas.microsoft.com/office/drawing/2014/main" id="{D5248016-9332-B08F-9928-EC2256623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8102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768E-6D69-AA2E-EAD1-607CADAE6EAE}"/>
              </a:ext>
            </a:extLst>
          </p:cNvPr>
          <p:cNvSpPr>
            <a:spLocks noGrp="1"/>
          </p:cNvSpPr>
          <p:nvPr>
            <p:ph type="title"/>
          </p:nvPr>
        </p:nvSpPr>
        <p:spPr/>
        <p:txBody>
          <a:bodyPr/>
          <a:lstStyle/>
          <a:p>
            <a:r>
              <a:rPr lang="en-US" dirty="0"/>
              <a:t>Etiologic Fraction</a:t>
            </a:r>
          </a:p>
        </p:txBody>
      </p:sp>
      <p:sp>
        <p:nvSpPr>
          <p:cNvPr id="3" name="Content Placeholder 2">
            <a:extLst>
              <a:ext uri="{FF2B5EF4-FFF2-40B4-BE49-F238E27FC236}">
                <a16:creationId xmlns:a16="http://schemas.microsoft.com/office/drawing/2014/main" id="{966D3246-74AE-8987-A6E0-395A36A2E38B}"/>
              </a:ext>
            </a:extLst>
          </p:cNvPr>
          <p:cNvSpPr>
            <a:spLocks noGrp="1"/>
          </p:cNvSpPr>
          <p:nvPr>
            <p:ph idx="1"/>
          </p:nvPr>
        </p:nvSpPr>
        <p:spPr/>
        <p:txBody>
          <a:bodyPr/>
          <a:lstStyle/>
          <a:p>
            <a:r>
              <a:rPr lang="en-US" dirty="0"/>
              <a:t>Need to look this up</a:t>
            </a:r>
          </a:p>
        </p:txBody>
      </p:sp>
    </p:spTree>
    <p:extLst>
      <p:ext uri="{BB962C8B-B14F-4D97-AF65-F5344CB8AC3E}">
        <p14:creationId xmlns:p14="http://schemas.microsoft.com/office/powerpoint/2010/main" val="9123939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5689-525D-4C9C-B64B-4AF8EEF16068}"/>
              </a:ext>
            </a:extLst>
          </p:cNvPr>
          <p:cNvSpPr>
            <a:spLocks noGrp="1"/>
          </p:cNvSpPr>
          <p:nvPr>
            <p:ph type="title"/>
          </p:nvPr>
        </p:nvSpPr>
        <p:spPr/>
        <p:txBody>
          <a:bodyPr/>
          <a:lstStyle/>
          <a:p>
            <a:r>
              <a:rPr lang="en-US" dirty="0">
                <a:latin typeface="Avenir Book" panose="02000503020000020003" pitchFamily="2" charset="0"/>
              </a:rPr>
              <a:t>Effectiveness efficacy</a:t>
            </a:r>
            <a:endParaRPr lang="en-US" dirty="0"/>
          </a:p>
        </p:txBody>
      </p:sp>
      <p:sp>
        <p:nvSpPr>
          <p:cNvPr id="3" name="Content Placeholder 2">
            <a:extLst>
              <a:ext uri="{FF2B5EF4-FFF2-40B4-BE49-F238E27FC236}">
                <a16:creationId xmlns:a16="http://schemas.microsoft.com/office/drawing/2014/main" id="{1F99CE1D-6FB5-85F7-DC42-B643BE08E357}"/>
              </a:ext>
            </a:extLst>
          </p:cNvPr>
          <p:cNvSpPr>
            <a:spLocks noGrp="1"/>
          </p:cNvSpPr>
          <p:nvPr>
            <p:ph idx="1"/>
          </p:nvPr>
        </p:nvSpPr>
        <p:spPr/>
        <p:txBody>
          <a:bodyPr/>
          <a:lstStyle/>
          <a:p>
            <a:r>
              <a:rPr lang="en-US" dirty="0"/>
              <a:t>Not sure where to put this…</a:t>
            </a:r>
          </a:p>
        </p:txBody>
      </p:sp>
    </p:spTree>
    <p:extLst>
      <p:ext uri="{BB962C8B-B14F-4D97-AF65-F5344CB8AC3E}">
        <p14:creationId xmlns:p14="http://schemas.microsoft.com/office/powerpoint/2010/main" val="24142426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b="1" dirty="0">
                <a:solidFill>
                  <a:srgbClr val="AE6041"/>
                </a:solidFill>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38FC45F-0543-44C3-E233-59FA4F4F00C9}"/>
              </a:ext>
            </a:extLst>
          </p:cNvPr>
          <p:cNvSpPr/>
          <p:nvPr/>
        </p:nvSpPr>
        <p:spPr>
          <a:xfrm>
            <a:off x="0" y="0"/>
            <a:ext cx="6617970" cy="6858000"/>
          </a:xfrm>
          <a:prstGeom prst="rect">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44DA118-E123-AB53-947A-749F98081E29}"/>
              </a:ext>
            </a:extLst>
          </p:cNvPr>
          <p:cNvGrpSpPr/>
          <p:nvPr/>
        </p:nvGrpSpPr>
        <p:grpSpPr>
          <a:xfrm>
            <a:off x="7072665" y="24283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pic>
        <p:nvPicPr>
          <p:cNvPr id="20" name="Picture 19" descr="Background pattern&#10;&#10;Description automatically generated">
            <a:extLst>
              <a:ext uri="{FF2B5EF4-FFF2-40B4-BE49-F238E27FC236}">
                <a16:creationId xmlns:a16="http://schemas.microsoft.com/office/drawing/2014/main" id="{C39FCE9F-258E-3C16-4046-027B680CFDD0}"/>
              </a:ext>
            </a:extLst>
          </p:cNvPr>
          <p:cNvPicPr>
            <a:picLocks noChangeAspect="1"/>
          </p:cNvPicPr>
          <p:nvPr/>
        </p:nvPicPr>
        <p:blipFill>
          <a:blip r:embed="rId5"/>
          <a:stretch>
            <a:fillRect/>
          </a:stretch>
        </p:blipFill>
        <p:spPr>
          <a:xfrm>
            <a:off x="529590" y="228600"/>
            <a:ext cx="5547360" cy="6400800"/>
          </a:xfrm>
          <a:prstGeom prst="rect">
            <a:avLst/>
          </a:prstGeom>
        </p:spPr>
      </p:pic>
    </p:spTree>
    <p:extLst>
      <p:ext uri="{BB962C8B-B14F-4D97-AF65-F5344CB8AC3E}">
        <p14:creationId xmlns:p14="http://schemas.microsoft.com/office/powerpoint/2010/main" val="39438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8" name="Rectangular Callout 7">
            <a:extLst>
              <a:ext uri="{FF2B5EF4-FFF2-40B4-BE49-F238E27FC236}">
                <a16:creationId xmlns:a16="http://schemas.microsoft.com/office/drawing/2014/main" id="{F864C4FD-28F7-2997-55AB-CDAC39152E4B}"/>
              </a:ext>
            </a:extLst>
          </p:cNvPr>
          <p:cNvSpPr/>
          <p:nvPr/>
        </p:nvSpPr>
        <p:spPr>
          <a:xfrm>
            <a:off x="9521687" y="2663943"/>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0</a:t>
            </a:r>
          </a:p>
        </p:txBody>
      </p:sp>
      <p:sp>
        <p:nvSpPr>
          <p:cNvPr id="9" name="Rectangular Callout 8">
            <a:extLst>
              <a:ext uri="{FF2B5EF4-FFF2-40B4-BE49-F238E27FC236}">
                <a16:creationId xmlns:a16="http://schemas.microsoft.com/office/drawing/2014/main" id="{E19A455B-A48E-6E7C-0D34-607FE0E50A7A}"/>
              </a:ext>
            </a:extLst>
          </p:cNvPr>
          <p:cNvSpPr/>
          <p:nvPr/>
        </p:nvSpPr>
        <p:spPr>
          <a:xfrm>
            <a:off x="8078857" y="3816482"/>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0" name="Rectangular Callout 9">
            <a:extLst>
              <a:ext uri="{FF2B5EF4-FFF2-40B4-BE49-F238E27FC236}">
                <a16:creationId xmlns:a16="http://schemas.microsoft.com/office/drawing/2014/main" id="{C35DF9E4-D668-94D9-3788-5B19B7885964}"/>
              </a:ext>
            </a:extLst>
          </p:cNvPr>
          <p:cNvSpPr/>
          <p:nvPr/>
        </p:nvSpPr>
        <p:spPr>
          <a:xfrm>
            <a:off x="9384197" y="5122374"/>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1" name="Rectangular Callout 10">
            <a:extLst>
              <a:ext uri="{FF2B5EF4-FFF2-40B4-BE49-F238E27FC236}">
                <a16:creationId xmlns:a16="http://schemas.microsoft.com/office/drawing/2014/main" id="{B7D78C72-477C-ECCF-71CD-4FB1CE70571A}"/>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difference association</a:t>
            </a:r>
          </a:p>
        </p:txBody>
      </p:sp>
      <p:sp>
        <p:nvSpPr>
          <p:cNvPr id="12" name="Rectangular Callout 11">
            <a:extLst>
              <a:ext uri="{FF2B5EF4-FFF2-40B4-BE49-F238E27FC236}">
                <a16:creationId xmlns:a16="http://schemas.microsoft.com/office/drawing/2014/main" id="{E25A6078-61E2-1799-AAD6-36C56C83E7A1}"/>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ratio association</a:t>
            </a:r>
          </a:p>
        </p:txBody>
      </p:sp>
      <p:sp>
        <p:nvSpPr>
          <p:cNvPr id="13" name="Rectangular Callout 12">
            <a:extLst>
              <a:ext uri="{FF2B5EF4-FFF2-40B4-BE49-F238E27FC236}">
                <a16:creationId xmlns:a16="http://schemas.microsoft.com/office/drawing/2014/main" id="{291B8D3A-2D75-03C9-382A-9DA70631DBAE}"/>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Incidence odds ratio association</a:t>
            </a:r>
          </a:p>
        </p:txBody>
      </p:sp>
    </p:spTree>
    <p:extLst>
      <p:ext uri="{BB962C8B-B14F-4D97-AF65-F5344CB8AC3E}">
        <p14:creationId xmlns:p14="http://schemas.microsoft.com/office/powerpoint/2010/main" val="21764667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latin typeface="Avenir Book" panose="02000503020000020003" pitchFamily="2" charset="0"/>
              </a:rPr>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latin typeface="Avenir Book" panose="02000503020000020003" pitchFamily="2" charset="0"/>
              </a:rPr>
              <a:t>P-values</a:t>
            </a:r>
          </a:p>
          <a:p>
            <a:r>
              <a:rPr lang="en-US" dirty="0">
                <a:latin typeface="Avenir Book" panose="02000503020000020003" pitchFamily="2" charset="0"/>
              </a:rPr>
              <a:t>P-value functions</a:t>
            </a:r>
          </a:p>
          <a:p>
            <a:r>
              <a:rPr lang="en-US" dirty="0">
                <a:latin typeface="Avenir Book" panose="02000503020000020003" pitchFamily="2" charset="0"/>
              </a:rPr>
              <a:t>95% Confidence intervals</a:t>
            </a:r>
          </a:p>
          <a:p>
            <a:r>
              <a:rPr lang="en-US" dirty="0">
                <a:latin typeface="Avenir Book" panose="02000503020000020003" pitchFamily="2" charset="0"/>
              </a:rPr>
              <a:t>Start with that sheet of quotes you sent out as an announcement a couple </a:t>
            </a:r>
            <a:r>
              <a:rPr lang="en-US">
                <a:latin typeface="Avenir Book" panose="02000503020000020003" pitchFamily="2" charset="0"/>
              </a:rPr>
              <a:t>of semesters ago. </a:t>
            </a:r>
            <a:endParaRPr lang="en-US" dirty="0">
              <a:latin typeface="Avenir Book" panose="02000503020000020003" pitchFamily="2" charset="0"/>
            </a:endParaRPr>
          </a:p>
        </p:txBody>
      </p:sp>
    </p:spTree>
    <p:extLst>
      <p:ext uri="{BB962C8B-B14F-4D97-AF65-F5344CB8AC3E}">
        <p14:creationId xmlns:p14="http://schemas.microsoft.com/office/powerpoint/2010/main" val="319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Risk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634551"/>
                <a:ext cx="10515600" cy="531058"/>
              </a:xfrm>
            </p:spPr>
            <p:txBody>
              <a:bodyPr>
                <a:normAutofit/>
              </a:bodyPr>
              <a:lstStyle/>
              <a:p>
                <a:pPr marL="0" indent="0" algn="ctr">
                  <a:buNone/>
                </a:pPr>
                <a14:m>
                  <m:oMathPara xmlns:m="http://schemas.openxmlformats.org/officeDocument/2006/math">
                    <m:oMathParaPr>
                      <m:jc m:val="center"/>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m:t>
                      </m:r>
                    </m:oMath>
                  </m:oMathPara>
                </a14:m>
                <a:endParaRPr lang="en-US" sz="2800" b="0" dirty="0">
                  <a:solidFill>
                    <a:schemeClr val="tx1"/>
                  </a:solidFill>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634551"/>
                <a:ext cx="10515600" cy="531058"/>
              </a:xfrm>
              <a:blipFill>
                <a:blip r:embed="rId3"/>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462353" y="4191873"/>
              <a:ext cx="2940227"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0.1, 0.2, 0.3, … 1</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
        <p:nvSpPr>
          <p:cNvPr id="27" name="TextBox 26">
            <a:extLst>
              <a:ext uri="{FF2B5EF4-FFF2-40B4-BE49-F238E27FC236}">
                <a16:creationId xmlns:a16="http://schemas.microsoft.com/office/drawing/2014/main" id="{40F47D9A-F358-CADA-3338-748E8F31098E}"/>
              </a:ext>
            </a:extLst>
          </p:cNvPr>
          <p:cNvSpPr txBox="1"/>
          <p:nvPr/>
        </p:nvSpPr>
        <p:spPr>
          <a:xfrm>
            <a:off x="1541027" y="4761716"/>
            <a:ext cx="342112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 -0.7, -0.8, -0.9</a:t>
            </a:r>
          </a:p>
        </p:txBody>
      </p:sp>
    </p:spTree>
    <p:extLst>
      <p:ext uri="{BB962C8B-B14F-4D97-AF65-F5344CB8AC3E}">
        <p14:creationId xmlns:p14="http://schemas.microsoft.com/office/powerpoint/2010/main" val="1146618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Avenir Book" panose="02000503020000020003"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3" ma:contentTypeDescription="Create a new document." ma:contentTypeScope="" ma:versionID="8758a9079f5c81cc9bbaf8817f1682cc">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f4c82a11dbf66c51fd0803d992e2d3ac"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MediaLengthInSeconds xmlns="e3793ca1-6164-4dfb-aaf8-0aa60c0c70c2" xsi:nil="true"/>
    <SharedWithUsers xmlns="b3558f30-ae73-4668-947b-5578bd4f9b3c">
      <UserInfo>
        <DisplayName/>
        <AccountId xsi:nil="true"/>
        <AccountType/>
      </UserInfo>
    </SharedWithUsers>
  </documentManagement>
</p:properties>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EE338FB7-0675-4FAF-B95D-081BDF7BA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F1320E-D9A1-4589-BDE1-F2D1289F6814}">
  <ds:schemaRefs>
    <ds:schemaRef ds:uri="http://schemas.microsoft.com/office/2006/documentManagement/types"/>
    <ds:schemaRef ds:uri="http://schemas.microsoft.com/office/infopath/2007/PartnerControl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b3558f30-ae73-4668-947b-5578bd4f9b3c"/>
    <ds:schemaRef ds:uri="e3793ca1-6164-4dfb-aaf8-0aa60c0c70c2"/>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22657</TotalTime>
  <Words>4615</Words>
  <Application>Microsoft Macintosh PowerPoint</Application>
  <PresentationFormat>Widescreen</PresentationFormat>
  <Paragraphs>919</Paragraphs>
  <Slides>80</Slides>
  <Notes>61</Notes>
  <HiddenSlides>34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Avenir Book</vt:lpstr>
      <vt:lpstr>Calibri</vt:lpstr>
      <vt:lpstr>Cambria Math</vt:lpstr>
      <vt:lpstr>Univers</vt:lpstr>
      <vt:lpstr>Office Theme</vt:lpstr>
      <vt:lpstr>PowerPoint Presentation</vt:lpstr>
      <vt:lpstr>Conditional Probability</vt:lpstr>
      <vt:lpstr>Conditional Probability</vt:lpstr>
      <vt:lpstr>Conditional Probability</vt:lpstr>
      <vt:lpstr>Association</vt:lpstr>
      <vt:lpstr>No Association (Independence)</vt:lpstr>
      <vt:lpstr>No Association (Independence)</vt:lpstr>
      <vt:lpstr>No Association (Independence)</vt:lpstr>
      <vt:lpstr>Risk Difference</vt:lpstr>
      <vt:lpstr>Risk Ratio</vt:lpstr>
      <vt:lpstr>Odds Ratio</vt:lpstr>
      <vt:lpstr>Association</vt:lpstr>
      <vt:lpstr>Association</vt:lpstr>
      <vt:lpstr>PowerPoint Presentation</vt:lpstr>
      <vt:lpstr>Prediction</vt:lpstr>
      <vt:lpstr>PowerPoint Presentation</vt:lpstr>
      <vt:lpstr>PowerPoint Presentation</vt:lpstr>
      <vt:lpstr>PowerPoint Presentation</vt:lpstr>
      <vt:lpstr>Example</vt:lpstr>
      <vt:lpstr>Terminology Recap</vt:lpstr>
      <vt:lpstr>Terminology Recap</vt:lpstr>
      <vt:lpstr>Break</vt:lpstr>
      <vt:lpstr>2x2 Contingency Table (Crosstab)</vt:lpstr>
      <vt:lpstr>PowerPoint Presentation</vt:lpstr>
      <vt:lpstr>PowerPoint Presentation</vt:lpstr>
      <vt:lpstr>PowerPoint Presentation</vt:lpstr>
      <vt:lpstr>PowerPoint Presentation</vt:lpstr>
      <vt:lpstr>2x2 Contingency Table (Crosstab)</vt:lpstr>
      <vt:lpstr>2x2 Contingency Table (Crosstab)</vt:lpstr>
      <vt:lpstr>2x2 Contingency Table (Crosstab)</vt:lpstr>
      <vt:lpstr>2x2 Contingency Table (Crosstab)</vt:lpstr>
      <vt:lpstr>PowerPoint Presentation</vt:lpstr>
      <vt:lpstr>Incidence Proportion</vt:lpstr>
      <vt:lpstr>PowerPoint Presentation</vt:lpstr>
      <vt:lpstr>PowerPoint Presentation</vt:lpstr>
      <vt:lpstr>Incidence Proportion Ratio</vt:lpstr>
      <vt:lpstr>Incidence Proportion Ratio</vt:lpstr>
      <vt:lpstr>Incidence Proportion Ratio</vt:lpstr>
      <vt:lpstr>PowerPoint Presentation</vt:lpstr>
      <vt:lpstr>PowerPoint Presentation</vt:lpstr>
      <vt:lpstr>PowerPoint Presentation</vt:lpstr>
      <vt:lpstr>Incidence Proportion Difference</vt:lpstr>
      <vt:lpstr>Incidence Proportion Difference</vt:lpstr>
      <vt:lpstr>Incidence Proportion Difference</vt:lpstr>
      <vt:lpstr>PowerPoint Presentation</vt:lpstr>
      <vt:lpstr>PowerPoint Presentation</vt:lpstr>
      <vt:lpstr>PowerPoint Presentation</vt:lpstr>
      <vt:lpstr>Incidence Odds Ratio</vt:lpstr>
      <vt:lpstr>Incidence Odds Ratio</vt:lpstr>
      <vt:lpstr>Incidence Odds Ratio</vt:lpstr>
      <vt:lpstr>PowerPoint Presentation</vt:lpstr>
      <vt:lpstr>PowerPoint Presentation</vt:lpstr>
      <vt:lpstr>Incidence Rate Ratio</vt:lpstr>
      <vt:lpstr>Incidence Odds Ratio</vt:lpstr>
      <vt:lpstr>Incidence Odds Ratio</vt:lpstr>
      <vt:lpstr>PowerPoint Presentation</vt:lpstr>
      <vt:lpstr>PowerPoint Presentation</vt:lpstr>
      <vt:lpstr>Odds</vt:lpstr>
      <vt:lpstr>Odds ratio</vt:lpstr>
      <vt:lpstr>Odds ratio</vt:lpstr>
      <vt:lpstr>OR &lt; 1</vt:lpstr>
      <vt:lpstr>Equivalence between exposure OR and disease OR</vt:lpstr>
      <vt:lpstr>Add difference between relative and absolute difference example from GPLI presentation </vt:lpstr>
      <vt:lpstr>Use Rothman's investment analogy for absolute vs. relative differences </vt:lpstr>
      <vt:lpstr>Add sensitivity, specificity. Confusion matrix.</vt:lpstr>
      <vt:lpstr>Risk difference</vt:lpstr>
      <vt:lpstr>Risk Ratio</vt:lpstr>
      <vt:lpstr>Attributable risk in exposed</vt:lpstr>
      <vt:lpstr>Percent attributable risk</vt:lpstr>
      <vt:lpstr>Absolute risk reduction</vt:lpstr>
      <vt:lpstr>Number needed to treat</vt:lpstr>
      <vt:lpstr>Population attributable risk</vt:lpstr>
      <vt:lpstr>Point prevalence rate ratio</vt:lpstr>
      <vt:lpstr>Multiple testing</vt:lpstr>
      <vt:lpstr>Etiologic Fraction</vt:lpstr>
      <vt:lpstr>Effectiveness efficacy</vt:lpstr>
      <vt:lpstr>Matrix</vt:lpstr>
      <vt:lpstr>PowerPoint Presentation</vt:lpstr>
      <vt:lpstr>PowerPoint Presentation</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133</cp:revision>
  <dcterms:created xsi:type="dcterms:W3CDTF">2020-09-18T19:45:25Z</dcterms:created>
  <dcterms:modified xsi:type="dcterms:W3CDTF">2023-09-20T19:57:40Z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