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3" r:id="rId2"/>
    <p:sldId id="303" r:id="rId3"/>
    <p:sldId id="265" r:id="rId4"/>
    <p:sldId id="266" r:id="rId5"/>
    <p:sldId id="273" r:id="rId6"/>
    <p:sldId id="274" r:id="rId7"/>
    <p:sldId id="275" r:id="rId8"/>
    <p:sldId id="276" r:id="rId9"/>
    <p:sldId id="277" r:id="rId10"/>
    <p:sldId id="304" r:id="rId11"/>
    <p:sldId id="305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store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directions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locations</a:t>
            </a:r>
          </a:p>
        </p:txBody>
      </p:sp>
    </p:spTree>
    <p:extLst>
      <p:ext uri="{BB962C8B-B14F-4D97-AF65-F5344CB8AC3E}">
        <p14:creationId xmlns:p14="http://schemas.microsoft.com/office/powerpoint/2010/main" val="1002247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ntrhd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18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my_study_data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15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get_info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74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227761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139E-47FE-794A-87BC-EEB37DC6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slide deck is not a presentation. It’s to export diagrams and images in an image format for use in markdown files.</a:t>
            </a:r>
          </a:p>
        </p:txBody>
      </p:sp>
    </p:spTree>
    <p:extLst>
      <p:ext uri="{BB962C8B-B14F-4D97-AF65-F5344CB8AC3E}">
        <p14:creationId xmlns:p14="http://schemas.microsoft.com/office/powerpoint/2010/main" val="293931778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D527CE8-B37F-1689-28E1-C90653D9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6" y="744279"/>
            <a:ext cx="24352989" cy="122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241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477ED5-2E84-4CF4-9D24-43BDA39C7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17" y="2014152"/>
            <a:ext cx="24437434" cy="968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448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079679-F53D-ED4A-888A-EE4BADF07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Create the graphic on a blank slide</a:t>
            </a:r>
          </a:p>
          <a:p>
            <a:r>
              <a:rPr lang="en-US" dirty="0"/>
              <a:t>Select the slide</a:t>
            </a:r>
          </a:p>
          <a:p>
            <a:r>
              <a:rPr lang="en-US" dirty="0"/>
              <a:t>Click File -&gt; Export</a:t>
            </a:r>
          </a:p>
          <a:p>
            <a:r>
              <a:rPr lang="en-US" dirty="0"/>
              <a:t>Name the file, select the directory to export it to</a:t>
            </a:r>
          </a:p>
          <a:p>
            <a:pPr lvl="1"/>
            <a:r>
              <a:rPr lang="en-US" dirty="0"/>
              <a:t>lesson_number order_brief </a:t>
            </a:r>
            <a:r>
              <a:rPr lang="en-US" dirty="0" err="1"/>
              <a:t>description.png</a:t>
            </a:r>
            <a:endParaRPr lang="en-US" dirty="0"/>
          </a:p>
          <a:p>
            <a:r>
              <a:rPr lang="en-US" dirty="0"/>
              <a:t>Change the file format to PNG</a:t>
            </a:r>
          </a:p>
          <a:p>
            <a:r>
              <a:rPr lang="en-US" dirty="0"/>
              <a:t>Set the dimensions to 1800 </a:t>
            </a:r>
            <a:r>
              <a:rPr lang="en-US"/>
              <a:t>x 1013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D79AF-91A5-114F-BECA-B360BE26530B}"/>
              </a:ext>
            </a:extLst>
          </p:cNvPr>
          <p:cNvSpPr txBox="1"/>
          <p:nvPr/>
        </p:nvSpPr>
        <p:spPr>
          <a:xfrm>
            <a:off x="1270000" y="351383"/>
            <a:ext cx="398780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12648644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tore-icon.png" descr="store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498" y="86498"/>
            <a:ext cx="13543005" cy="135430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tore-icon.png" descr="store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591"/>
            <a:ext cx="12559146" cy="1255914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Right on Camp Bowie Blvd.…"/>
          <p:cNvSpPr txBox="1"/>
          <p:nvPr/>
        </p:nvSpPr>
        <p:spPr>
          <a:xfrm>
            <a:off x="14525688" y="4140200"/>
            <a:ext cx="9618360" cy="543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54807" indent="-854807" algn="l">
              <a:buSzPct val="100000"/>
              <a:buAutoNum type="arabicPeriod"/>
            </a:pPr>
            <a:r>
              <a:rPr dirty="0"/>
              <a:t>Right on Camp Bowie Blvd.</a:t>
            </a:r>
          </a:p>
          <a:p>
            <a:pPr marL="854807" indent="-854807" algn="l">
              <a:buSzPct val="100000"/>
              <a:buAutoNum type="arabicPeriod"/>
            </a:pPr>
            <a:r>
              <a:rPr dirty="0"/>
              <a:t>Drive 1 mile</a:t>
            </a:r>
          </a:p>
          <a:p>
            <a:pPr marL="854807" indent="-854807" algn="l">
              <a:buSzPct val="100000"/>
              <a:buAutoNum type="arabicPeriod"/>
            </a:pPr>
            <a:r>
              <a:rPr dirty="0"/>
              <a:t>Left on </a:t>
            </a:r>
            <a:r>
              <a:rPr dirty="0" err="1"/>
              <a:t>Hulen</a:t>
            </a:r>
            <a:r>
              <a:rPr dirty="0"/>
              <a:t> St. </a:t>
            </a:r>
          </a:p>
          <a:p>
            <a:pPr marL="854807" indent="-854807" algn="l">
              <a:buSzPct val="100000"/>
              <a:buAutoNum type="arabicPeriod"/>
            </a:pPr>
            <a:r>
              <a:rPr dirty="0"/>
              <a:t>Drive .5 mile</a:t>
            </a:r>
          </a:p>
          <a:p>
            <a:pPr marL="854807" indent="-854807" algn="l">
              <a:buSzPct val="100000"/>
              <a:buAutoNum type="arabicPeriod"/>
            </a:pPr>
            <a:r>
              <a:rPr dirty="0"/>
              <a:t>Cross I-30</a:t>
            </a:r>
          </a:p>
          <a:p>
            <a:pPr marL="854807" indent="-854807" algn="l">
              <a:buSzPct val="100000"/>
              <a:buAutoNum type="arabicPeriod"/>
            </a:pPr>
            <a:r>
              <a:rPr dirty="0"/>
              <a:t>Turn right at second parking lot entrance</a:t>
            </a:r>
          </a:p>
        </p:txBody>
      </p:sp>
      <p:sp>
        <p:nvSpPr>
          <p:cNvPr id="201" name="Arrow"/>
          <p:cNvSpPr/>
          <p:nvPr/>
        </p:nvSpPr>
        <p:spPr>
          <a:xfrm>
            <a:off x="11813060" y="5905499"/>
            <a:ext cx="2651088" cy="190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C00000"/>
          </a:solidFill>
          <a:ln w="25400">
            <a:solidFill>
              <a:srgbClr val="C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A close up of a map&#10;&#10;Description automatically generated">
            <a:extLst>
              <a:ext uri="{FF2B5EF4-FFF2-40B4-BE49-F238E27FC236}">
                <a16:creationId xmlns:a16="http://schemas.microsoft.com/office/drawing/2014/main" id="{D8AA2AD0-CFB0-1D43-93DB-B950E773B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1" y="-48398"/>
            <a:ext cx="11432833" cy="13764397"/>
          </a:xfrm>
          <a:prstGeom prst="rect">
            <a:avLst/>
          </a:prstGeom>
        </p:spPr>
      </p:pic>
      <p:sp>
        <p:nvSpPr>
          <p:cNvPr id="8" name="5-Point Star 7">
            <a:extLst>
              <a:ext uri="{FF2B5EF4-FFF2-40B4-BE49-F238E27FC236}">
                <a16:creationId xmlns:a16="http://schemas.microsoft.com/office/drawing/2014/main" id="{A0E251F9-B0AA-F243-8AF7-BD5AB87F9B79}"/>
              </a:ext>
            </a:extLst>
          </p:cNvPr>
          <p:cNvSpPr/>
          <p:nvPr/>
        </p:nvSpPr>
        <p:spPr>
          <a:xfrm>
            <a:off x="2150076" y="520355"/>
            <a:ext cx="1507524" cy="1507524"/>
          </a:xfrm>
          <a:prstGeom prst="star5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10A9E4-21ED-B245-89C5-F54996BFB325}"/>
              </a:ext>
            </a:extLst>
          </p:cNvPr>
          <p:cNvCxnSpPr/>
          <p:nvPr/>
        </p:nvCxnSpPr>
        <p:spPr>
          <a:xfrm>
            <a:off x="2903838" y="2027879"/>
            <a:ext cx="0" cy="1581665"/>
          </a:xfrm>
          <a:prstGeom prst="straightConnector1">
            <a:avLst/>
          </a:prstGeom>
          <a:noFill/>
          <a:ln w="1270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C86BFD-6A68-1B4C-BC0D-AB4D0B75E61B}"/>
              </a:ext>
            </a:extLst>
          </p:cNvPr>
          <p:cNvCxnSpPr>
            <a:cxnSpLocks/>
          </p:cNvCxnSpPr>
          <p:nvPr/>
        </p:nvCxnSpPr>
        <p:spPr>
          <a:xfrm>
            <a:off x="2903838" y="3978876"/>
            <a:ext cx="2759387" cy="0"/>
          </a:xfrm>
          <a:prstGeom prst="straightConnector1">
            <a:avLst/>
          </a:prstGeom>
          <a:noFill/>
          <a:ln w="1270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B270F4-8F5A-2143-A86A-44A6FF5B397E}"/>
              </a:ext>
            </a:extLst>
          </p:cNvPr>
          <p:cNvCxnSpPr>
            <a:cxnSpLocks/>
          </p:cNvCxnSpPr>
          <p:nvPr/>
        </p:nvCxnSpPr>
        <p:spPr>
          <a:xfrm>
            <a:off x="5663225" y="4204727"/>
            <a:ext cx="0" cy="6619792"/>
          </a:xfrm>
          <a:prstGeom prst="straightConnector1">
            <a:avLst/>
          </a:prstGeom>
          <a:noFill/>
          <a:ln w="1270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7BA667-693E-ED4F-8E37-9F727EE6181A}"/>
              </a:ext>
            </a:extLst>
          </p:cNvPr>
          <p:cNvCxnSpPr>
            <a:cxnSpLocks/>
          </p:cNvCxnSpPr>
          <p:nvPr/>
        </p:nvCxnSpPr>
        <p:spPr>
          <a:xfrm>
            <a:off x="5663225" y="11026346"/>
            <a:ext cx="1775543" cy="0"/>
          </a:xfrm>
          <a:prstGeom prst="straightConnector1">
            <a:avLst/>
          </a:prstGeom>
          <a:noFill/>
          <a:ln w="1270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" name="folder-icon-512x512.png" descr="folder-icon-512x512.png">
            <a:extLst>
              <a:ext uri="{FF2B5EF4-FFF2-40B4-BE49-F238E27FC236}">
                <a16:creationId xmlns:a16="http://schemas.microsoft.com/office/drawing/2014/main" id="{16F982D8-6A68-5343-99B6-6AE1F0EED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7086" y="0"/>
            <a:ext cx="3535406" cy="35354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22D8789-08A9-6549-8267-EE26605B0B95}"/>
              </a:ext>
            </a:extLst>
          </p:cNvPr>
          <p:cNvGrpSpPr/>
          <p:nvPr/>
        </p:nvGrpSpPr>
        <p:grpSpPr>
          <a:xfrm>
            <a:off x="12416303" y="4874051"/>
            <a:ext cx="10514618" cy="3535406"/>
            <a:chOff x="12416303" y="3965144"/>
            <a:chExt cx="10514618" cy="3535406"/>
          </a:xfrm>
        </p:grpSpPr>
        <p:pic>
          <p:nvPicPr>
            <p:cNvPr id="24" name="folder-icon-512x512.png" descr="folder-icon-512x512.png">
              <a:extLst>
                <a:ext uri="{FF2B5EF4-FFF2-40B4-BE49-F238E27FC236}">
                  <a16:creationId xmlns:a16="http://schemas.microsoft.com/office/drawing/2014/main" id="{D58CE8AF-177D-BD4B-BE64-2FF06E1E9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16303" y="3965144"/>
              <a:ext cx="3535406" cy="353540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5" name="folder-icon-512x512.png" descr="folder-icon-512x512.png">
              <a:extLst>
                <a:ext uri="{FF2B5EF4-FFF2-40B4-BE49-F238E27FC236}">
                  <a16:creationId xmlns:a16="http://schemas.microsoft.com/office/drawing/2014/main" id="{ADFCE6A1-45D7-C64A-A3D0-5F3994C08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95515" y="3965145"/>
              <a:ext cx="3535406" cy="3535405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53DBA6-0C29-3146-8D8B-5A35930E0EF6}"/>
              </a:ext>
            </a:extLst>
          </p:cNvPr>
          <p:cNvGrpSpPr/>
          <p:nvPr/>
        </p:nvGrpSpPr>
        <p:grpSpPr>
          <a:xfrm>
            <a:off x="11825577" y="9748103"/>
            <a:ext cx="12558423" cy="3535407"/>
            <a:chOff x="11825577" y="8412891"/>
            <a:chExt cx="12558423" cy="3535407"/>
          </a:xfrm>
        </p:grpSpPr>
        <p:pic>
          <p:nvPicPr>
            <p:cNvPr id="26" name="folder-icon-512x512.png" descr="folder-icon-512x512.png">
              <a:extLst>
                <a:ext uri="{FF2B5EF4-FFF2-40B4-BE49-F238E27FC236}">
                  <a16:creationId xmlns:a16="http://schemas.microsoft.com/office/drawing/2014/main" id="{67368626-3F25-824D-AFC2-CD228898F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37086" y="8412893"/>
              <a:ext cx="3535406" cy="353540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7" name="folder-icon-512x512.png" descr="folder-icon-512x512.png">
              <a:extLst>
                <a:ext uri="{FF2B5EF4-FFF2-40B4-BE49-F238E27FC236}">
                  <a16:creationId xmlns:a16="http://schemas.microsoft.com/office/drawing/2014/main" id="{08049B3C-563E-CD41-860D-5A8FD8855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48594" y="8412892"/>
              <a:ext cx="3535406" cy="353540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1" name="folder-icon-512x512.png" descr="folder-icon-512x512.png">
              <a:extLst>
                <a:ext uri="{FF2B5EF4-FFF2-40B4-BE49-F238E27FC236}">
                  <a16:creationId xmlns:a16="http://schemas.microsoft.com/office/drawing/2014/main" id="{6D67E39E-5674-F14A-8065-FC6E311C8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25577" y="8412891"/>
              <a:ext cx="3535406" cy="3535405"/>
            </a:xfrm>
            <a:prstGeom prst="rect">
              <a:avLst/>
            </a:prstGeom>
            <a:ln w="12700">
              <a:miter lim="400000"/>
            </a:ln>
          </p:spPr>
        </p:pic>
      </p:grp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AF073445-1188-2942-BAA3-ACF4C0A8EE59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rot="5400000">
            <a:off x="15475075" y="2244337"/>
            <a:ext cx="1338646" cy="3920783"/>
          </a:xfrm>
          <a:prstGeom prst="bentConnector3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17AA479E-2414-334C-85BA-26C69FFB5772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rot="16200000" flipH="1">
            <a:off x="18964680" y="2675513"/>
            <a:ext cx="1338647" cy="3058429"/>
          </a:xfrm>
          <a:prstGeom prst="bentConnector3">
            <a:avLst/>
          </a:prstGeom>
          <a:noFill/>
          <a:ln w="762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1CE2E05-F2AA-5E47-8285-3D34526625F0}"/>
              </a:ext>
            </a:extLst>
          </p:cNvPr>
          <p:cNvCxnSpPr>
            <a:stCxn id="25" idx="2"/>
            <a:endCxn id="31" idx="0"/>
          </p:cNvCxnSpPr>
          <p:nvPr/>
        </p:nvCxnSpPr>
        <p:spPr>
          <a:xfrm rot="5400000">
            <a:off x="16708926" y="5293811"/>
            <a:ext cx="1338646" cy="7569938"/>
          </a:xfrm>
          <a:prstGeom prst="bentConnector3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C6ED2A9C-599F-7B4D-B47B-66A25404BC70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rot="5400000">
            <a:off x="18964680" y="7549567"/>
            <a:ext cx="1338648" cy="3058429"/>
          </a:xfrm>
          <a:prstGeom prst="bentConnector3">
            <a:avLst/>
          </a:prstGeom>
          <a:noFill/>
          <a:ln w="762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3D2BC33-4CC6-6C45-9E75-B03422D3E573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16200000" flipH="1">
            <a:off x="21220434" y="8352240"/>
            <a:ext cx="1338647" cy="1453079"/>
          </a:xfrm>
          <a:prstGeom prst="bentConnector3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5-Point Star 43">
            <a:extLst>
              <a:ext uri="{FF2B5EF4-FFF2-40B4-BE49-F238E27FC236}">
                <a16:creationId xmlns:a16="http://schemas.microsoft.com/office/drawing/2014/main" id="{EA5C6736-C4F4-7649-9ED5-8AA23DA3979C}"/>
              </a:ext>
            </a:extLst>
          </p:cNvPr>
          <p:cNvSpPr/>
          <p:nvPr/>
        </p:nvSpPr>
        <p:spPr>
          <a:xfrm>
            <a:off x="17351027" y="1199975"/>
            <a:ext cx="1507524" cy="1507524"/>
          </a:xfrm>
          <a:prstGeom prst="star5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45" name="store-icon.png" descr="store-icon.png">
            <a:extLst>
              <a:ext uri="{FF2B5EF4-FFF2-40B4-BE49-F238E27FC236}">
                <a16:creationId xmlns:a16="http://schemas.microsoft.com/office/drawing/2014/main" id="{EE44AD1B-3369-1D47-AEBA-938D81839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5885" y="10306902"/>
            <a:ext cx="2417805" cy="2417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store-icon.png" descr="store-icon.png">
            <a:extLst>
              <a:ext uri="{FF2B5EF4-FFF2-40B4-BE49-F238E27FC236}">
                <a16:creationId xmlns:a16="http://schemas.microsoft.com/office/drawing/2014/main" id="{96A4BBA4-04AA-0846-9712-624D5508B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642" y="9813324"/>
            <a:ext cx="2417805" cy="24178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570861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0733C53C-E389-004C-A27B-EC95BF175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40" y="478971"/>
            <a:ext cx="14482120" cy="127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218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933CAF-0132-7E4D-B2E7-A4EA5DD4D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24" y="0"/>
            <a:ext cx="22075752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203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EE39FA4-9787-5B4B-AFDE-720EB8960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92" y="-5844"/>
            <a:ext cx="10453816" cy="1372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530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73BC28-ED20-3C41-9232-2B072FC6C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84" y="0"/>
            <a:ext cx="6868633" cy="1371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6020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112</Words>
  <Application>Microsoft Macintosh PowerPoint</Application>
  <PresentationFormat>Custom</PresentationFormat>
  <Paragraphs>22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Avenir</vt:lpstr>
      <vt:lpstr>Helvetica</vt:lpstr>
      <vt:lpstr>Helvetica Light</vt:lpstr>
      <vt:lpstr>White</vt:lpstr>
      <vt:lpstr>This slide deck is not a presentation. It’s to export diagrams and images in an image format for use in markdown files.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Cannell, Michael B</cp:lastModifiedBy>
  <cp:revision>14</cp:revision>
  <dcterms:modified xsi:type="dcterms:W3CDTF">2022-05-24T13:51:33Z</dcterms:modified>
</cp:coreProperties>
</file>