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679" r:id="rId5"/>
    <p:sldId id="631" r:id="rId6"/>
    <p:sldId id="633" r:id="rId7"/>
    <p:sldId id="634" r:id="rId8"/>
    <p:sldId id="636" r:id="rId9"/>
    <p:sldId id="635" r:id="rId10"/>
    <p:sldId id="637" r:id="rId11"/>
    <p:sldId id="638" r:id="rId12"/>
    <p:sldId id="639" r:id="rId13"/>
    <p:sldId id="640" r:id="rId14"/>
    <p:sldId id="641" r:id="rId15"/>
    <p:sldId id="648" r:id="rId16"/>
    <p:sldId id="649" r:id="rId17"/>
    <p:sldId id="650" r:id="rId18"/>
    <p:sldId id="320" r:id="rId19"/>
    <p:sldId id="576" r:id="rId20"/>
    <p:sldId id="680" r:id="rId21"/>
    <p:sldId id="647" r:id="rId22"/>
    <p:sldId id="654" r:id="rId23"/>
    <p:sldId id="655" r:id="rId24"/>
    <p:sldId id="656" r:id="rId25"/>
    <p:sldId id="663" r:id="rId26"/>
    <p:sldId id="669"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1D716D-5964-1C35-6B3B-86BAA7497B06}" name="Cannell, Michael B" initials="MC" userId="S::Michael.B.Cannell@uth.tmc.edu::df291291-9ac9-42c2-a976-062f6e2ad9da" providerId="AD"/>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38A"/>
    <a:srgbClr val="76777A"/>
    <a:srgbClr val="AE6041"/>
    <a:srgbClr val="577C69"/>
    <a:srgbClr val="002756"/>
    <a:srgbClr val="817290"/>
    <a:srgbClr val="F2B82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1"/>
    <p:restoredTop sz="62381"/>
  </p:normalViewPr>
  <p:slideViewPr>
    <p:cSldViewPr snapToGrid="0" snapToObjects="1">
      <p:cViewPr varScale="1">
        <p:scale>
          <a:sx n="77" d="100"/>
          <a:sy n="77" d="100"/>
        </p:scale>
        <p:origin x="14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14503846-FABC-4445-AD3F-F4345D3EA131}"/>
    <pc:docChg chg="undo redo custSel addSld delSld modSld sldOrd">
      <pc:chgData name="Cannell, Michael B" userId="df291291-9ac9-42c2-a976-062f6e2ad9da" providerId="ADAL" clId="{14503846-FABC-4445-AD3F-F4345D3EA131}" dt="2022-09-27T20:13:30.856" v="8908" actId="20577"/>
      <pc:docMkLst>
        <pc:docMk/>
      </pc:docMkLst>
      <pc:sldChg chg="add modNotesTx">
        <pc:chgData name="Cannell, Michael B" userId="df291291-9ac9-42c2-a976-062f6e2ad9da" providerId="ADAL" clId="{14503846-FABC-4445-AD3F-F4345D3EA131}" dt="2022-09-27T13:55:06.318" v="5836" actId="20577"/>
        <pc:sldMkLst>
          <pc:docMk/>
          <pc:sldMk cId="0" sldId="260"/>
        </pc:sldMkLst>
      </pc:sldChg>
      <pc:sldChg chg="modSp mod ord modNotesTx">
        <pc:chgData name="Cannell, Michael B" userId="df291291-9ac9-42c2-a976-062f6e2ad9da" providerId="ADAL" clId="{14503846-FABC-4445-AD3F-F4345D3EA131}" dt="2022-09-27T11:13:33.690" v="571" actId="207"/>
        <pc:sldMkLst>
          <pc:docMk/>
          <pc:sldMk cId="771283089" sldId="263"/>
        </pc:sldMkLst>
        <pc:spChg chg="mod">
          <ac:chgData name="Cannell, Michael B" userId="df291291-9ac9-42c2-a976-062f6e2ad9da" providerId="ADAL" clId="{14503846-FABC-4445-AD3F-F4345D3EA131}" dt="2022-09-27T11:13:33.690" v="571" actId="207"/>
          <ac:spMkLst>
            <pc:docMk/>
            <pc:sldMk cId="771283089" sldId="263"/>
            <ac:spMk id="3" creationId="{6F600F65-5453-CA4C-B071-E5C07463BA74}"/>
          </ac:spMkLst>
        </pc:spChg>
      </pc:sldChg>
      <pc:sldChg chg="modSp mod modNotesTx">
        <pc:chgData name="Cannell, Michael B" userId="df291291-9ac9-42c2-a976-062f6e2ad9da" providerId="ADAL" clId="{14503846-FABC-4445-AD3F-F4345D3EA131}" dt="2022-09-27T11:05:54.641" v="499" actId="20577"/>
        <pc:sldMkLst>
          <pc:docMk/>
          <pc:sldMk cId="2090817055" sldId="265"/>
        </pc:sldMkLst>
        <pc:spChg chg="mod">
          <ac:chgData name="Cannell, Michael B" userId="df291291-9ac9-42c2-a976-062f6e2ad9da" providerId="ADAL" clId="{14503846-FABC-4445-AD3F-F4345D3EA131}" dt="2022-09-27T11:05:39.109" v="442" actId="6549"/>
          <ac:spMkLst>
            <pc:docMk/>
            <pc:sldMk cId="2090817055" sldId="265"/>
            <ac:spMk id="3" creationId="{625EDB29-19BF-584B-B754-8E179DE202DC}"/>
          </ac:spMkLst>
        </pc:spChg>
      </pc:sldChg>
      <pc:sldChg chg="modNotesTx">
        <pc:chgData name="Cannell, Michael B" userId="df291291-9ac9-42c2-a976-062f6e2ad9da" providerId="ADAL" clId="{14503846-FABC-4445-AD3F-F4345D3EA131}" dt="2022-09-27T11:06:13.924" v="512" actId="20577"/>
        <pc:sldMkLst>
          <pc:docMk/>
          <pc:sldMk cId="3637174853" sldId="274"/>
        </pc:sldMkLst>
      </pc:sldChg>
      <pc:sldChg chg="del">
        <pc:chgData name="Cannell, Michael B" userId="df291291-9ac9-42c2-a976-062f6e2ad9da" providerId="ADAL" clId="{14503846-FABC-4445-AD3F-F4345D3EA131}" dt="2022-09-27T11:06:50.102" v="513" actId="2696"/>
        <pc:sldMkLst>
          <pc:docMk/>
          <pc:sldMk cId="627891497" sldId="275"/>
        </pc:sldMkLst>
      </pc:sldChg>
      <pc:sldChg chg="modNotesTx">
        <pc:chgData name="Cannell, Michael B" userId="df291291-9ac9-42c2-a976-062f6e2ad9da" providerId="ADAL" clId="{14503846-FABC-4445-AD3F-F4345D3EA131}" dt="2022-09-27T11:07:22.455" v="522" actId="20577"/>
        <pc:sldMkLst>
          <pc:docMk/>
          <pc:sldMk cId="538960976" sldId="276"/>
        </pc:sldMkLst>
      </pc:sldChg>
      <pc:sldChg chg="mod modShow">
        <pc:chgData name="Cannell, Michael B" userId="df291291-9ac9-42c2-a976-062f6e2ad9da" providerId="ADAL" clId="{14503846-FABC-4445-AD3F-F4345D3EA131}" dt="2022-09-27T16:42:37.488" v="8568" actId="729"/>
        <pc:sldMkLst>
          <pc:docMk/>
          <pc:sldMk cId="3980507200" sldId="307"/>
        </pc:sldMkLst>
      </pc:sldChg>
      <pc:sldChg chg="mod modShow">
        <pc:chgData name="Cannell, Michael B" userId="df291291-9ac9-42c2-a976-062f6e2ad9da" providerId="ADAL" clId="{14503846-FABC-4445-AD3F-F4345D3EA131}" dt="2022-09-27T16:42:40.273" v="8569" actId="729"/>
        <pc:sldMkLst>
          <pc:docMk/>
          <pc:sldMk cId="1961007839" sldId="308"/>
        </pc:sldMkLst>
      </pc:sldChg>
      <pc:sldChg chg="mod modShow">
        <pc:chgData name="Cannell, Michael B" userId="df291291-9ac9-42c2-a976-062f6e2ad9da" providerId="ADAL" clId="{14503846-FABC-4445-AD3F-F4345D3EA131}" dt="2022-09-27T16:42:43.607" v="8570" actId="729"/>
        <pc:sldMkLst>
          <pc:docMk/>
          <pc:sldMk cId="1240201473" sldId="309"/>
        </pc:sldMkLst>
      </pc:sldChg>
      <pc:sldChg chg="mod modShow">
        <pc:chgData name="Cannell, Michael B" userId="df291291-9ac9-42c2-a976-062f6e2ad9da" providerId="ADAL" clId="{14503846-FABC-4445-AD3F-F4345D3EA131}" dt="2022-09-27T16:42:52.692" v="8573" actId="729"/>
        <pc:sldMkLst>
          <pc:docMk/>
          <pc:sldMk cId="3048833431" sldId="312"/>
        </pc:sldMkLst>
      </pc:sldChg>
      <pc:sldChg chg="mod modShow">
        <pc:chgData name="Cannell, Michael B" userId="df291291-9ac9-42c2-a976-062f6e2ad9da" providerId="ADAL" clId="{14503846-FABC-4445-AD3F-F4345D3EA131}" dt="2022-09-27T16:42:55.664" v="8574" actId="729"/>
        <pc:sldMkLst>
          <pc:docMk/>
          <pc:sldMk cId="3763364404" sldId="313"/>
        </pc:sldMkLst>
      </pc:sldChg>
      <pc:sldChg chg="del">
        <pc:chgData name="Cannell, Michael B" userId="df291291-9ac9-42c2-a976-062f6e2ad9da" providerId="ADAL" clId="{14503846-FABC-4445-AD3F-F4345D3EA131}" dt="2022-09-27T15:05:24.289" v="6820" actId="2696"/>
        <pc:sldMkLst>
          <pc:docMk/>
          <pc:sldMk cId="989595342" sldId="314"/>
        </pc:sldMkLst>
      </pc:sldChg>
      <pc:sldChg chg="del">
        <pc:chgData name="Cannell, Michael B" userId="df291291-9ac9-42c2-a976-062f6e2ad9da" providerId="ADAL" clId="{14503846-FABC-4445-AD3F-F4345D3EA131}" dt="2022-09-27T14:51:53.614" v="6127" actId="2696"/>
        <pc:sldMkLst>
          <pc:docMk/>
          <pc:sldMk cId="828298780" sldId="315"/>
        </pc:sldMkLst>
      </pc:sldChg>
      <pc:sldChg chg="del">
        <pc:chgData name="Cannell, Michael B" userId="df291291-9ac9-42c2-a976-062f6e2ad9da" providerId="ADAL" clId="{14503846-FABC-4445-AD3F-F4345D3EA131}" dt="2022-09-27T14:52:04.589" v="6130" actId="2696"/>
        <pc:sldMkLst>
          <pc:docMk/>
          <pc:sldMk cId="2489983784" sldId="316"/>
        </pc:sldMkLst>
      </pc:sldChg>
      <pc:sldChg chg="del">
        <pc:chgData name="Cannell, Michael B" userId="df291291-9ac9-42c2-a976-062f6e2ad9da" providerId="ADAL" clId="{14503846-FABC-4445-AD3F-F4345D3EA131}" dt="2022-09-27T14:52:41.040" v="6131" actId="2696"/>
        <pc:sldMkLst>
          <pc:docMk/>
          <pc:sldMk cId="420111572" sldId="317"/>
        </pc:sldMkLst>
      </pc:sldChg>
      <pc:sldChg chg="modSp add mod modNotesTx">
        <pc:chgData name="Cannell, Michael B" userId="df291291-9ac9-42c2-a976-062f6e2ad9da" providerId="ADAL" clId="{14503846-FABC-4445-AD3F-F4345D3EA131}" dt="2022-09-27T14:57:03.342" v="6287"/>
        <pc:sldMkLst>
          <pc:docMk/>
          <pc:sldMk cId="1995645146" sldId="317"/>
        </pc:sldMkLst>
        <pc:spChg chg="mod">
          <ac:chgData name="Cannell, Michael B" userId="df291291-9ac9-42c2-a976-062f6e2ad9da" providerId="ADAL" clId="{14503846-FABC-4445-AD3F-F4345D3EA131}" dt="2022-09-27T14:56:25.338" v="6286" actId="403"/>
          <ac:spMkLst>
            <pc:docMk/>
            <pc:sldMk cId="1995645146" sldId="317"/>
            <ac:spMk id="3" creationId="{AAFB76A6-6B3D-CC4B-B130-24B452851E3A}"/>
          </ac:spMkLst>
        </pc:spChg>
        <pc:spChg chg="mod">
          <ac:chgData name="Cannell, Michael B" userId="df291291-9ac9-42c2-a976-062f6e2ad9da" providerId="ADAL" clId="{14503846-FABC-4445-AD3F-F4345D3EA131}" dt="2022-09-27T14:55:42.976" v="6237" actId="20577"/>
          <ac:spMkLst>
            <pc:docMk/>
            <pc:sldMk cId="1995645146" sldId="317"/>
            <ac:spMk id="4" creationId="{4383D904-BBBB-194A-82A9-0C662F231336}"/>
          </ac:spMkLst>
        </pc:spChg>
      </pc:sldChg>
      <pc:sldChg chg="modSp add mod modNotesTx">
        <pc:chgData name="Cannell, Michael B" userId="df291291-9ac9-42c2-a976-062f6e2ad9da" providerId="ADAL" clId="{14503846-FABC-4445-AD3F-F4345D3EA131}" dt="2022-09-27T15:03:49.053" v="6785" actId="20577"/>
        <pc:sldMkLst>
          <pc:docMk/>
          <pc:sldMk cId="448296738" sldId="318"/>
        </pc:sldMkLst>
        <pc:spChg chg="mod">
          <ac:chgData name="Cannell, Michael B" userId="df291291-9ac9-42c2-a976-062f6e2ad9da" providerId="ADAL" clId="{14503846-FABC-4445-AD3F-F4345D3EA131}" dt="2022-09-27T15:03:49.053" v="6785" actId="20577"/>
          <ac:spMkLst>
            <pc:docMk/>
            <pc:sldMk cId="448296738" sldId="318"/>
            <ac:spMk id="3" creationId="{AAFB76A6-6B3D-CC4B-B130-24B452851E3A}"/>
          </ac:spMkLst>
        </pc:spChg>
      </pc:sldChg>
      <pc:sldChg chg="del">
        <pc:chgData name="Cannell, Michael B" userId="df291291-9ac9-42c2-a976-062f6e2ad9da" providerId="ADAL" clId="{14503846-FABC-4445-AD3F-F4345D3EA131}" dt="2022-09-27T14:52:41.040" v="6131" actId="2696"/>
        <pc:sldMkLst>
          <pc:docMk/>
          <pc:sldMk cId="2470514189" sldId="318"/>
        </pc:sldMkLst>
      </pc:sldChg>
      <pc:sldChg chg="addSp modSp mod">
        <pc:chgData name="Cannell, Michael B" userId="df291291-9ac9-42c2-a976-062f6e2ad9da" providerId="ADAL" clId="{14503846-FABC-4445-AD3F-F4345D3EA131}" dt="2022-09-27T15:06:48.255" v="6847" actId="20577"/>
        <pc:sldMkLst>
          <pc:docMk/>
          <pc:sldMk cId="684837569" sldId="320"/>
        </pc:sldMkLst>
        <pc:spChg chg="add mod">
          <ac:chgData name="Cannell, Michael B" userId="df291291-9ac9-42c2-a976-062f6e2ad9da" providerId="ADAL" clId="{14503846-FABC-4445-AD3F-F4345D3EA131}" dt="2022-09-27T15:06:48.255" v="6847" actId="20577"/>
          <ac:spMkLst>
            <pc:docMk/>
            <pc:sldMk cId="684837569" sldId="320"/>
            <ac:spMk id="3" creationId="{C6CF7892-3596-6B56-DE15-5845A4EAA0DF}"/>
          </ac:spMkLst>
        </pc:spChg>
      </pc:sldChg>
      <pc:sldChg chg="addSp delSp modSp mod ord delCm chgLayout modNotesTx">
        <pc:chgData name="Cannell, Michael B" userId="df291291-9ac9-42c2-a976-062f6e2ad9da" providerId="ADAL" clId="{14503846-FABC-4445-AD3F-F4345D3EA131}" dt="2022-09-27T15:27:20.387" v="7810" actId="478"/>
        <pc:sldMkLst>
          <pc:docMk/>
          <pc:sldMk cId="1091656851" sldId="321"/>
        </pc:sldMkLst>
        <pc:spChg chg="mod ord">
          <ac:chgData name="Cannell, Michael B" userId="df291291-9ac9-42c2-a976-062f6e2ad9da" providerId="ADAL" clId="{14503846-FABC-4445-AD3F-F4345D3EA131}" dt="2022-09-27T15:23:53.233" v="7513" actId="20577"/>
          <ac:spMkLst>
            <pc:docMk/>
            <pc:sldMk cId="1091656851" sldId="321"/>
            <ac:spMk id="2" creationId="{3A5CF35E-D827-2245-B227-369871998B77}"/>
          </ac:spMkLst>
        </pc:spChg>
        <pc:spChg chg="del mod">
          <ac:chgData name="Cannell, Michael B" userId="df291291-9ac9-42c2-a976-062f6e2ad9da" providerId="ADAL" clId="{14503846-FABC-4445-AD3F-F4345D3EA131}" dt="2022-09-27T15:19:57.638" v="7109" actId="478"/>
          <ac:spMkLst>
            <pc:docMk/>
            <pc:sldMk cId="1091656851" sldId="321"/>
            <ac:spMk id="4" creationId="{1F6C866E-0E69-5240-BB11-7D5DE21669C3}"/>
          </ac:spMkLst>
        </pc:spChg>
        <pc:spChg chg="add mod ord">
          <ac:chgData name="Cannell, Michael B" userId="df291291-9ac9-42c2-a976-062f6e2ad9da" providerId="ADAL" clId="{14503846-FABC-4445-AD3F-F4345D3EA131}" dt="2022-09-27T15:24:06.166" v="7563" actId="20577"/>
          <ac:spMkLst>
            <pc:docMk/>
            <pc:sldMk cId="1091656851" sldId="321"/>
            <ac:spMk id="6" creationId="{CC3ED9CD-F42F-A973-3AF5-1F6510D70084}"/>
          </ac:spMkLst>
        </pc:spChg>
        <pc:spChg chg="add del mod">
          <ac:chgData name="Cannell, Michael B" userId="df291291-9ac9-42c2-a976-062f6e2ad9da" providerId="ADAL" clId="{14503846-FABC-4445-AD3F-F4345D3EA131}" dt="2022-09-27T15:27:20.387" v="7810" actId="478"/>
          <ac:spMkLst>
            <pc:docMk/>
            <pc:sldMk cId="1091656851" sldId="321"/>
            <ac:spMk id="7" creationId="{BDB7C2BC-1BAB-ACE7-2EC8-A1529A44619F}"/>
          </ac:spMkLst>
        </pc:spChg>
        <pc:graphicFrameChg chg="add del mod">
          <ac:chgData name="Cannell, Michael B" userId="df291291-9ac9-42c2-a976-062f6e2ad9da" providerId="ADAL" clId="{14503846-FABC-4445-AD3F-F4345D3EA131}" dt="2022-09-27T15:19:55.140" v="7107" actId="478"/>
          <ac:graphicFrameMkLst>
            <pc:docMk/>
            <pc:sldMk cId="1091656851" sldId="321"/>
            <ac:graphicFrameMk id="3" creationId="{F9558CA7-6478-E21A-AA86-02A3ED7608FA}"/>
          </ac:graphicFrameMkLst>
        </pc:graphicFrameChg>
        <pc:graphicFrameChg chg="del">
          <ac:chgData name="Cannell, Michael B" userId="df291291-9ac9-42c2-a976-062f6e2ad9da" providerId="ADAL" clId="{14503846-FABC-4445-AD3F-F4345D3EA131}" dt="2022-09-27T15:16:14.846" v="7010" actId="478"/>
          <ac:graphicFrameMkLst>
            <pc:docMk/>
            <pc:sldMk cId="1091656851" sldId="321"/>
            <ac:graphicFrameMk id="5" creationId="{D8A85BF5-E8D8-944E-A5FA-0561FE11D994}"/>
          </ac:graphicFrameMkLst>
        </pc:graphicFrameChg>
      </pc:sldChg>
      <pc:sldChg chg="modSp mod ord modNotesTx">
        <pc:chgData name="Cannell, Michael B" userId="df291291-9ac9-42c2-a976-062f6e2ad9da" providerId="ADAL" clId="{14503846-FABC-4445-AD3F-F4345D3EA131}" dt="2022-09-27T12:58:47.121" v="4738" actId="122"/>
        <pc:sldMkLst>
          <pc:docMk/>
          <pc:sldMk cId="2025522006" sldId="323"/>
        </pc:sldMkLst>
        <pc:spChg chg="mod">
          <ac:chgData name="Cannell, Michael B" userId="df291291-9ac9-42c2-a976-062f6e2ad9da" providerId="ADAL" clId="{14503846-FABC-4445-AD3F-F4345D3EA131}" dt="2022-09-27T12:58:47.121" v="4738" actId="122"/>
          <ac:spMkLst>
            <pc:docMk/>
            <pc:sldMk cId="2025522006" sldId="323"/>
            <ac:spMk id="3" creationId="{16003D10-E70F-187C-5FC5-F61E82C11796}"/>
          </ac:spMkLst>
        </pc:spChg>
      </pc:sldChg>
      <pc:sldChg chg="mod modShow">
        <pc:chgData name="Cannell, Michael B" userId="df291291-9ac9-42c2-a976-062f6e2ad9da" providerId="ADAL" clId="{14503846-FABC-4445-AD3F-F4345D3EA131}" dt="2022-09-27T16:43:02.679" v="8575" actId="729"/>
        <pc:sldMkLst>
          <pc:docMk/>
          <pc:sldMk cId="2167319922" sldId="324"/>
        </pc:sldMkLst>
      </pc:sldChg>
      <pc:sldChg chg="mod modShow">
        <pc:chgData name="Cannell, Michael B" userId="df291291-9ac9-42c2-a976-062f6e2ad9da" providerId="ADAL" clId="{14503846-FABC-4445-AD3F-F4345D3EA131}" dt="2022-09-27T16:43:07.662" v="8576" actId="729"/>
        <pc:sldMkLst>
          <pc:docMk/>
          <pc:sldMk cId="3245765516" sldId="325"/>
        </pc:sldMkLst>
      </pc:sldChg>
      <pc:sldChg chg="addSp delSp modSp add del mod">
        <pc:chgData name="Cannell, Michael B" userId="df291291-9ac9-42c2-a976-062f6e2ad9da" providerId="ADAL" clId="{14503846-FABC-4445-AD3F-F4345D3EA131}" dt="2022-09-27T14:44:33.705" v="6010" actId="2696"/>
        <pc:sldMkLst>
          <pc:docMk/>
          <pc:sldMk cId="2139496264" sldId="471"/>
        </pc:sldMkLst>
        <pc:spChg chg="add mod topLvl">
          <ac:chgData name="Cannell, Michael B" userId="df291291-9ac9-42c2-a976-062f6e2ad9da" providerId="ADAL" clId="{14503846-FABC-4445-AD3F-F4345D3EA131}" dt="2022-09-27T14:40:41.372" v="5977" actId="208"/>
          <ac:spMkLst>
            <pc:docMk/>
            <pc:sldMk cId="2139496264" sldId="471"/>
            <ac:spMk id="4" creationId="{201AA212-E018-4667-5E35-AD51B10C2FC3}"/>
          </ac:spMkLst>
        </pc:spChg>
        <pc:spChg chg="add mod topLvl">
          <ac:chgData name="Cannell, Michael B" userId="df291291-9ac9-42c2-a976-062f6e2ad9da" providerId="ADAL" clId="{14503846-FABC-4445-AD3F-F4345D3EA131}" dt="2022-09-27T14:40:41.372" v="5977" actId="208"/>
          <ac:spMkLst>
            <pc:docMk/>
            <pc:sldMk cId="2139496264" sldId="471"/>
            <ac:spMk id="5" creationId="{C65508E6-1440-E13D-FBB3-F2BD1C448862}"/>
          </ac:spMkLst>
        </pc:spChg>
        <pc:spChg chg="mod topLvl">
          <ac:chgData name="Cannell, Michael B" userId="df291291-9ac9-42c2-a976-062f6e2ad9da" providerId="ADAL" clId="{14503846-FABC-4445-AD3F-F4345D3EA131}" dt="2022-09-27T14:40:28.626" v="5975" actId="165"/>
          <ac:spMkLst>
            <pc:docMk/>
            <pc:sldMk cId="2139496264" sldId="471"/>
            <ac:spMk id="8" creationId="{25DD29AC-569F-FA43-80A1-5DF0107537CA}"/>
          </ac:spMkLst>
        </pc:spChg>
        <pc:spChg chg="add mod">
          <ac:chgData name="Cannell, Michael B" userId="df291291-9ac9-42c2-a976-062f6e2ad9da" providerId="ADAL" clId="{14503846-FABC-4445-AD3F-F4345D3EA131}" dt="2022-09-27T14:43:53.161" v="6004" actId="404"/>
          <ac:spMkLst>
            <pc:docMk/>
            <pc:sldMk cId="2139496264" sldId="471"/>
            <ac:spMk id="10" creationId="{7C5664C6-A427-862E-A732-2F5F0F609C33}"/>
          </ac:spMkLst>
        </pc:spChg>
        <pc:spChg chg="mod topLvl">
          <ac:chgData name="Cannell, Michael B" userId="df291291-9ac9-42c2-a976-062f6e2ad9da" providerId="ADAL" clId="{14503846-FABC-4445-AD3F-F4345D3EA131}" dt="2022-09-27T14:40:38.240" v="5976" actId="208"/>
          <ac:spMkLst>
            <pc:docMk/>
            <pc:sldMk cId="2139496264" sldId="471"/>
            <ac:spMk id="12" creationId="{A5675D73-E8A1-5C46-B40B-113023CD79D5}"/>
          </ac:spMkLst>
        </pc:spChg>
        <pc:spChg chg="mod topLvl">
          <ac:chgData name="Cannell, Michael B" userId="df291291-9ac9-42c2-a976-062f6e2ad9da" providerId="ADAL" clId="{14503846-FABC-4445-AD3F-F4345D3EA131}" dt="2022-09-27T14:40:48.287" v="5978" actId="208"/>
          <ac:spMkLst>
            <pc:docMk/>
            <pc:sldMk cId="2139496264" sldId="471"/>
            <ac:spMk id="13" creationId="{8AA3EF81-20D2-F04E-8340-4FFD9051622E}"/>
          </ac:spMkLst>
        </pc:spChg>
        <pc:spChg chg="mod topLvl">
          <ac:chgData name="Cannell, Michael B" userId="df291291-9ac9-42c2-a976-062f6e2ad9da" providerId="ADAL" clId="{14503846-FABC-4445-AD3F-F4345D3EA131}" dt="2022-09-27T14:40:48.287" v="5978" actId="208"/>
          <ac:spMkLst>
            <pc:docMk/>
            <pc:sldMk cId="2139496264" sldId="471"/>
            <ac:spMk id="14" creationId="{C71ED6EE-4C7D-2542-90AA-1AAB6926381A}"/>
          </ac:spMkLst>
        </pc:spChg>
        <pc:spChg chg="mod topLvl">
          <ac:chgData name="Cannell, Michael B" userId="df291291-9ac9-42c2-a976-062f6e2ad9da" providerId="ADAL" clId="{14503846-FABC-4445-AD3F-F4345D3EA131}" dt="2022-09-27T14:40:48.287" v="5978" actId="208"/>
          <ac:spMkLst>
            <pc:docMk/>
            <pc:sldMk cId="2139496264" sldId="471"/>
            <ac:spMk id="15" creationId="{4FD360D3-FA08-404B-BCA7-1251E80F2247}"/>
          </ac:spMkLst>
        </pc:spChg>
        <pc:spChg chg="del mod">
          <ac:chgData name="Cannell, Michael B" userId="df291291-9ac9-42c2-a976-062f6e2ad9da" providerId="ADAL" clId="{14503846-FABC-4445-AD3F-F4345D3EA131}" dt="2022-09-27T14:39:51.692" v="5964" actId="478"/>
          <ac:spMkLst>
            <pc:docMk/>
            <pc:sldMk cId="2139496264" sldId="471"/>
            <ac:spMk id="16" creationId="{891E744D-6A73-D24A-9960-29A8F8DAFE37}"/>
          </ac:spMkLst>
        </pc:spChg>
        <pc:spChg chg="del mod">
          <ac:chgData name="Cannell, Michael B" userId="df291291-9ac9-42c2-a976-062f6e2ad9da" providerId="ADAL" clId="{14503846-FABC-4445-AD3F-F4345D3EA131}" dt="2022-09-27T14:39:52.504" v="5965" actId="478"/>
          <ac:spMkLst>
            <pc:docMk/>
            <pc:sldMk cId="2139496264" sldId="471"/>
            <ac:spMk id="17" creationId="{DF0642D2-01E9-2F4F-AF60-09A77FDD05A5}"/>
          </ac:spMkLst>
        </pc:spChg>
        <pc:spChg chg="del">
          <ac:chgData name="Cannell, Michael B" userId="df291291-9ac9-42c2-a976-062f6e2ad9da" providerId="ADAL" clId="{14503846-FABC-4445-AD3F-F4345D3EA131}" dt="2022-09-27T14:39:31.599" v="5957" actId="478"/>
          <ac:spMkLst>
            <pc:docMk/>
            <pc:sldMk cId="2139496264" sldId="471"/>
            <ac:spMk id="18" creationId="{22F5C8E7-C6E3-C64F-8EF6-33EF89DA085C}"/>
          </ac:spMkLst>
        </pc:spChg>
        <pc:spChg chg="del">
          <ac:chgData name="Cannell, Michael B" userId="df291291-9ac9-42c2-a976-062f6e2ad9da" providerId="ADAL" clId="{14503846-FABC-4445-AD3F-F4345D3EA131}" dt="2022-09-27T14:39:33.287" v="5959" actId="478"/>
          <ac:spMkLst>
            <pc:docMk/>
            <pc:sldMk cId="2139496264" sldId="471"/>
            <ac:spMk id="20" creationId="{6FE352AF-8C33-8845-B8B3-A17D7A8E0039}"/>
          </ac:spMkLst>
        </pc:spChg>
        <pc:spChg chg="del">
          <ac:chgData name="Cannell, Michael B" userId="df291291-9ac9-42c2-a976-062f6e2ad9da" providerId="ADAL" clId="{14503846-FABC-4445-AD3F-F4345D3EA131}" dt="2022-09-27T14:39:32.423" v="5958" actId="478"/>
          <ac:spMkLst>
            <pc:docMk/>
            <pc:sldMk cId="2139496264" sldId="471"/>
            <ac:spMk id="21" creationId="{D4CC5A03-1FDC-E04F-9BF2-F4FC156307F4}"/>
          </ac:spMkLst>
        </pc:spChg>
        <pc:spChg chg="del">
          <ac:chgData name="Cannell, Michael B" userId="df291291-9ac9-42c2-a976-062f6e2ad9da" providerId="ADAL" clId="{14503846-FABC-4445-AD3F-F4345D3EA131}" dt="2022-09-27T14:39:00.797" v="5919" actId="478"/>
          <ac:spMkLst>
            <pc:docMk/>
            <pc:sldMk cId="2139496264" sldId="471"/>
            <ac:spMk id="52" creationId="{19B07F61-7B5C-F84D-B91A-2D226ACAAD30}"/>
          </ac:spMkLst>
        </pc:spChg>
        <pc:spChg chg="del mod">
          <ac:chgData name="Cannell, Michael B" userId="df291291-9ac9-42c2-a976-062f6e2ad9da" providerId="ADAL" clId="{14503846-FABC-4445-AD3F-F4345D3EA131}" dt="2022-09-27T14:39:03.811" v="5922" actId="478"/>
          <ac:spMkLst>
            <pc:docMk/>
            <pc:sldMk cId="2139496264" sldId="471"/>
            <ac:spMk id="53" creationId="{BD89862C-4804-7F40-90DD-8D6197B3CD5C}"/>
          </ac:spMkLst>
        </pc:spChg>
        <pc:grpChg chg="add del mod">
          <ac:chgData name="Cannell, Michael B" userId="df291291-9ac9-42c2-a976-062f6e2ad9da" providerId="ADAL" clId="{14503846-FABC-4445-AD3F-F4345D3EA131}" dt="2022-09-27T14:40:28.626" v="5975" actId="165"/>
          <ac:grpSpMkLst>
            <pc:docMk/>
            <pc:sldMk cId="2139496264" sldId="471"/>
            <ac:grpSpMk id="9" creationId="{515E2F18-7C81-ED5B-00EF-FC9A6E9993B3}"/>
          </ac:grpSpMkLst>
        </pc:grpChg>
        <pc:cxnChg chg="add mod topLvl">
          <ac:chgData name="Cannell, Michael B" userId="df291291-9ac9-42c2-a976-062f6e2ad9da" providerId="ADAL" clId="{14503846-FABC-4445-AD3F-F4345D3EA131}" dt="2022-09-27T14:40:28.626" v="5975" actId="165"/>
          <ac:cxnSpMkLst>
            <pc:docMk/>
            <pc:sldMk cId="2139496264" sldId="471"/>
            <ac:cxnSpMk id="6" creationId="{8601D975-8574-4B02-D0DA-5C08EAD61450}"/>
          </ac:cxnSpMkLst>
        </pc:cxnChg>
        <pc:cxnChg chg="add mod topLvl">
          <ac:chgData name="Cannell, Michael B" userId="df291291-9ac9-42c2-a976-062f6e2ad9da" providerId="ADAL" clId="{14503846-FABC-4445-AD3F-F4345D3EA131}" dt="2022-09-27T14:40:28.626" v="5975" actId="165"/>
          <ac:cxnSpMkLst>
            <pc:docMk/>
            <pc:sldMk cId="2139496264" sldId="471"/>
            <ac:cxnSpMk id="7" creationId="{EDC916BE-B167-A1C3-5581-12C543EF03C8}"/>
          </ac:cxnSpMkLst>
        </pc:cxnChg>
        <pc:cxnChg chg="mod topLvl">
          <ac:chgData name="Cannell, Michael B" userId="df291291-9ac9-42c2-a976-062f6e2ad9da" providerId="ADAL" clId="{14503846-FABC-4445-AD3F-F4345D3EA131}" dt="2022-09-27T14:40:28.626" v="5975" actId="165"/>
          <ac:cxnSpMkLst>
            <pc:docMk/>
            <pc:sldMk cId="2139496264" sldId="471"/>
            <ac:cxnSpMk id="22" creationId="{E81CBB27-F204-7240-94F5-8D1D169338E0}"/>
          </ac:cxnSpMkLst>
        </pc:cxnChg>
        <pc:cxnChg chg="mod topLvl">
          <ac:chgData name="Cannell, Michael B" userId="df291291-9ac9-42c2-a976-062f6e2ad9da" providerId="ADAL" clId="{14503846-FABC-4445-AD3F-F4345D3EA131}" dt="2022-09-27T14:42:56.346" v="5989" actId="1076"/>
          <ac:cxnSpMkLst>
            <pc:docMk/>
            <pc:sldMk cId="2139496264" sldId="471"/>
            <ac:cxnSpMk id="23" creationId="{37519C07-AB60-0D4C-B3DD-02225D5B028A}"/>
          </ac:cxnSpMkLst>
        </pc:cxnChg>
        <pc:cxnChg chg="del mod">
          <ac:chgData name="Cannell, Michael B" userId="df291291-9ac9-42c2-a976-062f6e2ad9da" providerId="ADAL" clId="{14503846-FABC-4445-AD3F-F4345D3EA131}" dt="2022-09-27T14:39:50.138" v="5963" actId="478"/>
          <ac:cxnSpMkLst>
            <pc:docMk/>
            <pc:sldMk cId="2139496264" sldId="471"/>
            <ac:cxnSpMk id="27" creationId="{3C4F9388-CB86-3743-A5FF-DB4BBDB577F2}"/>
          </ac:cxnSpMkLst>
        </pc:cxnChg>
        <pc:cxnChg chg="del mod">
          <ac:chgData name="Cannell, Michael B" userId="df291291-9ac9-42c2-a976-062f6e2ad9da" providerId="ADAL" clId="{14503846-FABC-4445-AD3F-F4345D3EA131}" dt="2022-09-27T14:39:53.594" v="5966" actId="478"/>
          <ac:cxnSpMkLst>
            <pc:docMk/>
            <pc:sldMk cId="2139496264" sldId="471"/>
            <ac:cxnSpMk id="30" creationId="{711D594C-0E8E-BB46-A9F1-A895308BB0F5}"/>
          </ac:cxnSpMkLst>
        </pc:cxnChg>
        <pc:cxnChg chg="del mod">
          <ac:chgData name="Cannell, Michael B" userId="df291291-9ac9-42c2-a976-062f6e2ad9da" providerId="ADAL" clId="{14503846-FABC-4445-AD3F-F4345D3EA131}" dt="2022-09-27T14:39:36.321" v="5962" actId="478"/>
          <ac:cxnSpMkLst>
            <pc:docMk/>
            <pc:sldMk cId="2139496264" sldId="471"/>
            <ac:cxnSpMk id="33" creationId="{D5524C6D-742F-D942-A454-7731C5BBD858}"/>
          </ac:cxnSpMkLst>
        </pc:cxnChg>
        <pc:cxnChg chg="del mod">
          <ac:chgData name="Cannell, Michael B" userId="df291291-9ac9-42c2-a976-062f6e2ad9da" providerId="ADAL" clId="{14503846-FABC-4445-AD3F-F4345D3EA131}" dt="2022-09-27T14:39:35.118" v="5961" actId="478"/>
          <ac:cxnSpMkLst>
            <pc:docMk/>
            <pc:sldMk cId="2139496264" sldId="471"/>
            <ac:cxnSpMk id="36" creationId="{E57259EC-DCB7-4C48-8929-71B950755099}"/>
          </ac:cxnSpMkLst>
        </pc:cxnChg>
        <pc:cxnChg chg="del mod">
          <ac:chgData name="Cannell, Michael B" userId="df291291-9ac9-42c2-a976-062f6e2ad9da" providerId="ADAL" clId="{14503846-FABC-4445-AD3F-F4345D3EA131}" dt="2022-09-27T14:39:34.354" v="5960" actId="478"/>
          <ac:cxnSpMkLst>
            <pc:docMk/>
            <pc:sldMk cId="2139496264" sldId="471"/>
            <ac:cxnSpMk id="39" creationId="{D2AC21F2-F4D6-444E-A6D6-EC09673E99EA}"/>
          </ac:cxnSpMkLst>
        </pc:cxnChg>
        <pc:cxnChg chg="mod topLvl">
          <ac:chgData name="Cannell, Michael B" userId="df291291-9ac9-42c2-a976-062f6e2ad9da" providerId="ADAL" clId="{14503846-FABC-4445-AD3F-F4345D3EA131}" dt="2022-09-27T14:40:28.626" v="5975" actId="165"/>
          <ac:cxnSpMkLst>
            <pc:docMk/>
            <pc:sldMk cId="2139496264" sldId="471"/>
            <ac:cxnSpMk id="42" creationId="{99EF0B7C-276E-9C45-9F31-3B52E5E37E00}"/>
          </ac:cxnSpMkLst>
        </pc:cxnChg>
        <pc:cxnChg chg="mod topLvl">
          <ac:chgData name="Cannell, Michael B" userId="df291291-9ac9-42c2-a976-062f6e2ad9da" providerId="ADAL" clId="{14503846-FABC-4445-AD3F-F4345D3EA131}" dt="2022-09-27T14:40:28.626" v="5975" actId="165"/>
          <ac:cxnSpMkLst>
            <pc:docMk/>
            <pc:sldMk cId="2139496264" sldId="471"/>
            <ac:cxnSpMk id="45" creationId="{8BCD1260-FE54-F24B-9487-2A08B4FB0457}"/>
          </ac:cxnSpMkLst>
        </pc:cxnChg>
        <pc:cxnChg chg="del mod">
          <ac:chgData name="Cannell, Michael B" userId="df291291-9ac9-42c2-a976-062f6e2ad9da" providerId="ADAL" clId="{14503846-FABC-4445-AD3F-F4345D3EA131}" dt="2022-09-27T14:39:01.767" v="5920" actId="478"/>
          <ac:cxnSpMkLst>
            <pc:docMk/>
            <pc:sldMk cId="2139496264" sldId="471"/>
            <ac:cxnSpMk id="55" creationId="{A76F4747-8C2C-2940-B7AD-4733506A39B5}"/>
          </ac:cxnSpMkLst>
        </pc:cxnChg>
      </pc:sldChg>
      <pc:sldChg chg="mod modShow">
        <pc:chgData name="Cannell, Michael B" userId="df291291-9ac9-42c2-a976-062f6e2ad9da" providerId="ADAL" clId="{14503846-FABC-4445-AD3F-F4345D3EA131}" dt="2022-09-27T16:43:33.987" v="8586" actId="729"/>
        <pc:sldMkLst>
          <pc:docMk/>
          <pc:sldMk cId="1332884384" sldId="505"/>
        </pc:sldMkLst>
      </pc:sldChg>
      <pc:sldChg chg="modNotesTx">
        <pc:chgData name="Cannell, Michael B" userId="df291291-9ac9-42c2-a976-062f6e2ad9da" providerId="ADAL" clId="{14503846-FABC-4445-AD3F-F4345D3EA131}" dt="2022-09-27T10:35:06.862" v="339" actId="113"/>
        <pc:sldMkLst>
          <pc:docMk/>
          <pc:sldMk cId="1528528935" sldId="508"/>
        </pc:sldMkLst>
      </pc:sldChg>
      <pc:sldChg chg="del ord">
        <pc:chgData name="Cannell, Michael B" userId="df291291-9ac9-42c2-a976-062f6e2ad9da" providerId="ADAL" clId="{14503846-FABC-4445-AD3F-F4345D3EA131}" dt="2022-09-27T11:44:19.087" v="2432" actId="2696"/>
        <pc:sldMkLst>
          <pc:docMk/>
          <pc:sldMk cId="1667306345" sldId="532"/>
        </pc:sldMkLst>
      </pc:sldChg>
      <pc:sldChg chg="add del modNotesTx">
        <pc:chgData name="Cannell, Michael B" userId="df291291-9ac9-42c2-a976-062f6e2ad9da" providerId="ADAL" clId="{14503846-FABC-4445-AD3F-F4345D3EA131}" dt="2022-09-27T15:20:59.712" v="7166" actId="2696"/>
        <pc:sldMkLst>
          <pc:docMk/>
          <pc:sldMk cId="2399453296" sldId="541"/>
        </pc:sldMkLst>
      </pc:sldChg>
      <pc:sldChg chg="add modNotesTx">
        <pc:chgData name="Cannell, Michael B" userId="df291291-9ac9-42c2-a976-062f6e2ad9da" providerId="ADAL" clId="{14503846-FABC-4445-AD3F-F4345D3EA131}" dt="2022-09-27T15:21:14.765" v="7199" actId="5793"/>
        <pc:sldMkLst>
          <pc:docMk/>
          <pc:sldMk cId="339299914" sldId="542"/>
        </pc:sldMkLst>
      </pc:sldChg>
      <pc:sldChg chg="modNotesTx">
        <pc:chgData name="Cannell, Michael B" userId="df291291-9ac9-42c2-a976-062f6e2ad9da" providerId="ADAL" clId="{14503846-FABC-4445-AD3F-F4345D3EA131}" dt="2022-09-27T10:32:19.503" v="209" actId="114"/>
        <pc:sldMkLst>
          <pc:docMk/>
          <pc:sldMk cId="2004318059" sldId="555"/>
        </pc:sldMkLst>
      </pc:sldChg>
      <pc:sldChg chg="modSp add mod modShow">
        <pc:chgData name="Cannell, Michael B" userId="df291291-9ac9-42c2-a976-062f6e2ad9da" providerId="ADAL" clId="{14503846-FABC-4445-AD3F-F4345D3EA131}" dt="2022-09-27T13:32:19.488" v="5485" actId="20577"/>
        <pc:sldMkLst>
          <pc:docMk/>
          <pc:sldMk cId="4005653384" sldId="563"/>
        </pc:sldMkLst>
        <pc:graphicFrameChg chg="mod modGraphic">
          <ac:chgData name="Cannell, Michael B" userId="df291291-9ac9-42c2-a976-062f6e2ad9da" providerId="ADAL" clId="{14503846-FABC-4445-AD3F-F4345D3EA131}" dt="2022-09-27T13:32:19.488" v="5485" actId="20577"/>
          <ac:graphicFrameMkLst>
            <pc:docMk/>
            <pc:sldMk cId="4005653384" sldId="563"/>
            <ac:graphicFrameMk id="4" creationId="{F7638C69-3D70-335C-3FEC-BD4B4033EBA4}"/>
          </ac:graphicFrameMkLst>
        </pc:graphicFrameChg>
      </pc:sldChg>
      <pc:sldChg chg="modSp mod">
        <pc:chgData name="Cannell, Michael B" userId="df291291-9ac9-42c2-a976-062f6e2ad9da" providerId="ADAL" clId="{14503846-FABC-4445-AD3F-F4345D3EA131}" dt="2022-09-27T15:10:18.603" v="6859" actId="20577"/>
        <pc:sldMkLst>
          <pc:docMk/>
          <pc:sldMk cId="2962174692" sldId="576"/>
        </pc:sldMkLst>
        <pc:graphicFrameChg chg="modGraphic">
          <ac:chgData name="Cannell, Michael B" userId="df291291-9ac9-42c2-a976-062f6e2ad9da" providerId="ADAL" clId="{14503846-FABC-4445-AD3F-F4345D3EA131}" dt="2022-09-27T15:10:18.603" v="6859" actId="20577"/>
          <ac:graphicFrameMkLst>
            <pc:docMk/>
            <pc:sldMk cId="2962174692" sldId="576"/>
            <ac:graphicFrameMk id="20" creationId="{9A425A60-92CB-36D0-BB85-DB8A70206082}"/>
          </ac:graphicFrameMkLst>
        </pc:graphicFrameChg>
      </pc:sldChg>
      <pc:sldChg chg="modSp add mod ord modNotesTx">
        <pc:chgData name="Cannell, Michael B" userId="df291291-9ac9-42c2-a976-062f6e2ad9da" providerId="ADAL" clId="{14503846-FABC-4445-AD3F-F4345D3EA131}" dt="2022-09-27T15:21:26.844" v="7201" actId="20577"/>
        <pc:sldMkLst>
          <pc:docMk/>
          <pc:sldMk cId="1594212849" sldId="588"/>
        </pc:sldMkLst>
        <pc:spChg chg="mod">
          <ac:chgData name="Cannell, Michael B" userId="df291291-9ac9-42c2-a976-062f6e2ad9da" providerId="ADAL" clId="{14503846-FABC-4445-AD3F-F4345D3EA131}" dt="2022-09-27T15:13:09.651" v="6910" actId="1038"/>
          <ac:spMkLst>
            <pc:docMk/>
            <pc:sldMk cId="1594212849" sldId="588"/>
            <ac:spMk id="16" creationId="{14F4193B-3918-73F0-2A11-A2A29D3904E9}"/>
          </ac:spMkLst>
        </pc:spChg>
        <pc:spChg chg="mod">
          <ac:chgData name="Cannell, Michael B" userId="df291291-9ac9-42c2-a976-062f6e2ad9da" providerId="ADAL" clId="{14503846-FABC-4445-AD3F-F4345D3EA131}" dt="2022-09-27T15:13:20.975" v="6911" actId="1076"/>
          <ac:spMkLst>
            <pc:docMk/>
            <pc:sldMk cId="1594212849" sldId="588"/>
            <ac:spMk id="17" creationId="{B2D47199-83EF-9593-27D6-064691A6AFCF}"/>
          </ac:spMkLst>
        </pc:spChg>
      </pc:sldChg>
      <pc:sldChg chg="addSp delSp modSp add mod">
        <pc:chgData name="Cannell, Michael B" userId="df291291-9ac9-42c2-a976-062f6e2ad9da" providerId="ADAL" clId="{14503846-FABC-4445-AD3F-F4345D3EA131}" dt="2022-09-27T15:45:08.854" v="7890"/>
        <pc:sldMkLst>
          <pc:docMk/>
          <pc:sldMk cId="545105592" sldId="592"/>
        </pc:sldMkLst>
        <pc:spChg chg="mod">
          <ac:chgData name="Cannell, Michael B" userId="df291291-9ac9-42c2-a976-062f6e2ad9da" providerId="ADAL" clId="{14503846-FABC-4445-AD3F-F4345D3EA131}" dt="2022-09-27T15:44:50.814" v="7888" actId="1076"/>
          <ac:spMkLst>
            <pc:docMk/>
            <pc:sldMk cId="545105592" sldId="592"/>
            <ac:spMk id="2" creationId="{44CDCAAB-AE79-3769-EF8F-E53C0F2F2DF2}"/>
          </ac:spMkLst>
        </pc:spChg>
        <pc:spChg chg="add mod">
          <ac:chgData name="Cannell, Michael B" userId="df291291-9ac9-42c2-a976-062f6e2ad9da" providerId="ADAL" clId="{14503846-FABC-4445-AD3F-F4345D3EA131}" dt="2022-09-27T15:45:08.854" v="7890"/>
          <ac:spMkLst>
            <pc:docMk/>
            <pc:sldMk cId="545105592" sldId="592"/>
            <ac:spMk id="6" creationId="{ABB8B020-3363-5122-0B45-86403D3E3649}"/>
          </ac:spMkLst>
        </pc:spChg>
        <pc:spChg chg="del">
          <ac:chgData name="Cannell, Michael B" userId="df291291-9ac9-42c2-a976-062f6e2ad9da" providerId="ADAL" clId="{14503846-FABC-4445-AD3F-F4345D3EA131}" dt="2022-09-27T15:45:07.345" v="7889" actId="478"/>
          <ac:spMkLst>
            <pc:docMk/>
            <pc:sldMk cId="545105592" sldId="592"/>
            <ac:spMk id="7" creationId="{B04B5FAD-FDD9-30CC-5D1C-BEB61A2A39A8}"/>
          </ac:spMkLst>
        </pc:spChg>
        <pc:spChg chg="del">
          <ac:chgData name="Cannell, Michael B" userId="df291291-9ac9-42c2-a976-062f6e2ad9da" providerId="ADAL" clId="{14503846-FABC-4445-AD3F-F4345D3EA131}" dt="2022-09-27T15:45:07.345" v="7889" actId="478"/>
          <ac:spMkLst>
            <pc:docMk/>
            <pc:sldMk cId="545105592" sldId="592"/>
            <ac:spMk id="8" creationId="{F0AEC61A-366E-C316-9549-B424FE97DC81}"/>
          </ac:spMkLst>
        </pc:spChg>
        <pc:spChg chg="del">
          <ac:chgData name="Cannell, Michael B" userId="df291291-9ac9-42c2-a976-062f6e2ad9da" providerId="ADAL" clId="{14503846-FABC-4445-AD3F-F4345D3EA131}" dt="2022-09-27T15:45:07.345" v="7889" actId="478"/>
          <ac:spMkLst>
            <pc:docMk/>
            <pc:sldMk cId="545105592" sldId="592"/>
            <ac:spMk id="9" creationId="{517F9297-7465-7172-5EF7-63AA614E2D8B}"/>
          </ac:spMkLst>
        </pc:spChg>
        <pc:spChg chg="del">
          <ac:chgData name="Cannell, Michael B" userId="df291291-9ac9-42c2-a976-062f6e2ad9da" providerId="ADAL" clId="{14503846-FABC-4445-AD3F-F4345D3EA131}" dt="2022-09-27T15:45:07.345" v="7889" actId="478"/>
          <ac:spMkLst>
            <pc:docMk/>
            <pc:sldMk cId="545105592" sldId="592"/>
            <ac:spMk id="10" creationId="{D0C6B1AB-7AA9-2045-4671-D9A6C79C37D4}"/>
          </ac:spMkLst>
        </pc:spChg>
        <pc:spChg chg="del">
          <ac:chgData name="Cannell, Michael B" userId="df291291-9ac9-42c2-a976-062f6e2ad9da" providerId="ADAL" clId="{14503846-FABC-4445-AD3F-F4345D3EA131}" dt="2022-09-27T15:45:07.345" v="7889" actId="478"/>
          <ac:spMkLst>
            <pc:docMk/>
            <pc:sldMk cId="545105592" sldId="592"/>
            <ac:spMk id="11" creationId="{DEABC989-14C6-9547-3725-5DC237AA82AD}"/>
          </ac:spMkLst>
        </pc:spChg>
        <pc:spChg chg="del">
          <ac:chgData name="Cannell, Michael B" userId="df291291-9ac9-42c2-a976-062f6e2ad9da" providerId="ADAL" clId="{14503846-FABC-4445-AD3F-F4345D3EA131}" dt="2022-09-27T15:45:07.345" v="7889" actId="478"/>
          <ac:spMkLst>
            <pc:docMk/>
            <pc:sldMk cId="545105592" sldId="592"/>
            <ac:spMk id="12" creationId="{C02CA5BF-AC1B-4CF6-8442-4D7861D88235}"/>
          </ac:spMkLst>
        </pc:spChg>
        <pc:spChg chg="del">
          <ac:chgData name="Cannell, Michael B" userId="df291291-9ac9-42c2-a976-062f6e2ad9da" providerId="ADAL" clId="{14503846-FABC-4445-AD3F-F4345D3EA131}" dt="2022-09-27T15:45:07.345" v="7889" actId="478"/>
          <ac:spMkLst>
            <pc:docMk/>
            <pc:sldMk cId="545105592" sldId="592"/>
            <ac:spMk id="13" creationId="{AEC6ACAF-E8A7-5686-414D-C3BE22DDB7C0}"/>
          </ac:spMkLst>
        </pc:spChg>
        <pc:spChg chg="del">
          <ac:chgData name="Cannell, Michael B" userId="df291291-9ac9-42c2-a976-062f6e2ad9da" providerId="ADAL" clId="{14503846-FABC-4445-AD3F-F4345D3EA131}" dt="2022-09-27T15:45:07.345" v="7889" actId="478"/>
          <ac:spMkLst>
            <pc:docMk/>
            <pc:sldMk cId="545105592" sldId="592"/>
            <ac:spMk id="14" creationId="{EA7C0330-C6B4-8A45-BE0C-93359C2653DB}"/>
          </ac:spMkLst>
        </pc:spChg>
        <pc:spChg chg="del">
          <ac:chgData name="Cannell, Michael B" userId="df291291-9ac9-42c2-a976-062f6e2ad9da" providerId="ADAL" clId="{14503846-FABC-4445-AD3F-F4345D3EA131}" dt="2022-09-27T15:45:07.345" v="7889" actId="478"/>
          <ac:spMkLst>
            <pc:docMk/>
            <pc:sldMk cId="545105592" sldId="592"/>
            <ac:spMk id="15" creationId="{804EB03E-CA73-4345-44C6-1E7C086D48A8}"/>
          </ac:spMkLst>
        </pc:spChg>
        <pc:spChg chg="add mod">
          <ac:chgData name="Cannell, Michael B" userId="df291291-9ac9-42c2-a976-062f6e2ad9da" providerId="ADAL" clId="{14503846-FABC-4445-AD3F-F4345D3EA131}" dt="2022-09-27T15:45:08.854" v="7890"/>
          <ac:spMkLst>
            <pc:docMk/>
            <pc:sldMk cId="545105592" sldId="592"/>
            <ac:spMk id="16" creationId="{C9FE704F-DBB1-4FE1-BAB5-FE979F095E11}"/>
          </ac:spMkLst>
        </pc:spChg>
        <pc:spChg chg="add mod">
          <ac:chgData name="Cannell, Michael B" userId="df291291-9ac9-42c2-a976-062f6e2ad9da" providerId="ADAL" clId="{14503846-FABC-4445-AD3F-F4345D3EA131}" dt="2022-09-27T15:45:08.854" v="7890"/>
          <ac:spMkLst>
            <pc:docMk/>
            <pc:sldMk cId="545105592" sldId="592"/>
            <ac:spMk id="17" creationId="{072B6587-FF49-8096-8FD3-72E62AA2C967}"/>
          </ac:spMkLst>
        </pc:spChg>
        <pc:spChg chg="mod">
          <ac:chgData name="Cannell, Michael B" userId="df291291-9ac9-42c2-a976-062f6e2ad9da" providerId="ADAL" clId="{14503846-FABC-4445-AD3F-F4345D3EA131}" dt="2022-09-27T15:44:45.097" v="7887" actId="1076"/>
          <ac:spMkLst>
            <pc:docMk/>
            <pc:sldMk cId="545105592" sldId="592"/>
            <ac:spMk id="18" creationId="{11F25F93-EA48-5974-754C-E12002F65609}"/>
          </ac:spMkLst>
        </pc:spChg>
        <pc:spChg chg="add mod">
          <ac:chgData name="Cannell, Michael B" userId="df291291-9ac9-42c2-a976-062f6e2ad9da" providerId="ADAL" clId="{14503846-FABC-4445-AD3F-F4345D3EA131}" dt="2022-09-27T15:45:08.854" v="7890"/>
          <ac:spMkLst>
            <pc:docMk/>
            <pc:sldMk cId="545105592" sldId="592"/>
            <ac:spMk id="19" creationId="{600F8772-FD8C-F10C-28E4-42516B8CF048}"/>
          </ac:spMkLst>
        </pc:spChg>
        <pc:spChg chg="add mod">
          <ac:chgData name="Cannell, Michael B" userId="df291291-9ac9-42c2-a976-062f6e2ad9da" providerId="ADAL" clId="{14503846-FABC-4445-AD3F-F4345D3EA131}" dt="2022-09-27T15:45:08.854" v="7890"/>
          <ac:spMkLst>
            <pc:docMk/>
            <pc:sldMk cId="545105592" sldId="592"/>
            <ac:spMk id="20" creationId="{ACCE577A-59FD-4C3E-461C-F8CBBBBCF398}"/>
          </ac:spMkLst>
        </pc:spChg>
        <pc:spChg chg="del">
          <ac:chgData name="Cannell, Michael B" userId="df291291-9ac9-42c2-a976-062f6e2ad9da" providerId="ADAL" clId="{14503846-FABC-4445-AD3F-F4345D3EA131}" dt="2022-09-27T15:45:07.345" v="7889" actId="478"/>
          <ac:spMkLst>
            <pc:docMk/>
            <pc:sldMk cId="545105592" sldId="592"/>
            <ac:spMk id="21" creationId="{E384B5B2-1A3E-7D8A-10E1-884B7EC2E595}"/>
          </ac:spMkLst>
        </pc:spChg>
        <pc:spChg chg="add mod">
          <ac:chgData name="Cannell, Michael B" userId="df291291-9ac9-42c2-a976-062f6e2ad9da" providerId="ADAL" clId="{14503846-FABC-4445-AD3F-F4345D3EA131}" dt="2022-09-27T15:45:08.854" v="7890"/>
          <ac:spMkLst>
            <pc:docMk/>
            <pc:sldMk cId="545105592" sldId="592"/>
            <ac:spMk id="22" creationId="{8C8D6A64-044F-C327-CF3E-C1FBDCB0FB31}"/>
          </ac:spMkLst>
        </pc:spChg>
        <pc:spChg chg="add mod">
          <ac:chgData name="Cannell, Michael B" userId="df291291-9ac9-42c2-a976-062f6e2ad9da" providerId="ADAL" clId="{14503846-FABC-4445-AD3F-F4345D3EA131}" dt="2022-09-27T15:45:08.854" v="7890"/>
          <ac:spMkLst>
            <pc:docMk/>
            <pc:sldMk cId="545105592" sldId="592"/>
            <ac:spMk id="23" creationId="{EDB6CA4D-064D-1428-02EC-E24EBEA08328}"/>
          </ac:spMkLst>
        </pc:spChg>
        <pc:spChg chg="add mod">
          <ac:chgData name="Cannell, Michael B" userId="df291291-9ac9-42c2-a976-062f6e2ad9da" providerId="ADAL" clId="{14503846-FABC-4445-AD3F-F4345D3EA131}" dt="2022-09-27T15:45:08.854" v="7890"/>
          <ac:spMkLst>
            <pc:docMk/>
            <pc:sldMk cId="545105592" sldId="592"/>
            <ac:spMk id="24" creationId="{A18357D4-72CC-68AB-3A1A-A6A471F8091A}"/>
          </ac:spMkLst>
        </pc:spChg>
        <pc:spChg chg="add mod">
          <ac:chgData name="Cannell, Michael B" userId="df291291-9ac9-42c2-a976-062f6e2ad9da" providerId="ADAL" clId="{14503846-FABC-4445-AD3F-F4345D3EA131}" dt="2022-09-27T15:45:08.854" v="7890"/>
          <ac:spMkLst>
            <pc:docMk/>
            <pc:sldMk cId="545105592" sldId="592"/>
            <ac:spMk id="25" creationId="{4DB63A43-6C70-C837-D9FE-6C83CBFF6D0C}"/>
          </ac:spMkLst>
        </pc:spChg>
        <pc:spChg chg="del">
          <ac:chgData name="Cannell, Michael B" userId="df291291-9ac9-42c2-a976-062f6e2ad9da" providerId="ADAL" clId="{14503846-FABC-4445-AD3F-F4345D3EA131}" dt="2022-09-27T15:45:07.345" v="7889" actId="478"/>
          <ac:spMkLst>
            <pc:docMk/>
            <pc:sldMk cId="545105592" sldId="592"/>
            <ac:spMk id="26" creationId="{BF27ED52-9A25-D3A6-45C3-552B4940D445}"/>
          </ac:spMkLst>
        </pc:spChg>
        <pc:spChg chg="del">
          <ac:chgData name="Cannell, Michael B" userId="df291291-9ac9-42c2-a976-062f6e2ad9da" providerId="ADAL" clId="{14503846-FABC-4445-AD3F-F4345D3EA131}" dt="2022-09-27T15:45:07.345" v="7889" actId="478"/>
          <ac:spMkLst>
            <pc:docMk/>
            <pc:sldMk cId="545105592" sldId="592"/>
            <ac:spMk id="27" creationId="{C91808F8-EE04-FFE4-6E7F-A8D39D5BD59A}"/>
          </ac:spMkLst>
        </pc:spChg>
        <pc:spChg chg="del">
          <ac:chgData name="Cannell, Michael B" userId="df291291-9ac9-42c2-a976-062f6e2ad9da" providerId="ADAL" clId="{14503846-FABC-4445-AD3F-F4345D3EA131}" dt="2022-09-27T15:45:07.345" v="7889" actId="478"/>
          <ac:spMkLst>
            <pc:docMk/>
            <pc:sldMk cId="545105592" sldId="592"/>
            <ac:spMk id="28" creationId="{B8708EE1-C8A1-F4A8-55E1-2E835B5A78B9}"/>
          </ac:spMkLst>
        </pc:spChg>
        <pc:spChg chg="del">
          <ac:chgData name="Cannell, Michael B" userId="df291291-9ac9-42c2-a976-062f6e2ad9da" providerId="ADAL" clId="{14503846-FABC-4445-AD3F-F4345D3EA131}" dt="2022-09-27T15:45:07.345" v="7889" actId="478"/>
          <ac:spMkLst>
            <pc:docMk/>
            <pc:sldMk cId="545105592" sldId="592"/>
            <ac:spMk id="29" creationId="{2C16D63B-010B-95D6-DCA2-C9A4993A3E8A}"/>
          </ac:spMkLst>
        </pc:spChg>
        <pc:spChg chg="del">
          <ac:chgData name="Cannell, Michael B" userId="df291291-9ac9-42c2-a976-062f6e2ad9da" providerId="ADAL" clId="{14503846-FABC-4445-AD3F-F4345D3EA131}" dt="2022-09-27T15:45:07.345" v="7889" actId="478"/>
          <ac:spMkLst>
            <pc:docMk/>
            <pc:sldMk cId="545105592" sldId="592"/>
            <ac:spMk id="30" creationId="{D08B097A-CB4A-AA80-479D-27659684144B}"/>
          </ac:spMkLst>
        </pc:spChg>
        <pc:spChg chg="del">
          <ac:chgData name="Cannell, Michael B" userId="df291291-9ac9-42c2-a976-062f6e2ad9da" providerId="ADAL" clId="{14503846-FABC-4445-AD3F-F4345D3EA131}" dt="2022-09-27T15:45:07.345" v="7889" actId="478"/>
          <ac:spMkLst>
            <pc:docMk/>
            <pc:sldMk cId="545105592" sldId="592"/>
            <ac:spMk id="31" creationId="{FC319884-62C4-3E32-D32F-E597C8C4F35B}"/>
          </ac:spMkLst>
        </pc:spChg>
        <pc:spChg chg="del">
          <ac:chgData name="Cannell, Michael B" userId="df291291-9ac9-42c2-a976-062f6e2ad9da" providerId="ADAL" clId="{14503846-FABC-4445-AD3F-F4345D3EA131}" dt="2022-09-27T15:45:07.345" v="7889" actId="478"/>
          <ac:spMkLst>
            <pc:docMk/>
            <pc:sldMk cId="545105592" sldId="592"/>
            <ac:spMk id="32" creationId="{3AEEB17A-EA26-2B7E-8298-168694DA7C7E}"/>
          </ac:spMkLst>
        </pc:spChg>
        <pc:spChg chg="del">
          <ac:chgData name="Cannell, Michael B" userId="df291291-9ac9-42c2-a976-062f6e2ad9da" providerId="ADAL" clId="{14503846-FABC-4445-AD3F-F4345D3EA131}" dt="2022-09-27T15:45:07.345" v="7889" actId="478"/>
          <ac:spMkLst>
            <pc:docMk/>
            <pc:sldMk cId="545105592" sldId="592"/>
            <ac:spMk id="33" creationId="{ED5AB667-3326-1893-78C8-1DCDA38288D8}"/>
          </ac:spMkLst>
        </pc:spChg>
        <pc:spChg chg="del">
          <ac:chgData name="Cannell, Michael B" userId="df291291-9ac9-42c2-a976-062f6e2ad9da" providerId="ADAL" clId="{14503846-FABC-4445-AD3F-F4345D3EA131}" dt="2022-09-27T15:45:07.345" v="7889" actId="478"/>
          <ac:spMkLst>
            <pc:docMk/>
            <pc:sldMk cId="545105592" sldId="592"/>
            <ac:spMk id="34" creationId="{60AE0DF0-9E34-7525-1A42-B648501C83AC}"/>
          </ac:spMkLst>
        </pc:spChg>
        <pc:spChg chg="del">
          <ac:chgData name="Cannell, Michael B" userId="df291291-9ac9-42c2-a976-062f6e2ad9da" providerId="ADAL" clId="{14503846-FABC-4445-AD3F-F4345D3EA131}" dt="2022-09-27T15:45:07.345" v="7889" actId="478"/>
          <ac:spMkLst>
            <pc:docMk/>
            <pc:sldMk cId="545105592" sldId="592"/>
            <ac:spMk id="35" creationId="{B12BC8C2-1C6D-B831-0ABD-B0078B4EBE09}"/>
          </ac:spMkLst>
        </pc:spChg>
        <pc:spChg chg="del">
          <ac:chgData name="Cannell, Michael B" userId="df291291-9ac9-42c2-a976-062f6e2ad9da" providerId="ADAL" clId="{14503846-FABC-4445-AD3F-F4345D3EA131}" dt="2022-09-27T15:45:07.345" v="7889" actId="478"/>
          <ac:spMkLst>
            <pc:docMk/>
            <pc:sldMk cId="545105592" sldId="592"/>
            <ac:spMk id="36" creationId="{7BA05683-EA0B-9D8B-B729-70B80BEE0254}"/>
          </ac:spMkLst>
        </pc:spChg>
        <pc:spChg chg="del">
          <ac:chgData name="Cannell, Michael B" userId="df291291-9ac9-42c2-a976-062f6e2ad9da" providerId="ADAL" clId="{14503846-FABC-4445-AD3F-F4345D3EA131}" dt="2022-09-27T15:45:07.345" v="7889" actId="478"/>
          <ac:spMkLst>
            <pc:docMk/>
            <pc:sldMk cId="545105592" sldId="592"/>
            <ac:spMk id="37" creationId="{91C2B41C-74F7-85BB-5554-391356F50BC2}"/>
          </ac:spMkLst>
        </pc:spChg>
        <pc:spChg chg="del">
          <ac:chgData name="Cannell, Michael B" userId="df291291-9ac9-42c2-a976-062f6e2ad9da" providerId="ADAL" clId="{14503846-FABC-4445-AD3F-F4345D3EA131}" dt="2022-09-27T15:45:07.345" v="7889" actId="478"/>
          <ac:spMkLst>
            <pc:docMk/>
            <pc:sldMk cId="545105592" sldId="592"/>
            <ac:spMk id="38" creationId="{EE341FB7-B5A4-0ED6-C658-C26BD2FE929F}"/>
          </ac:spMkLst>
        </pc:spChg>
        <pc:spChg chg="del">
          <ac:chgData name="Cannell, Michael B" userId="df291291-9ac9-42c2-a976-062f6e2ad9da" providerId="ADAL" clId="{14503846-FABC-4445-AD3F-F4345D3EA131}" dt="2022-09-27T15:45:07.345" v="7889" actId="478"/>
          <ac:spMkLst>
            <pc:docMk/>
            <pc:sldMk cId="545105592" sldId="592"/>
            <ac:spMk id="39" creationId="{81CC3AB7-64D9-975B-3ED2-0D38EFE95AB7}"/>
          </ac:spMkLst>
        </pc:spChg>
        <pc:spChg chg="del">
          <ac:chgData name="Cannell, Michael B" userId="df291291-9ac9-42c2-a976-062f6e2ad9da" providerId="ADAL" clId="{14503846-FABC-4445-AD3F-F4345D3EA131}" dt="2022-09-27T15:45:07.345" v="7889" actId="478"/>
          <ac:spMkLst>
            <pc:docMk/>
            <pc:sldMk cId="545105592" sldId="592"/>
            <ac:spMk id="40" creationId="{F72BCF1A-3044-F2F6-C34D-8F5E9F456340}"/>
          </ac:spMkLst>
        </pc:spChg>
        <pc:spChg chg="del">
          <ac:chgData name="Cannell, Michael B" userId="df291291-9ac9-42c2-a976-062f6e2ad9da" providerId="ADAL" clId="{14503846-FABC-4445-AD3F-F4345D3EA131}" dt="2022-09-27T15:45:07.345" v="7889" actId="478"/>
          <ac:spMkLst>
            <pc:docMk/>
            <pc:sldMk cId="545105592" sldId="592"/>
            <ac:spMk id="41" creationId="{40C8F828-8839-9210-5ACE-75F42A69EAF9}"/>
          </ac:spMkLst>
        </pc:spChg>
        <pc:spChg chg="del">
          <ac:chgData name="Cannell, Michael B" userId="df291291-9ac9-42c2-a976-062f6e2ad9da" providerId="ADAL" clId="{14503846-FABC-4445-AD3F-F4345D3EA131}" dt="2022-09-27T15:45:07.345" v="7889" actId="478"/>
          <ac:spMkLst>
            <pc:docMk/>
            <pc:sldMk cId="545105592" sldId="592"/>
            <ac:spMk id="43" creationId="{98AC0AE0-D887-01C3-D7A1-BC3448CB969B}"/>
          </ac:spMkLst>
        </pc:spChg>
        <pc:spChg chg="del">
          <ac:chgData name="Cannell, Michael B" userId="df291291-9ac9-42c2-a976-062f6e2ad9da" providerId="ADAL" clId="{14503846-FABC-4445-AD3F-F4345D3EA131}" dt="2022-09-27T15:45:07.345" v="7889" actId="478"/>
          <ac:spMkLst>
            <pc:docMk/>
            <pc:sldMk cId="545105592" sldId="592"/>
            <ac:spMk id="44" creationId="{CCD88229-3730-0923-F2C9-E62CEA1E2DDC}"/>
          </ac:spMkLst>
        </pc:spChg>
        <pc:spChg chg="del">
          <ac:chgData name="Cannell, Michael B" userId="df291291-9ac9-42c2-a976-062f6e2ad9da" providerId="ADAL" clId="{14503846-FABC-4445-AD3F-F4345D3EA131}" dt="2022-09-27T15:45:07.345" v="7889" actId="478"/>
          <ac:spMkLst>
            <pc:docMk/>
            <pc:sldMk cId="545105592" sldId="592"/>
            <ac:spMk id="45" creationId="{81CFC1D7-D989-107D-7F13-193F283AD0C6}"/>
          </ac:spMkLst>
        </pc:spChg>
        <pc:spChg chg="del">
          <ac:chgData name="Cannell, Michael B" userId="df291291-9ac9-42c2-a976-062f6e2ad9da" providerId="ADAL" clId="{14503846-FABC-4445-AD3F-F4345D3EA131}" dt="2022-09-27T15:45:07.345" v="7889" actId="478"/>
          <ac:spMkLst>
            <pc:docMk/>
            <pc:sldMk cId="545105592" sldId="592"/>
            <ac:spMk id="46" creationId="{9A3A86B6-2674-4D22-35B8-8EEE65D2E60F}"/>
          </ac:spMkLst>
        </pc:spChg>
        <pc:spChg chg="del">
          <ac:chgData name="Cannell, Michael B" userId="df291291-9ac9-42c2-a976-062f6e2ad9da" providerId="ADAL" clId="{14503846-FABC-4445-AD3F-F4345D3EA131}" dt="2022-09-27T15:45:07.345" v="7889" actId="478"/>
          <ac:spMkLst>
            <pc:docMk/>
            <pc:sldMk cId="545105592" sldId="592"/>
            <ac:spMk id="47" creationId="{8D9E7369-8E18-E4A5-3F82-93CEF06BAB46}"/>
          </ac:spMkLst>
        </pc:spChg>
        <pc:spChg chg="del">
          <ac:chgData name="Cannell, Michael B" userId="df291291-9ac9-42c2-a976-062f6e2ad9da" providerId="ADAL" clId="{14503846-FABC-4445-AD3F-F4345D3EA131}" dt="2022-09-27T15:45:07.345" v="7889" actId="478"/>
          <ac:spMkLst>
            <pc:docMk/>
            <pc:sldMk cId="545105592" sldId="592"/>
            <ac:spMk id="48" creationId="{A189A63D-9D86-9227-80D4-94660D0C3598}"/>
          </ac:spMkLst>
        </pc:spChg>
        <pc:spChg chg="add mod">
          <ac:chgData name="Cannell, Michael B" userId="df291291-9ac9-42c2-a976-062f6e2ad9da" providerId="ADAL" clId="{14503846-FABC-4445-AD3F-F4345D3EA131}" dt="2022-09-27T15:45:08.854" v="7890"/>
          <ac:spMkLst>
            <pc:docMk/>
            <pc:sldMk cId="545105592" sldId="592"/>
            <ac:spMk id="49" creationId="{955685C8-A951-5C1B-72C2-761967698B1D}"/>
          </ac:spMkLst>
        </pc:spChg>
        <pc:spChg chg="add mod">
          <ac:chgData name="Cannell, Michael B" userId="df291291-9ac9-42c2-a976-062f6e2ad9da" providerId="ADAL" clId="{14503846-FABC-4445-AD3F-F4345D3EA131}" dt="2022-09-27T15:45:08.854" v="7890"/>
          <ac:spMkLst>
            <pc:docMk/>
            <pc:sldMk cId="545105592" sldId="592"/>
            <ac:spMk id="50" creationId="{A85053D0-9EDE-C9D2-80B7-4366AEB46B44}"/>
          </ac:spMkLst>
        </pc:spChg>
        <pc:spChg chg="del">
          <ac:chgData name="Cannell, Michael B" userId="df291291-9ac9-42c2-a976-062f6e2ad9da" providerId="ADAL" clId="{14503846-FABC-4445-AD3F-F4345D3EA131}" dt="2022-09-27T15:45:07.345" v="7889" actId="478"/>
          <ac:spMkLst>
            <pc:docMk/>
            <pc:sldMk cId="545105592" sldId="592"/>
            <ac:spMk id="51" creationId="{80F2FBDA-A94C-008F-1CAA-EB4CF4B400BD}"/>
          </ac:spMkLst>
        </pc:spChg>
        <pc:spChg chg="del">
          <ac:chgData name="Cannell, Michael B" userId="df291291-9ac9-42c2-a976-062f6e2ad9da" providerId="ADAL" clId="{14503846-FABC-4445-AD3F-F4345D3EA131}" dt="2022-09-27T15:45:07.345" v="7889" actId="478"/>
          <ac:spMkLst>
            <pc:docMk/>
            <pc:sldMk cId="545105592" sldId="592"/>
            <ac:spMk id="52" creationId="{A7963FE0-F39E-58BF-3E2B-2A7D0CD0F84A}"/>
          </ac:spMkLst>
        </pc:spChg>
        <pc:spChg chg="del">
          <ac:chgData name="Cannell, Michael B" userId="df291291-9ac9-42c2-a976-062f6e2ad9da" providerId="ADAL" clId="{14503846-FABC-4445-AD3F-F4345D3EA131}" dt="2022-09-27T15:45:07.345" v="7889" actId="478"/>
          <ac:spMkLst>
            <pc:docMk/>
            <pc:sldMk cId="545105592" sldId="592"/>
            <ac:spMk id="53" creationId="{8C720B98-2720-7E09-78D9-A00086177E5C}"/>
          </ac:spMkLst>
        </pc:spChg>
        <pc:spChg chg="del">
          <ac:chgData name="Cannell, Michael B" userId="df291291-9ac9-42c2-a976-062f6e2ad9da" providerId="ADAL" clId="{14503846-FABC-4445-AD3F-F4345D3EA131}" dt="2022-09-27T15:45:07.345" v="7889" actId="478"/>
          <ac:spMkLst>
            <pc:docMk/>
            <pc:sldMk cId="545105592" sldId="592"/>
            <ac:spMk id="54" creationId="{96E5F69D-74E7-9F29-6D68-99891B2FF925}"/>
          </ac:spMkLst>
        </pc:spChg>
        <pc:spChg chg="del">
          <ac:chgData name="Cannell, Michael B" userId="df291291-9ac9-42c2-a976-062f6e2ad9da" providerId="ADAL" clId="{14503846-FABC-4445-AD3F-F4345D3EA131}" dt="2022-09-27T15:45:07.345" v="7889" actId="478"/>
          <ac:spMkLst>
            <pc:docMk/>
            <pc:sldMk cId="545105592" sldId="592"/>
            <ac:spMk id="55" creationId="{E8C6E50A-2044-AC0D-4EC6-2CC787B702F2}"/>
          </ac:spMkLst>
        </pc:spChg>
        <pc:spChg chg="del">
          <ac:chgData name="Cannell, Michael B" userId="df291291-9ac9-42c2-a976-062f6e2ad9da" providerId="ADAL" clId="{14503846-FABC-4445-AD3F-F4345D3EA131}" dt="2022-09-27T15:45:07.345" v="7889" actId="478"/>
          <ac:spMkLst>
            <pc:docMk/>
            <pc:sldMk cId="545105592" sldId="592"/>
            <ac:spMk id="56" creationId="{14D74131-D786-443D-8011-249168384020}"/>
          </ac:spMkLst>
        </pc:spChg>
        <pc:spChg chg="del">
          <ac:chgData name="Cannell, Michael B" userId="df291291-9ac9-42c2-a976-062f6e2ad9da" providerId="ADAL" clId="{14503846-FABC-4445-AD3F-F4345D3EA131}" dt="2022-09-27T15:45:07.345" v="7889" actId="478"/>
          <ac:spMkLst>
            <pc:docMk/>
            <pc:sldMk cId="545105592" sldId="592"/>
            <ac:spMk id="57" creationId="{8486E7F1-B4FA-A276-CB40-5B6B41BAC066}"/>
          </ac:spMkLst>
        </pc:spChg>
        <pc:spChg chg="del">
          <ac:chgData name="Cannell, Michael B" userId="df291291-9ac9-42c2-a976-062f6e2ad9da" providerId="ADAL" clId="{14503846-FABC-4445-AD3F-F4345D3EA131}" dt="2022-09-27T15:45:07.345" v="7889" actId="478"/>
          <ac:spMkLst>
            <pc:docMk/>
            <pc:sldMk cId="545105592" sldId="592"/>
            <ac:spMk id="58" creationId="{355CBAE9-45D1-ED83-12BE-85F0DAAEDA7E}"/>
          </ac:spMkLst>
        </pc:spChg>
        <pc:spChg chg="del">
          <ac:chgData name="Cannell, Michael B" userId="df291291-9ac9-42c2-a976-062f6e2ad9da" providerId="ADAL" clId="{14503846-FABC-4445-AD3F-F4345D3EA131}" dt="2022-09-27T15:45:07.345" v="7889" actId="478"/>
          <ac:spMkLst>
            <pc:docMk/>
            <pc:sldMk cId="545105592" sldId="592"/>
            <ac:spMk id="59" creationId="{692E852E-8388-FD0A-3F45-86C67FAE9DCB}"/>
          </ac:spMkLst>
        </pc:spChg>
        <pc:spChg chg="del">
          <ac:chgData name="Cannell, Michael B" userId="df291291-9ac9-42c2-a976-062f6e2ad9da" providerId="ADAL" clId="{14503846-FABC-4445-AD3F-F4345D3EA131}" dt="2022-09-27T15:45:07.345" v="7889" actId="478"/>
          <ac:spMkLst>
            <pc:docMk/>
            <pc:sldMk cId="545105592" sldId="592"/>
            <ac:spMk id="60" creationId="{08656AE9-15D2-EFDF-79DE-C9E1B4C1D69A}"/>
          </ac:spMkLst>
        </pc:spChg>
        <pc:spChg chg="del">
          <ac:chgData name="Cannell, Michael B" userId="df291291-9ac9-42c2-a976-062f6e2ad9da" providerId="ADAL" clId="{14503846-FABC-4445-AD3F-F4345D3EA131}" dt="2022-09-27T15:45:07.345" v="7889" actId="478"/>
          <ac:spMkLst>
            <pc:docMk/>
            <pc:sldMk cId="545105592" sldId="592"/>
            <ac:spMk id="61" creationId="{88C08AD2-2B10-1199-BE1D-67EEBC81228B}"/>
          </ac:spMkLst>
        </pc:spChg>
        <pc:spChg chg="del">
          <ac:chgData name="Cannell, Michael B" userId="df291291-9ac9-42c2-a976-062f6e2ad9da" providerId="ADAL" clId="{14503846-FABC-4445-AD3F-F4345D3EA131}" dt="2022-09-27T15:45:07.345" v="7889" actId="478"/>
          <ac:spMkLst>
            <pc:docMk/>
            <pc:sldMk cId="545105592" sldId="592"/>
            <ac:spMk id="62" creationId="{4CDD4CAA-7354-9E6F-8B0B-08C0E5E86E33}"/>
          </ac:spMkLst>
        </pc:spChg>
        <pc:spChg chg="del">
          <ac:chgData name="Cannell, Michael B" userId="df291291-9ac9-42c2-a976-062f6e2ad9da" providerId="ADAL" clId="{14503846-FABC-4445-AD3F-F4345D3EA131}" dt="2022-09-27T15:45:07.345" v="7889" actId="478"/>
          <ac:spMkLst>
            <pc:docMk/>
            <pc:sldMk cId="545105592" sldId="592"/>
            <ac:spMk id="63" creationId="{C4DE3C8E-1472-C318-B0AD-74444F214182}"/>
          </ac:spMkLst>
        </pc:spChg>
        <pc:spChg chg="del">
          <ac:chgData name="Cannell, Michael B" userId="df291291-9ac9-42c2-a976-062f6e2ad9da" providerId="ADAL" clId="{14503846-FABC-4445-AD3F-F4345D3EA131}" dt="2022-09-27T15:45:07.345" v="7889" actId="478"/>
          <ac:spMkLst>
            <pc:docMk/>
            <pc:sldMk cId="545105592" sldId="592"/>
            <ac:spMk id="64" creationId="{B54BF5EF-3CED-EC34-A72E-64CB069809F3}"/>
          </ac:spMkLst>
        </pc:spChg>
        <pc:spChg chg="del">
          <ac:chgData name="Cannell, Michael B" userId="df291291-9ac9-42c2-a976-062f6e2ad9da" providerId="ADAL" clId="{14503846-FABC-4445-AD3F-F4345D3EA131}" dt="2022-09-27T15:45:07.345" v="7889" actId="478"/>
          <ac:spMkLst>
            <pc:docMk/>
            <pc:sldMk cId="545105592" sldId="592"/>
            <ac:spMk id="65" creationId="{80A40FEB-CFB7-B152-B23A-5D6B23F5672E}"/>
          </ac:spMkLst>
        </pc:spChg>
        <pc:spChg chg="del">
          <ac:chgData name="Cannell, Michael B" userId="df291291-9ac9-42c2-a976-062f6e2ad9da" providerId="ADAL" clId="{14503846-FABC-4445-AD3F-F4345D3EA131}" dt="2022-09-27T15:45:07.345" v="7889" actId="478"/>
          <ac:spMkLst>
            <pc:docMk/>
            <pc:sldMk cId="545105592" sldId="592"/>
            <ac:spMk id="66" creationId="{38090D8C-08CE-564B-B90A-4B6CB580A91D}"/>
          </ac:spMkLst>
        </pc:spChg>
        <pc:spChg chg="del">
          <ac:chgData name="Cannell, Michael B" userId="df291291-9ac9-42c2-a976-062f6e2ad9da" providerId="ADAL" clId="{14503846-FABC-4445-AD3F-F4345D3EA131}" dt="2022-09-27T15:45:07.345" v="7889" actId="478"/>
          <ac:spMkLst>
            <pc:docMk/>
            <pc:sldMk cId="545105592" sldId="592"/>
            <ac:spMk id="67" creationId="{D0F2F976-9566-9137-CD07-86DA829A5151}"/>
          </ac:spMkLst>
        </pc:spChg>
        <pc:spChg chg="del">
          <ac:chgData name="Cannell, Michael B" userId="df291291-9ac9-42c2-a976-062f6e2ad9da" providerId="ADAL" clId="{14503846-FABC-4445-AD3F-F4345D3EA131}" dt="2022-09-27T15:45:07.345" v="7889" actId="478"/>
          <ac:spMkLst>
            <pc:docMk/>
            <pc:sldMk cId="545105592" sldId="592"/>
            <ac:spMk id="68" creationId="{BC143064-030A-5758-01F7-414B0A925DAA}"/>
          </ac:spMkLst>
        </pc:spChg>
        <pc:spChg chg="del">
          <ac:chgData name="Cannell, Michael B" userId="df291291-9ac9-42c2-a976-062f6e2ad9da" providerId="ADAL" clId="{14503846-FABC-4445-AD3F-F4345D3EA131}" dt="2022-09-27T15:45:07.345" v="7889" actId="478"/>
          <ac:spMkLst>
            <pc:docMk/>
            <pc:sldMk cId="545105592" sldId="592"/>
            <ac:spMk id="69" creationId="{084ABC70-DD5A-79FA-44C2-DEF5958164F3}"/>
          </ac:spMkLst>
        </pc:spChg>
        <pc:spChg chg="del">
          <ac:chgData name="Cannell, Michael B" userId="df291291-9ac9-42c2-a976-062f6e2ad9da" providerId="ADAL" clId="{14503846-FABC-4445-AD3F-F4345D3EA131}" dt="2022-09-27T15:45:07.345" v="7889" actId="478"/>
          <ac:spMkLst>
            <pc:docMk/>
            <pc:sldMk cId="545105592" sldId="592"/>
            <ac:spMk id="70" creationId="{058937A6-BEF9-9657-BCAE-C6876A94FD7E}"/>
          </ac:spMkLst>
        </pc:spChg>
        <pc:spChg chg="del">
          <ac:chgData name="Cannell, Michael B" userId="df291291-9ac9-42c2-a976-062f6e2ad9da" providerId="ADAL" clId="{14503846-FABC-4445-AD3F-F4345D3EA131}" dt="2022-09-27T15:45:07.345" v="7889" actId="478"/>
          <ac:spMkLst>
            <pc:docMk/>
            <pc:sldMk cId="545105592" sldId="592"/>
            <ac:spMk id="71" creationId="{712B08F5-4CDC-9102-9ABB-8B2EC595FC06}"/>
          </ac:spMkLst>
        </pc:spChg>
        <pc:spChg chg="del">
          <ac:chgData name="Cannell, Michael B" userId="df291291-9ac9-42c2-a976-062f6e2ad9da" providerId="ADAL" clId="{14503846-FABC-4445-AD3F-F4345D3EA131}" dt="2022-09-27T15:45:07.345" v="7889" actId="478"/>
          <ac:spMkLst>
            <pc:docMk/>
            <pc:sldMk cId="545105592" sldId="592"/>
            <ac:spMk id="72" creationId="{CDBE0743-036C-71CE-69A2-3DF3477AB2BA}"/>
          </ac:spMkLst>
        </pc:spChg>
        <pc:spChg chg="del">
          <ac:chgData name="Cannell, Michael B" userId="df291291-9ac9-42c2-a976-062f6e2ad9da" providerId="ADAL" clId="{14503846-FABC-4445-AD3F-F4345D3EA131}" dt="2022-09-27T15:45:07.345" v="7889" actId="478"/>
          <ac:spMkLst>
            <pc:docMk/>
            <pc:sldMk cId="545105592" sldId="592"/>
            <ac:spMk id="73" creationId="{AAF30CC0-0888-C684-B92A-4AB71453D291}"/>
          </ac:spMkLst>
        </pc:spChg>
        <pc:spChg chg="del">
          <ac:chgData name="Cannell, Michael B" userId="df291291-9ac9-42c2-a976-062f6e2ad9da" providerId="ADAL" clId="{14503846-FABC-4445-AD3F-F4345D3EA131}" dt="2022-09-27T15:45:07.345" v="7889" actId="478"/>
          <ac:spMkLst>
            <pc:docMk/>
            <pc:sldMk cId="545105592" sldId="592"/>
            <ac:spMk id="74" creationId="{DEAC1337-6E2F-C6B2-769B-3814829DB49F}"/>
          </ac:spMkLst>
        </pc:spChg>
        <pc:spChg chg="del">
          <ac:chgData name="Cannell, Michael B" userId="df291291-9ac9-42c2-a976-062f6e2ad9da" providerId="ADAL" clId="{14503846-FABC-4445-AD3F-F4345D3EA131}" dt="2022-09-27T15:45:07.345" v="7889" actId="478"/>
          <ac:spMkLst>
            <pc:docMk/>
            <pc:sldMk cId="545105592" sldId="592"/>
            <ac:spMk id="75" creationId="{8BA73DEF-A375-FAA5-F7C8-8577E6321686}"/>
          </ac:spMkLst>
        </pc:spChg>
        <pc:spChg chg="del">
          <ac:chgData name="Cannell, Michael B" userId="df291291-9ac9-42c2-a976-062f6e2ad9da" providerId="ADAL" clId="{14503846-FABC-4445-AD3F-F4345D3EA131}" dt="2022-09-27T15:45:07.345" v="7889" actId="478"/>
          <ac:spMkLst>
            <pc:docMk/>
            <pc:sldMk cId="545105592" sldId="592"/>
            <ac:spMk id="76" creationId="{81F491D7-77F7-16AA-762C-28253A6A08BC}"/>
          </ac:spMkLst>
        </pc:spChg>
        <pc:spChg chg="add mod">
          <ac:chgData name="Cannell, Michael B" userId="df291291-9ac9-42c2-a976-062f6e2ad9da" providerId="ADAL" clId="{14503846-FABC-4445-AD3F-F4345D3EA131}" dt="2022-09-27T15:45:08.854" v="7890"/>
          <ac:spMkLst>
            <pc:docMk/>
            <pc:sldMk cId="545105592" sldId="592"/>
            <ac:spMk id="77" creationId="{7506B78C-3FB3-36BF-E2F7-AF4FA888256C}"/>
          </ac:spMkLst>
        </pc:spChg>
        <pc:spChg chg="add mod">
          <ac:chgData name="Cannell, Michael B" userId="df291291-9ac9-42c2-a976-062f6e2ad9da" providerId="ADAL" clId="{14503846-FABC-4445-AD3F-F4345D3EA131}" dt="2022-09-27T15:45:08.854" v="7890"/>
          <ac:spMkLst>
            <pc:docMk/>
            <pc:sldMk cId="545105592" sldId="592"/>
            <ac:spMk id="78" creationId="{4A54A570-D015-5018-131B-9494A72E378B}"/>
          </ac:spMkLst>
        </pc:spChg>
        <pc:spChg chg="add mod">
          <ac:chgData name="Cannell, Michael B" userId="df291291-9ac9-42c2-a976-062f6e2ad9da" providerId="ADAL" clId="{14503846-FABC-4445-AD3F-F4345D3EA131}" dt="2022-09-27T15:45:08.854" v="7890"/>
          <ac:spMkLst>
            <pc:docMk/>
            <pc:sldMk cId="545105592" sldId="592"/>
            <ac:spMk id="79" creationId="{6F2495D7-69A2-F940-DF87-D4A5368787B8}"/>
          </ac:spMkLst>
        </pc:spChg>
        <pc:spChg chg="add mod">
          <ac:chgData name="Cannell, Michael B" userId="df291291-9ac9-42c2-a976-062f6e2ad9da" providerId="ADAL" clId="{14503846-FABC-4445-AD3F-F4345D3EA131}" dt="2022-09-27T15:45:08.854" v="7890"/>
          <ac:spMkLst>
            <pc:docMk/>
            <pc:sldMk cId="545105592" sldId="592"/>
            <ac:spMk id="80" creationId="{5B9B1C1E-79A0-BFF3-5B1C-6B2DCF92963D}"/>
          </ac:spMkLst>
        </pc:spChg>
        <pc:spChg chg="add mod">
          <ac:chgData name="Cannell, Michael B" userId="df291291-9ac9-42c2-a976-062f6e2ad9da" providerId="ADAL" clId="{14503846-FABC-4445-AD3F-F4345D3EA131}" dt="2022-09-27T15:45:08.854" v="7890"/>
          <ac:spMkLst>
            <pc:docMk/>
            <pc:sldMk cId="545105592" sldId="592"/>
            <ac:spMk id="81" creationId="{21D0C56F-CFC3-8C8F-BF37-BC82410CCAE0}"/>
          </ac:spMkLst>
        </pc:spChg>
        <pc:spChg chg="add mod">
          <ac:chgData name="Cannell, Michael B" userId="df291291-9ac9-42c2-a976-062f6e2ad9da" providerId="ADAL" clId="{14503846-FABC-4445-AD3F-F4345D3EA131}" dt="2022-09-27T15:45:08.854" v="7890"/>
          <ac:spMkLst>
            <pc:docMk/>
            <pc:sldMk cId="545105592" sldId="592"/>
            <ac:spMk id="82" creationId="{B02DE3E3-B1A4-E958-52D6-97B292A71CE2}"/>
          </ac:spMkLst>
        </pc:spChg>
        <pc:spChg chg="add mod">
          <ac:chgData name="Cannell, Michael B" userId="df291291-9ac9-42c2-a976-062f6e2ad9da" providerId="ADAL" clId="{14503846-FABC-4445-AD3F-F4345D3EA131}" dt="2022-09-27T15:45:08.854" v="7890"/>
          <ac:spMkLst>
            <pc:docMk/>
            <pc:sldMk cId="545105592" sldId="592"/>
            <ac:spMk id="83" creationId="{D32BB2ED-B16D-AF8A-5DA6-F11D3687483C}"/>
          </ac:spMkLst>
        </pc:spChg>
        <pc:spChg chg="add mod">
          <ac:chgData name="Cannell, Michael B" userId="df291291-9ac9-42c2-a976-062f6e2ad9da" providerId="ADAL" clId="{14503846-FABC-4445-AD3F-F4345D3EA131}" dt="2022-09-27T15:45:08.854" v="7890"/>
          <ac:spMkLst>
            <pc:docMk/>
            <pc:sldMk cId="545105592" sldId="592"/>
            <ac:spMk id="84" creationId="{A9C263E0-EED7-9148-9EED-B5F17ED497E8}"/>
          </ac:spMkLst>
        </pc:spChg>
        <pc:spChg chg="add mod">
          <ac:chgData name="Cannell, Michael B" userId="df291291-9ac9-42c2-a976-062f6e2ad9da" providerId="ADAL" clId="{14503846-FABC-4445-AD3F-F4345D3EA131}" dt="2022-09-27T15:45:08.854" v="7890"/>
          <ac:spMkLst>
            <pc:docMk/>
            <pc:sldMk cId="545105592" sldId="592"/>
            <ac:spMk id="85" creationId="{0E3BAE8F-5C5B-E601-5E65-F57C0481A3EE}"/>
          </ac:spMkLst>
        </pc:spChg>
        <pc:spChg chg="add mod">
          <ac:chgData name="Cannell, Michael B" userId="df291291-9ac9-42c2-a976-062f6e2ad9da" providerId="ADAL" clId="{14503846-FABC-4445-AD3F-F4345D3EA131}" dt="2022-09-27T15:45:08.854" v="7890"/>
          <ac:spMkLst>
            <pc:docMk/>
            <pc:sldMk cId="545105592" sldId="592"/>
            <ac:spMk id="86" creationId="{44289984-EB00-15E1-405F-A219832B0E19}"/>
          </ac:spMkLst>
        </pc:spChg>
        <pc:spChg chg="add mod">
          <ac:chgData name="Cannell, Michael B" userId="df291291-9ac9-42c2-a976-062f6e2ad9da" providerId="ADAL" clId="{14503846-FABC-4445-AD3F-F4345D3EA131}" dt="2022-09-27T15:45:08.854" v="7890"/>
          <ac:spMkLst>
            <pc:docMk/>
            <pc:sldMk cId="545105592" sldId="592"/>
            <ac:spMk id="87" creationId="{899785BF-CF63-FC9B-48FD-4B5F18A75B3A}"/>
          </ac:spMkLst>
        </pc:spChg>
        <pc:spChg chg="add mod">
          <ac:chgData name="Cannell, Michael B" userId="df291291-9ac9-42c2-a976-062f6e2ad9da" providerId="ADAL" clId="{14503846-FABC-4445-AD3F-F4345D3EA131}" dt="2022-09-27T15:45:08.854" v="7890"/>
          <ac:spMkLst>
            <pc:docMk/>
            <pc:sldMk cId="545105592" sldId="592"/>
            <ac:spMk id="88" creationId="{B2E14A59-1CA4-75A9-A25F-2639324C25AA}"/>
          </ac:spMkLst>
        </pc:spChg>
        <pc:spChg chg="add mod">
          <ac:chgData name="Cannell, Michael B" userId="df291291-9ac9-42c2-a976-062f6e2ad9da" providerId="ADAL" clId="{14503846-FABC-4445-AD3F-F4345D3EA131}" dt="2022-09-27T15:45:08.854" v="7890"/>
          <ac:spMkLst>
            <pc:docMk/>
            <pc:sldMk cId="545105592" sldId="592"/>
            <ac:spMk id="89" creationId="{60B12227-1803-2C06-5D7A-186EC9ABECDB}"/>
          </ac:spMkLst>
        </pc:spChg>
        <pc:spChg chg="add mod">
          <ac:chgData name="Cannell, Michael B" userId="df291291-9ac9-42c2-a976-062f6e2ad9da" providerId="ADAL" clId="{14503846-FABC-4445-AD3F-F4345D3EA131}" dt="2022-09-27T15:45:08.854" v="7890"/>
          <ac:spMkLst>
            <pc:docMk/>
            <pc:sldMk cId="545105592" sldId="592"/>
            <ac:spMk id="90" creationId="{9259E513-6E74-324E-F8BF-2B08E3E1CA4E}"/>
          </ac:spMkLst>
        </pc:spChg>
        <pc:spChg chg="add mod">
          <ac:chgData name="Cannell, Michael B" userId="df291291-9ac9-42c2-a976-062f6e2ad9da" providerId="ADAL" clId="{14503846-FABC-4445-AD3F-F4345D3EA131}" dt="2022-09-27T15:45:08.854" v="7890"/>
          <ac:spMkLst>
            <pc:docMk/>
            <pc:sldMk cId="545105592" sldId="592"/>
            <ac:spMk id="91" creationId="{29074BE5-1B95-FBC5-4092-BD40903816CE}"/>
          </ac:spMkLst>
        </pc:spChg>
        <pc:spChg chg="add mod">
          <ac:chgData name="Cannell, Michael B" userId="df291291-9ac9-42c2-a976-062f6e2ad9da" providerId="ADAL" clId="{14503846-FABC-4445-AD3F-F4345D3EA131}" dt="2022-09-27T15:45:08.854" v="7890"/>
          <ac:spMkLst>
            <pc:docMk/>
            <pc:sldMk cId="545105592" sldId="592"/>
            <ac:spMk id="92" creationId="{F523F37D-6D1B-8B7D-B91E-2A36D04944E3}"/>
          </ac:spMkLst>
        </pc:spChg>
        <pc:spChg chg="add mod">
          <ac:chgData name="Cannell, Michael B" userId="df291291-9ac9-42c2-a976-062f6e2ad9da" providerId="ADAL" clId="{14503846-FABC-4445-AD3F-F4345D3EA131}" dt="2022-09-27T15:45:08.854" v="7890"/>
          <ac:spMkLst>
            <pc:docMk/>
            <pc:sldMk cId="545105592" sldId="592"/>
            <ac:spMk id="93" creationId="{271284F1-40C9-2BD4-A940-7B4FBBAC606D}"/>
          </ac:spMkLst>
        </pc:spChg>
        <pc:spChg chg="add mod">
          <ac:chgData name="Cannell, Michael B" userId="df291291-9ac9-42c2-a976-062f6e2ad9da" providerId="ADAL" clId="{14503846-FABC-4445-AD3F-F4345D3EA131}" dt="2022-09-27T15:45:08.854" v="7890"/>
          <ac:spMkLst>
            <pc:docMk/>
            <pc:sldMk cId="545105592" sldId="592"/>
            <ac:spMk id="94" creationId="{2778E28E-2F9D-6790-9542-E79F494219A3}"/>
          </ac:spMkLst>
        </pc:spChg>
        <pc:spChg chg="add mod">
          <ac:chgData name="Cannell, Michael B" userId="df291291-9ac9-42c2-a976-062f6e2ad9da" providerId="ADAL" clId="{14503846-FABC-4445-AD3F-F4345D3EA131}" dt="2022-09-27T15:45:08.854" v="7890"/>
          <ac:spMkLst>
            <pc:docMk/>
            <pc:sldMk cId="545105592" sldId="592"/>
            <ac:spMk id="95" creationId="{0EC20BA8-247E-6738-0B1C-D8F4AD14BFF3}"/>
          </ac:spMkLst>
        </pc:spChg>
        <pc:spChg chg="add mod">
          <ac:chgData name="Cannell, Michael B" userId="df291291-9ac9-42c2-a976-062f6e2ad9da" providerId="ADAL" clId="{14503846-FABC-4445-AD3F-F4345D3EA131}" dt="2022-09-27T15:45:08.854" v="7890"/>
          <ac:spMkLst>
            <pc:docMk/>
            <pc:sldMk cId="545105592" sldId="592"/>
            <ac:spMk id="96" creationId="{E27E5B7B-267F-F1BF-EBDD-B4254321F2D4}"/>
          </ac:spMkLst>
        </pc:spChg>
        <pc:spChg chg="add mod">
          <ac:chgData name="Cannell, Michael B" userId="df291291-9ac9-42c2-a976-062f6e2ad9da" providerId="ADAL" clId="{14503846-FABC-4445-AD3F-F4345D3EA131}" dt="2022-09-27T15:45:08.854" v="7890"/>
          <ac:spMkLst>
            <pc:docMk/>
            <pc:sldMk cId="545105592" sldId="592"/>
            <ac:spMk id="97" creationId="{DC7A6E20-E3E8-5746-25BF-73BA8A8D0ED4}"/>
          </ac:spMkLst>
        </pc:spChg>
        <pc:spChg chg="add mod">
          <ac:chgData name="Cannell, Michael B" userId="df291291-9ac9-42c2-a976-062f6e2ad9da" providerId="ADAL" clId="{14503846-FABC-4445-AD3F-F4345D3EA131}" dt="2022-09-27T15:45:08.854" v="7890"/>
          <ac:spMkLst>
            <pc:docMk/>
            <pc:sldMk cId="545105592" sldId="592"/>
            <ac:spMk id="98" creationId="{6B7BE8F3-7433-B119-C7A0-64E29E94E8DA}"/>
          </ac:spMkLst>
        </pc:spChg>
        <pc:spChg chg="add mod">
          <ac:chgData name="Cannell, Michael B" userId="df291291-9ac9-42c2-a976-062f6e2ad9da" providerId="ADAL" clId="{14503846-FABC-4445-AD3F-F4345D3EA131}" dt="2022-09-27T15:45:08.854" v="7890"/>
          <ac:spMkLst>
            <pc:docMk/>
            <pc:sldMk cId="545105592" sldId="592"/>
            <ac:spMk id="99" creationId="{776474E3-6AEE-BA0A-16E0-6161A3958482}"/>
          </ac:spMkLst>
        </pc:spChg>
        <pc:spChg chg="add mod">
          <ac:chgData name="Cannell, Michael B" userId="df291291-9ac9-42c2-a976-062f6e2ad9da" providerId="ADAL" clId="{14503846-FABC-4445-AD3F-F4345D3EA131}" dt="2022-09-27T15:45:08.854" v="7890"/>
          <ac:spMkLst>
            <pc:docMk/>
            <pc:sldMk cId="545105592" sldId="592"/>
            <ac:spMk id="100" creationId="{75A3E4DB-D312-2275-FC5F-81788A7045AA}"/>
          </ac:spMkLst>
        </pc:spChg>
        <pc:spChg chg="add mod">
          <ac:chgData name="Cannell, Michael B" userId="df291291-9ac9-42c2-a976-062f6e2ad9da" providerId="ADAL" clId="{14503846-FABC-4445-AD3F-F4345D3EA131}" dt="2022-09-27T15:45:08.854" v="7890"/>
          <ac:spMkLst>
            <pc:docMk/>
            <pc:sldMk cId="545105592" sldId="592"/>
            <ac:spMk id="101" creationId="{5E4A6ED8-A5D2-9ABD-7E05-7590B29F28AA}"/>
          </ac:spMkLst>
        </pc:spChg>
        <pc:spChg chg="add mod">
          <ac:chgData name="Cannell, Michael B" userId="df291291-9ac9-42c2-a976-062f6e2ad9da" providerId="ADAL" clId="{14503846-FABC-4445-AD3F-F4345D3EA131}" dt="2022-09-27T15:45:08.854" v="7890"/>
          <ac:spMkLst>
            <pc:docMk/>
            <pc:sldMk cId="545105592" sldId="592"/>
            <ac:spMk id="102" creationId="{1DFF5E22-43CC-9AB0-F88E-CB1D28598B47}"/>
          </ac:spMkLst>
        </pc:spChg>
        <pc:spChg chg="add mod">
          <ac:chgData name="Cannell, Michael B" userId="df291291-9ac9-42c2-a976-062f6e2ad9da" providerId="ADAL" clId="{14503846-FABC-4445-AD3F-F4345D3EA131}" dt="2022-09-27T15:45:08.854" v="7890"/>
          <ac:spMkLst>
            <pc:docMk/>
            <pc:sldMk cId="545105592" sldId="592"/>
            <ac:spMk id="103" creationId="{B3958353-18BA-4AC9-470C-8A56F2E9FC4C}"/>
          </ac:spMkLst>
        </pc:spChg>
        <pc:spChg chg="add mod">
          <ac:chgData name="Cannell, Michael B" userId="df291291-9ac9-42c2-a976-062f6e2ad9da" providerId="ADAL" clId="{14503846-FABC-4445-AD3F-F4345D3EA131}" dt="2022-09-27T15:45:08.854" v="7890"/>
          <ac:spMkLst>
            <pc:docMk/>
            <pc:sldMk cId="545105592" sldId="592"/>
            <ac:spMk id="104" creationId="{6ED9F7AC-9F02-6842-02AF-F898C0DB3AFF}"/>
          </ac:spMkLst>
        </pc:spChg>
        <pc:spChg chg="add mod">
          <ac:chgData name="Cannell, Michael B" userId="df291291-9ac9-42c2-a976-062f6e2ad9da" providerId="ADAL" clId="{14503846-FABC-4445-AD3F-F4345D3EA131}" dt="2022-09-27T15:45:08.854" v="7890"/>
          <ac:spMkLst>
            <pc:docMk/>
            <pc:sldMk cId="545105592" sldId="592"/>
            <ac:spMk id="105" creationId="{22B497C6-EB2F-4348-3180-810D242ADEBD}"/>
          </ac:spMkLst>
        </pc:spChg>
        <pc:spChg chg="add mod">
          <ac:chgData name="Cannell, Michael B" userId="df291291-9ac9-42c2-a976-062f6e2ad9da" providerId="ADAL" clId="{14503846-FABC-4445-AD3F-F4345D3EA131}" dt="2022-09-27T15:45:08.854" v="7890"/>
          <ac:spMkLst>
            <pc:docMk/>
            <pc:sldMk cId="545105592" sldId="592"/>
            <ac:spMk id="106" creationId="{04D7C7B4-717B-8BD6-DA7C-9A55C006EA11}"/>
          </ac:spMkLst>
        </pc:spChg>
        <pc:spChg chg="add mod">
          <ac:chgData name="Cannell, Michael B" userId="df291291-9ac9-42c2-a976-062f6e2ad9da" providerId="ADAL" clId="{14503846-FABC-4445-AD3F-F4345D3EA131}" dt="2022-09-27T15:45:08.854" v="7890"/>
          <ac:spMkLst>
            <pc:docMk/>
            <pc:sldMk cId="545105592" sldId="592"/>
            <ac:spMk id="107" creationId="{AAC3FF00-5391-BC7B-D40A-06475F196FB9}"/>
          </ac:spMkLst>
        </pc:spChg>
        <pc:spChg chg="add mod">
          <ac:chgData name="Cannell, Michael B" userId="df291291-9ac9-42c2-a976-062f6e2ad9da" providerId="ADAL" clId="{14503846-FABC-4445-AD3F-F4345D3EA131}" dt="2022-09-27T15:45:08.854" v="7890"/>
          <ac:spMkLst>
            <pc:docMk/>
            <pc:sldMk cId="545105592" sldId="592"/>
            <ac:spMk id="108" creationId="{5222291C-0DAF-7EAE-3712-607369DF8A7E}"/>
          </ac:spMkLst>
        </pc:spChg>
        <pc:spChg chg="add mod">
          <ac:chgData name="Cannell, Michael B" userId="df291291-9ac9-42c2-a976-062f6e2ad9da" providerId="ADAL" clId="{14503846-FABC-4445-AD3F-F4345D3EA131}" dt="2022-09-27T15:45:08.854" v="7890"/>
          <ac:spMkLst>
            <pc:docMk/>
            <pc:sldMk cId="545105592" sldId="592"/>
            <ac:spMk id="109" creationId="{63A46CB7-8E97-F920-7A28-C325740FED3E}"/>
          </ac:spMkLst>
        </pc:spChg>
        <pc:spChg chg="add mod">
          <ac:chgData name="Cannell, Michael B" userId="df291291-9ac9-42c2-a976-062f6e2ad9da" providerId="ADAL" clId="{14503846-FABC-4445-AD3F-F4345D3EA131}" dt="2022-09-27T15:45:08.854" v="7890"/>
          <ac:spMkLst>
            <pc:docMk/>
            <pc:sldMk cId="545105592" sldId="592"/>
            <ac:spMk id="110" creationId="{533BB649-2D1B-180C-75BC-91D85ABA94EA}"/>
          </ac:spMkLst>
        </pc:spChg>
        <pc:spChg chg="add mod">
          <ac:chgData name="Cannell, Michael B" userId="df291291-9ac9-42c2-a976-062f6e2ad9da" providerId="ADAL" clId="{14503846-FABC-4445-AD3F-F4345D3EA131}" dt="2022-09-27T15:45:08.854" v="7890"/>
          <ac:spMkLst>
            <pc:docMk/>
            <pc:sldMk cId="545105592" sldId="592"/>
            <ac:spMk id="111" creationId="{778836EB-137E-BFD4-2362-D168F32FD093}"/>
          </ac:spMkLst>
        </pc:spChg>
        <pc:spChg chg="add mod">
          <ac:chgData name="Cannell, Michael B" userId="df291291-9ac9-42c2-a976-062f6e2ad9da" providerId="ADAL" clId="{14503846-FABC-4445-AD3F-F4345D3EA131}" dt="2022-09-27T15:45:08.854" v="7890"/>
          <ac:spMkLst>
            <pc:docMk/>
            <pc:sldMk cId="545105592" sldId="592"/>
            <ac:spMk id="112" creationId="{44BA1851-3F57-C33E-E94C-F3588EA3402E}"/>
          </ac:spMkLst>
        </pc:spChg>
        <pc:spChg chg="add mod">
          <ac:chgData name="Cannell, Michael B" userId="df291291-9ac9-42c2-a976-062f6e2ad9da" providerId="ADAL" clId="{14503846-FABC-4445-AD3F-F4345D3EA131}" dt="2022-09-27T15:45:08.854" v="7890"/>
          <ac:spMkLst>
            <pc:docMk/>
            <pc:sldMk cId="545105592" sldId="592"/>
            <ac:spMk id="113" creationId="{846C69F1-6666-20D1-AAB1-05491D82AD18}"/>
          </ac:spMkLst>
        </pc:spChg>
        <pc:spChg chg="add mod">
          <ac:chgData name="Cannell, Michael B" userId="df291291-9ac9-42c2-a976-062f6e2ad9da" providerId="ADAL" clId="{14503846-FABC-4445-AD3F-F4345D3EA131}" dt="2022-09-27T15:45:08.854" v="7890"/>
          <ac:spMkLst>
            <pc:docMk/>
            <pc:sldMk cId="545105592" sldId="592"/>
            <ac:spMk id="114" creationId="{F2F9E32C-4683-BB11-3769-A909ADDEEF0C}"/>
          </ac:spMkLst>
        </pc:spChg>
        <pc:spChg chg="add mod">
          <ac:chgData name="Cannell, Michael B" userId="df291291-9ac9-42c2-a976-062f6e2ad9da" providerId="ADAL" clId="{14503846-FABC-4445-AD3F-F4345D3EA131}" dt="2022-09-27T15:45:08.854" v="7890"/>
          <ac:spMkLst>
            <pc:docMk/>
            <pc:sldMk cId="545105592" sldId="592"/>
            <ac:spMk id="115" creationId="{FC810FF3-84A9-8124-2834-26BE87DF9985}"/>
          </ac:spMkLst>
        </pc:spChg>
        <pc:spChg chg="add mod">
          <ac:chgData name="Cannell, Michael B" userId="df291291-9ac9-42c2-a976-062f6e2ad9da" providerId="ADAL" clId="{14503846-FABC-4445-AD3F-F4345D3EA131}" dt="2022-09-27T15:45:08.854" v="7890"/>
          <ac:spMkLst>
            <pc:docMk/>
            <pc:sldMk cId="545105592" sldId="592"/>
            <ac:spMk id="116" creationId="{7FDA68EA-2160-75C9-508D-40D030EE9487}"/>
          </ac:spMkLst>
        </pc:spChg>
        <pc:spChg chg="add mod">
          <ac:chgData name="Cannell, Michael B" userId="df291291-9ac9-42c2-a976-062f6e2ad9da" providerId="ADAL" clId="{14503846-FABC-4445-AD3F-F4345D3EA131}" dt="2022-09-27T15:45:08.854" v="7890"/>
          <ac:spMkLst>
            <pc:docMk/>
            <pc:sldMk cId="545105592" sldId="592"/>
            <ac:spMk id="117" creationId="{36882E45-4B71-45BB-4135-B10A3E453403}"/>
          </ac:spMkLst>
        </pc:spChg>
        <pc:spChg chg="add mod">
          <ac:chgData name="Cannell, Michael B" userId="df291291-9ac9-42c2-a976-062f6e2ad9da" providerId="ADAL" clId="{14503846-FABC-4445-AD3F-F4345D3EA131}" dt="2022-09-27T15:45:08.854" v="7890"/>
          <ac:spMkLst>
            <pc:docMk/>
            <pc:sldMk cId="545105592" sldId="592"/>
            <ac:spMk id="118" creationId="{6D5804C5-18DE-1E70-7441-C788AE7CDC2B}"/>
          </ac:spMkLst>
        </pc:spChg>
        <pc:spChg chg="add mod">
          <ac:chgData name="Cannell, Michael B" userId="df291291-9ac9-42c2-a976-062f6e2ad9da" providerId="ADAL" clId="{14503846-FABC-4445-AD3F-F4345D3EA131}" dt="2022-09-27T15:45:08.854" v="7890"/>
          <ac:spMkLst>
            <pc:docMk/>
            <pc:sldMk cId="545105592" sldId="592"/>
            <ac:spMk id="119" creationId="{1D5E98F9-1B5C-800B-8AF6-AE0E09CA5BC5}"/>
          </ac:spMkLst>
        </pc:spChg>
        <pc:spChg chg="add mod">
          <ac:chgData name="Cannell, Michael B" userId="df291291-9ac9-42c2-a976-062f6e2ad9da" providerId="ADAL" clId="{14503846-FABC-4445-AD3F-F4345D3EA131}" dt="2022-09-27T15:45:08.854" v="7890"/>
          <ac:spMkLst>
            <pc:docMk/>
            <pc:sldMk cId="545105592" sldId="592"/>
            <ac:spMk id="120" creationId="{61DEC614-0753-F368-DFEC-11B5465C271D}"/>
          </ac:spMkLst>
        </pc:spChg>
        <pc:spChg chg="add mod">
          <ac:chgData name="Cannell, Michael B" userId="df291291-9ac9-42c2-a976-062f6e2ad9da" providerId="ADAL" clId="{14503846-FABC-4445-AD3F-F4345D3EA131}" dt="2022-09-27T15:45:08.854" v="7890"/>
          <ac:spMkLst>
            <pc:docMk/>
            <pc:sldMk cId="545105592" sldId="592"/>
            <ac:spMk id="121" creationId="{F7D36897-77DA-4C22-DD20-309BBEF8DCF8}"/>
          </ac:spMkLst>
        </pc:spChg>
        <pc:spChg chg="add mod">
          <ac:chgData name="Cannell, Michael B" userId="df291291-9ac9-42c2-a976-062f6e2ad9da" providerId="ADAL" clId="{14503846-FABC-4445-AD3F-F4345D3EA131}" dt="2022-09-27T15:45:08.854" v="7890"/>
          <ac:spMkLst>
            <pc:docMk/>
            <pc:sldMk cId="545105592" sldId="592"/>
            <ac:spMk id="122" creationId="{5B5CFBFA-6C9C-EF7F-ECD2-45A8D9C3741D}"/>
          </ac:spMkLst>
        </pc:spChg>
        <pc:spChg chg="add mod">
          <ac:chgData name="Cannell, Michael B" userId="df291291-9ac9-42c2-a976-062f6e2ad9da" providerId="ADAL" clId="{14503846-FABC-4445-AD3F-F4345D3EA131}" dt="2022-09-27T15:45:08.854" v="7890"/>
          <ac:spMkLst>
            <pc:docMk/>
            <pc:sldMk cId="545105592" sldId="592"/>
            <ac:spMk id="123" creationId="{8C7D0CE4-C4D6-CF42-37CC-A413FCE94616}"/>
          </ac:spMkLst>
        </pc:spChg>
        <pc:cxnChg chg="del">
          <ac:chgData name="Cannell, Michael B" userId="df291291-9ac9-42c2-a976-062f6e2ad9da" providerId="ADAL" clId="{14503846-FABC-4445-AD3F-F4345D3EA131}" dt="2022-09-27T15:45:07.345" v="7889" actId="478"/>
          <ac:cxnSpMkLst>
            <pc:docMk/>
            <pc:sldMk cId="545105592" sldId="592"/>
            <ac:cxnSpMk id="3" creationId="{82841B5A-1A52-A9FD-658A-739E1B08FE03}"/>
          </ac:cxnSpMkLst>
        </pc:cxnChg>
        <pc:cxnChg chg="add mod">
          <ac:chgData name="Cannell, Michael B" userId="df291291-9ac9-42c2-a976-062f6e2ad9da" providerId="ADAL" clId="{14503846-FABC-4445-AD3F-F4345D3EA131}" dt="2022-09-27T15:45:08.854" v="7890"/>
          <ac:cxnSpMkLst>
            <pc:docMk/>
            <pc:sldMk cId="545105592" sldId="592"/>
            <ac:cxnSpMk id="4" creationId="{F60B1233-47DF-BB09-FF4E-CEC41D808CC2}"/>
          </ac:cxnSpMkLst>
        </pc:cxnChg>
        <pc:cxnChg chg="del">
          <ac:chgData name="Cannell, Michael B" userId="df291291-9ac9-42c2-a976-062f6e2ad9da" providerId="ADAL" clId="{14503846-FABC-4445-AD3F-F4345D3EA131}" dt="2022-09-27T15:45:07.345" v="7889" actId="478"/>
          <ac:cxnSpMkLst>
            <pc:docMk/>
            <pc:sldMk cId="545105592" sldId="592"/>
            <ac:cxnSpMk id="5" creationId="{DAD04491-881A-B525-2992-254F3DE30DC6}"/>
          </ac:cxnSpMkLst>
        </pc:cxnChg>
        <pc:cxnChg chg="del">
          <ac:chgData name="Cannell, Michael B" userId="df291291-9ac9-42c2-a976-062f6e2ad9da" providerId="ADAL" clId="{14503846-FABC-4445-AD3F-F4345D3EA131}" dt="2022-09-27T15:45:07.345" v="7889" actId="478"/>
          <ac:cxnSpMkLst>
            <pc:docMk/>
            <pc:sldMk cId="545105592" sldId="592"/>
            <ac:cxnSpMk id="42" creationId="{1AC35CF8-FCF2-FD2B-FFD3-239BD2F2B8BC}"/>
          </ac:cxnSpMkLst>
        </pc:cxnChg>
        <pc:cxnChg chg="add mod">
          <ac:chgData name="Cannell, Michael B" userId="df291291-9ac9-42c2-a976-062f6e2ad9da" providerId="ADAL" clId="{14503846-FABC-4445-AD3F-F4345D3EA131}" dt="2022-09-27T15:45:08.854" v="7890"/>
          <ac:cxnSpMkLst>
            <pc:docMk/>
            <pc:sldMk cId="545105592" sldId="592"/>
            <ac:cxnSpMk id="124" creationId="{EE203292-564F-FF67-0103-4E9257D7EBC8}"/>
          </ac:cxnSpMkLst>
        </pc:cxnChg>
        <pc:cxnChg chg="add mod">
          <ac:chgData name="Cannell, Michael B" userId="df291291-9ac9-42c2-a976-062f6e2ad9da" providerId="ADAL" clId="{14503846-FABC-4445-AD3F-F4345D3EA131}" dt="2022-09-27T15:45:08.854" v="7890"/>
          <ac:cxnSpMkLst>
            <pc:docMk/>
            <pc:sldMk cId="545105592" sldId="592"/>
            <ac:cxnSpMk id="125" creationId="{3ABDC4EE-C1EB-3C46-FDA7-46E6C37D4FE4}"/>
          </ac:cxnSpMkLst>
        </pc:cxnChg>
      </pc:sldChg>
      <pc:sldChg chg="mod modShow">
        <pc:chgData name="Cannell, Michael B" userId="df291291-9ac9-42c2-a976-062f6e2ad9da" providerId="ADAL" clId="{14503846-FABC-4445-AD3F-F4345D3EA131}" dt="2022-09-27T16:42:47.208" v="8571" actId="729"/>
        <pc:sldMkLst>
          <pc:docMk/>
          <pc:sldMk cId="1831920761" sldId="601"/>
        </pc:sldMkLst>
      </pc:sldChg>
      <pc:sldChg chg="mod modShow">
        <pc:chgData name="Cannell, Michael B" userId="df291291-9ac9-42c2-a976-062f6e2ad9da" providerId="ADAL" clId="{14503846-FABC-4445-AD3F-F4345D3EA131}" dt="2022-09-27T16:42:50.325" v="8572" actId="729"/>
        <pc:sldMkLst>
          <pc:docMk/>
          <pc:sldMk cId="1248727540" sldId="602"/>
        </pc:sldMkLst>
      </pc:sldChg>
      <pc:sldChg chg="addSp delSp modSp mod">
        <pc:chgData name="Cannell, Michael B" userId="df291291-9ac9-42c2-a976-062f6e2ad9da" providerId="ADAL" clId="{14503846-FABC-4445-AD3F-F4345D3EA131}" dt="2022-09-27T13:40:50.564" v="5533" actId="1076"/>
        <pc:sldMkLst>
          <pc:docMk/>
          <pc:sldMk cId="2700316859" sldId="603"/>
        </pc:sldMkLst>
        <pc:spChg chg="add del mod">
          <ac:chgData name="Cannell, Michael B" userId="df291291-9ac9-42c2-a976-062f6e2ad9da" providerId="ADAL" clId="{14503846-FABC-4445-AD3F-F4345D3EA131}" dt="2022-09-27T13:40:43.484" v="5531" actId="478"/>
          <ac:spMkLst>
            <pc:docMk/>
            <pc:sldMk cId="2700316859" sldId="603"/>
            <ac:spMk id="4" creationId="{6B2CF611-17C8-45FC-EA1E-B8901F443EB3}"/>
          </ac:spMkLst>
        </pc:spChg>
        <pc:spChg chg="add mod">
          <ac:chgData name="Cannell, Michael B" userId="df291291-9ac9-42c2-a976-062f6e2ad9da" providerId="ADAL" clId="{14503846-FABC-4445-AD3F-F4345D3EA131}" dt="2022-09-27T13:40:50.564" v="5533" actId="1076"/>
          <ac:spMkLst>
            <pc:docMk/>
            <pc:sldMk cId="2700316859" sldId="603"/>
            <ac:spMk id="5" creationId="{10337B94-7B6A-3E5C-1428-E4B68300DF79}"/>
          </ac:spMkLst>
        </pc:spChg>
      </pc:sldChg>
      <pc:sldChg chg="addSp delSp modSp mod ord delCm modNotesTx">
        <pc:chgData name="Cannell, Michael B" userId="df291291-9ac9-42c2-a976-062f6e2ad9da" providerId="ADAL" clId="{14503846-FABC-4445-AD3F-F4345D3EA131}" dt="2022-09-27T15:04:37.409" v="6819" actId="20577"/>
        <pc:sldMkLst>
          <pc:docMk/>
          <pc:sldMk cId="2007599277" sldId="604"/>
        </pc:sldMkLst>
        <pc:spChg chg="add del mod">
          <ac:chgData name="Cannell, Michael B" userId="df291291-9ac9-42c2-a976-062f6e2ad9da" providerId="ADAL" clId="{14503846-FABC-4445-AD3F-F4345D3EA131}" dt="2022-09-27T11:27:39.396" v="1420" actId="478"/>
          <ac:spMkLst>
            <pc:docMk/>
            <pc:sldMk cId="2007599277" sldId="604"/>
            <ac:spMk id="5" creationId="{A39BB8D8-D025-AFEC-777C-48E4F68EFE35}"/>
          </ac:spMkLst>
        </pc:spChg>
      </pc:sldChg>
      <pc:sldChg chg="addSp delSp modSp mod ord modShow delCm modNotesTx">
        <pc:chgData name="Cannell, Michael B" userId="df291291-9ac9-42c2-a976-062f6e2ad9da" providerId="ADAL" clId="{14503846-FABC-4445-AD3F-F4345D3EA131}" dt="2022-09-27T11:31:54.459" v="1662" actId="729"/>
        <pc:sldMkLst>
          <pc:docMk/>
          <pc:sldMk cId="3286573743" sldId="605"/>
        </pc:sldMkLst>
        <pc:spChg chg="mod">
          <ac:chgData name="Cannell, Michael B" userId="df291291-9ac9-42c2-a976-062f6e2ad9da" providerId="ADAL" clId="{14503846-FABC-4445-AD3F-F4345D3EA131}" dt="2022-09-27T11:31:30.430" v="1658" actId="20577"/>
          <ac:spMkLst>
            <pc:docMk/>
            <pc:sldMk cId="3286573743" sldId="605"/>
            <ac:spMk id="3" creationId="{8AD464CC-02E5-DC6B-FB20-A2183F2A6609}"/>
          </ac:spMkLst>
        </pc:spChg>
        <pc:spChg chg="add del mod">
          <ac:chgData name="Cannell, Michael B" userId="df291291-9ac9-42c2-a976-062f6e2ad9da" providerId="ADAL" clId="{14503846-FABC-4445-AD3F-F4345D3EA131}" dt="2022-09-27T11:31:39.567" v="1659" actId="478"/>
          <ac:spMkLst>
            <pc:docMk/>
            <pc:sldMk cId="3286573743" sldId="605"/>
            <ac:spMk id="4" creationId="{11EB181A-F151-D909-6770-BD24E5C46FED}"/>
          </ac:spMkLst>
        </pc:spChg>
      </pc:sldChg>
      <pc:sldChg chg="del">
        <pc:chgData name="Cannell, Michael B" userId="df291291-9ac9-42c2-a976-062f6e2ad9da" providerId="ADAL" clId="{14503846-FABC-4445-AD3F-F4345D3EA131}" dt="2022-09-27T13:23:31.186" v="5067" actId="2696"/>
        <pc:sldMkLst>
          <pc:docMk/>
          <pc:sldMk cId="4259722811" sldId="606"/>
        </pc:sldMkLst>
      </pc:sldChg>
      <pc:sldChg chg="mod modShow modNotesTx">
        <pc:chgData name="Cannell, Michael B" userId="df291291-9ac9-42c2-a976-062f6e2ad9da" providerId="ADAL" clId="{14503846-FABC-4445-AD3F-F4345D3EA131}" dt="2022-09-27T18:51:50.198" v="8604" actId="729"/>
        <pc:sldMkLst>
          <pc:docMk/>
          <pc:sldMk cId="2104395903" sldId="607"/>
        </pc:sldMkLst>
      </pc:sldChg>
      <pc:sldChg chg="mod modShow">
        <pc:chgData name="Cannell, Michael B" userId="df291291-9ac9-42c2-a976-062f6e2ad9da" providerId="ADAL" clId="{14503846-FABC-4445-AD3F-F4345D3EA131}" dt="2022-09-27T16:43:11.064" v="8577" actId="729"/>
        <pc:sldMkLst>
          <pc:docMk/>
          <pc:sldMk cId="528763732" sldId="608"/>
        </pc:sldMkLst>
      </pc:sldChg>
      <pc:sldChg chg="mod modShow">
        <pc:chgData name="Cannell, Michael B" userId="df291291-9ac9-42c2-a976-062f6e2ad9da" providerId="ADAL" clId="{14503846-FABC-4445-AD3F-F4345D3EA131}" dt="2022-09-27T16:43:28.152" v="8584" actId="729"/>
        <pc:sldMkLst>
          <pc:docMk/>
          <pc:sldMk cId="912393915" sldId="609"/>
        </pc:sldMkLst>
      </pc:sldChg>
      <pc:sldChg chg="mod modShow">
        <pc:chgData name="Cannell, Michael B" userId="df291291-9ac9-42c2-a976-062f6e2ad9da" providerId="ADAL" clId="{14503846-FABC-4445-AD3F-F4345D3EA131}" dt="2022-09-27T16:43:31.203" v="8585" actId="729"/>
        <pc:sldMkLst>
          <pc:docMk/>
          <pc:sldMk cId="2414242671" sldId="610"/>
        </pc:sldMkLst>
      </pc:sldChg>
      <pc:sldChg chg="mod modShow">
        <pc:chgData name="Cannell, Michael B" userId="df291291-9ac9-42c2-a976-062f6e2ad9da" providerId="ADAL" clId="{14503846-FABC-4445-AD3F-F4345D3EA131}" dt="2022-09-27T16:43:13.510" v="8578" actId="729"/>
        <pc:sldMkLst>
          <pc:docMk/>
          <pc:sldMk cId="3089098712" sldId="611"/>
        </pc:sldMkLst>
      </pc:sldChg>
      <pc:sldChg chg="mod modShow">
        <pc:chgData name="Cannell, Michael B" userId="df291291-9ac9-42c2-a976-062f6e2ad9da" providerId="ADAL" clId="{14503846-FABC-4445-AD3F-F4345D3EA131}" dt="2022-09-27T16:43:15.765" v="8579" actId="729"/>
        <pc:sldMkLst>
          <pc:docMk/>
          <pc:sldMk cId="1999094461" sldId="612"/>
        </pc:sldMkLst>
      </pc:sldChg>
      <pc:sldChg chg="mod modShow">
        <pc:chgData name="Cannell, Michael B" userId="df291291-9ac9-42c2-a976-062f6e2ad9da" providerId="ADAL" clId="{14503846-FABC-4445-AD3F-F4345D3EA131}" dt="2022-09-27T16:43:18.879" v="8580" actId="729"/>
        <pc:sldMkLst>
          <pc:docMk/>
          <pc:sldMk cId="519702476" sldId="613"/>
        </pc:sldMkLst>
      </pc:sldChg>
      <pc:sldChg chg="mod modShow">
        <pc:chgData name="Cannell, Michael B" userId="df291291-9ac9-42c2-a976-062f6e2ad9da" providerId="ADAL" clId="{14503846-FABC-4445-AD3F-F4345D3EA131}" dt="2022-09-27T16:43:20.980" v="8581" actId="729"/>
        <pc:sldMkLst>
          <pc:docMk/>
          <pc:sldMk cId="2705956124" sldId="614"/>
        </pc:sldMkLst>
      </pc:sldChg>
      <pc:sldChg chg="mod modShow">
        <pc:chgData name="Cannell, Michael B" userId="df291291-9ac9-42c2-a976-062f6e2ad9da" providerId="ADAL" clId="{14503846-FABC-4445-AD3F-F4345D3EA131}" dt="2022-09-27T16:43:22.667" v="8582" actId="729"/>
        <pc:sldMkLst>
          <pc:docMk/>
          <pc:sldMk cId="3906855156" sldId="615"/>
        </pc:sldMkLst>
      </pc:sldChg>
      <pc:sldChg chg="mod modShow">
        <pc:chgData name="Cannell, Michael B" userId="df291291-9ac9-42c2-a976-062f6e2ad9da" providerId="ADAL" clId="{14503846-FABC-4445-AD3F-F4345D3EA131}" dt="2022-09-27T16:43:25.581" v="8583" actId="729"/>
        <pc:sldMkLst>
          <pc:docMk/>
          <pc:sldMk cId="2398102979" sldId="616"/>
        </pc:sldMkLst>
      </pc:sldChg>
      <pc:sldChg chg="mod modShow modNotesTx">
        <pc:chgData name="Cannell, Michael B" userId="df291291-9ac9-42c2-a976-062f6e2ad9da" providerId="ADAL" clId="{14503846-FABC-4445-AD3F-F4345D3EA131}" dt="2022-09-27T10:32:38.159" v="231" actId="729"/>
        <pc:sldMkLst>
          <pc:docMk/>
          <pc:sldMk cId="3122756417" sldId="618"/>
        </pc:sldMkLst>
      </pc:sldChg>
      <pc:sldChg chg="mod modShow">
        <pc:chgData name="Cannell, Michael B" userId="df291291-9ac9-42c2-a976-062f6e2ad9da" providerId="ADAL" clId="{14503846-FABC-4445-AD3F-F4345D3EA131}" dt="2022-09-27T16:43:37.484" v="8587" actId="729"/>
        <pc:sldMkLst>
          <pc:docMk/>
          <pc:sldMk cId="394383850" sldId="620"/>
        </pc:sldMkLst>
      </pc:sldChg>
      <pc:sldChg chg="modSp add mod modNotesTx">
        <pc:chgData name="Cannell, Michael B" userId="df291291-9ac9-42c2-a976-062f6e2ad9da" providerId="ADAL" clId="{14503846-FABC-4445-AD3F-F4345D3EA131}" dt="2022-09-27T11:28:17.219" v="1477" actId="20577"/>
        <pc:sldMkLst>
          <pc:docMk/>
          <pc:sldMk cId="1863215491" sldId="623"/>
        </pc:sldMkLst>
        <pc:spChg chg="mod">
          <ac:chgData name="Cannell, Michael B" userId="df291291-9ac9-42c2-a976-062f6e2ad9da" providerId="ADAL" clId="{14503846-FABC-4445-AD3F-F4345D3EA131}" dt="2022-09-27T11:25:32.224" v="1313" actId="20577"/>
          <ac:spMkLst>
            <pc:docMk/>
            <pc:sldMk cId="1863215491" sldId="623"/>
            <ac:spMk id="5" creationId="{A39BB8D8-D025-AFEC-777C-48E4F68EFE35}"/>
          </ac:spMkLst>
        </pc:spChg>
      </pc:sldChg>
      <pc:sldChg chg="add modNotesTx">
        <pc:chgData name="Cannell, Michael B" userId="df291291-9ac9-42c2-a976-062f6e2ad9da" providerId="ADAL" clId="{14503846-FABC-4445-AD3F-F4345D3EA131}" dt="2022-09-27T11:28:11.797" v="1476" actId="20577"/>
        <pc:sldMkLst>
          <pc:docMk/>
          <pc:sldMk cId="3202892199" sldId="624"/>
        </pc:sldMkLst>
      </pc:sldChg>
      <pc:sldChg chg="add del">
        <pc:chgData name="Cannell, Michael B" userId="df291291-9ac9-42c2-a976-062f6e2ad9da" providerId="ADAL" clId="{14503846-FABC-4445-AD3F-F4345D3EA131}" dt="2022-09-27T11:34:04.016" v="1727" actId="2696"/>
        <pc:sldMkLst>
          <pc:docMk/>
          <pc:sldMk cId="1543582404" sldId="625"/>
        </pc:sldMkLst>
      </pc:sldChg>
      <pc:sldChg chg="addSp delSp modSp add mod modShow modNotesTx">
        <pc:chgData name="Cannell, Michael B" userId="df291291-9ac9-42c2-a976-062f6e2ad9da" providerId="ADAL" clId="{14503846-FABC-4445-AD3F-F4345D3EA131}" dt="2022-09-27T11:35:53.429" v="1741" actId="478"/>
        <pc:sldMkLst>
          <pc:docMk/>
          <pc:sldMk cId="1797082456" sldId="626"/>
        </pc:sldMkLst>
        <pc:spChg chg="mod">
          <ac:chgData name="Cannell, Michael B" userId="df291291-9ac9-42c2-a976-062f6e2ad9da" providerId="ADAL" clId="{14503846-FABC-4445-AD3F-F4345D3EA131}" dt="2022-09-27T11:33:55.494" v="1726" actId="20577"/>
          <ac:spMkLst>
            <pc:docMk/>
            <pc:sldMk cId="1797082456" sldId="626"/>
            <ac:spMk id="3" creationId="{8AD464CC-02E5-DC6B-FB20-A2183F2A6609}"/>
          </ac:spMkLst>
        </pc:spChg>
        <pc:spChg chg="add mod">
          <ac:chgData name="Cannell, Michael B" userId="df291291-9ac9-42c2-a976-062f6e2ad9da" providerId="ADAL" clId="{14503846-FABC-4445-AD3F-F4345D3EA131}" dt="2022-09-27T11:32:31.602" v="1686"/>
          <ac:spMkLst>
            <pc:docMk/>
            <pc:sldMk cId="1797082456" sldId="626"/>
            <ac:spMk id="4" creationId="{31322F6D-67BA-936A-4A62-328FF32C293D}"/>
          </ac:spMkLst>
        </pc:spChg>
        <pc:spChg chg="add del mod">
          <ac:chgData name="Cannell, Michael B" userId="df291291-9ac9-42c2-a976-062f6e2ad9da" providerId="ADAL" clId="{14503846-FABC-4445-AD3F-F4345D3EA131}" dt="2022-09-27T11:35:53.429" v="1741" actId="478"/>
          <ac:spMkLst>
            <pc:docMk/>
            <pc:sldMk cId="1797082456" sldId="626"/>
            <ac:spMk id="5" creationId="{24650383-B19A-B223-A245-BD8D5EC20033}"/>
          </ac:spMkLst>
        </pc:spChg>
      </pc:sldChg>
      <pc:sldChg chg="modSp add mod modNotesTx">
        <pc:chgData name="Cannell, Michael B" userId="df291291-9ac9-42c2-a976-062f6e2ad9da" providerId="ADAL" clId="{14503846-FABC-4445-AD3F-F4345D3EA131}" dt="2022-09-27T11:46:33.540" v="2679" actId="20577"/>
        <pc:sldMkLst>
          <pc:docMk/>
          <pc:sldMk cId="2043719593" sldId="627"/>
        </pc:sldMkLst>
        <pc:spChg chg="mod">
          <ac:chgData name="Cannell, Michael B" userId="df291291-9ac9-42c2-a976-062f6e2ad9da" providerId="ADAL" clId="{14503846-FABC-4445-AD3F-F4345D3EA131}" dt="2022-09-27T11:38:32.551" v="1987" actId="1076"/>
          <ac:spMkLst>
            <pc:docMk/>
            <pc:sldMk cId="2043719593" sldId="627"/>
            <ac:spMk id="5" creationId="{24650383-B19A-B223-A245-BD8D5EC20033}"/>
          </ac:spMkLst>
        </pc:spChg>
      </pc:sldChg>
      <pc:sldChg chg="addSp delSp modSp add mod modNotesTx">
        <pc:chgData name="Cannell, Michael B" userId="df291291-9ac9-42c2-a976-062f6e2ad9da" providerId="ADAL" clId="{14503846-FABC-4445-AD3F-F4345D3EA131}" dt="2022-09-27T12:04:48.716" v="3061" actId="20577"/>
        <pc:sldMkLst>
          <pc:docMk/>
          <pc:sldMk cId="2903620303" sldId="628"/>
        </pc:sldMkLst>
        <pc:spChg chg="mod">
          <ac:chgData name="Cannell, Michael B" userId="df291291-9ac9-42c2-a976-062f6e2ad9da" providerId="ADAL" clId="{14503846-FABC-4445-AD3F-F4345D3EA131}" dt="2022-09-27T11:43:14.613" v="2376" actId="20577"/>
          <ac:spMkLst>
            <pc:docMk/>
            <pc:sldMk cId="2903620303" sldId="628"/>
            <ac:spMk id="2" creationId="{D97D295A-D27E-904E-9C83-D7DA6C75DD81}"/>
          </ac:spMkLst>
        </pc:spChg>
        <pc:spChg chg="mod">
          <ac:chgData name="Cannell, Michael B" userId="df291291-9ac9-42c2-a976-062f6e2ad9da" providerId="ADAL" clId="{14503846-FABC-4445-AD3F-F4345D3EA131}" dt="2022-09-27T11:43:52.350" v="2431" actId="20577"/>
          <ac:spMkLst>
            <pc:docMk/>
            <pc:sldMk cId="2903620303" sldId="628"/>
            <ac:spMk id="3" creationId="{8AD464CC-02E5-DC6B-FB20-A2183F2A6609}"/>
          </ac:spMkLst>
        </pc:spChg>
        <pc:spChg chg="add del mod">
          <ac:chgData name="Cannell, Michael B" userId="df291291-9ac9-42c2-a976-062f6e2ad9da" providerId="ADAL" clId="{14503846-FABC-4445-AD3F-F4345D3EA131}" dt="2022-09-27T11:54:42.185" v="2873" actId="478"/>
          <ac:spMkLst>
            <pc:docMk/>
            <pc:sldMk cId="2903620303" sldId="628"/>
            <ac:spMk id="4" creationId="{5076E298-ACA4-839B-5E1E-93CEE299A005}"/>
          </ac:spMkLst>
        </pc:spChg>
        <pc:spChg chg="add mod">
          <ac:chgData name="Cannell, Michael B" userId="df291291-9ac9-42c2-a976-062f6e2ad9da" providerId="ADAL" clId="{14503846-FABC-4445-AD3F-F4345D3EA131}" dt="2022-09-27T11:59:50.830" v="2935" actId="1076"/>
          <ac:spMkLst>
            <pc:docMk/>
            <pc:sldMk cId="2903620303" sldId="628"/>
            <ac:spMk id="5" creationId="{5CA9CC84-6803-0EEB-E625-0E9DD7819227}"/>
          </ac:spMkLst>
        </pc:spChg>
        <pc:spChg chg="add mod">
          <ac:chgData name="Cannell, Michael B" userId="df291291-9ac9-42c2-a976-062f6e2ad9da" providerId="ADAL" clId="{14503846-FABC-4445-AD3F-F4345D3EA131}" dt="2022-09-27T11:57:26.453" v="2901" actId="20577"/>
          <ac:spMkLst>
            <pc:docMk/>
            <pc:sldMk cId="2903620303" sldId="628"/>
            <ac:spMk id="6" creationId="{42FBD1E2-CA0F-55B3-53A3-095B17ADF670}"/>
          </ac:spMkLst>
        </pc:spChg>
        <pc:spChg chg="add mod">
          <ac:chgData name="Cannell, Michael B" userId="df291291-9ac9-42c2-a976-062f6e2ad9da" providerId="ADAL" clId="{14503846-FABC-4445-AD3F-F4345D3EA131}" dt="2022-09-27T11:57:30.390" v="2902" actId="20577"/>
          <ac:spMkLst>
            <pc:docMk/>
            <pc:sldMk cId="2903620303" sldId="628"/>
            <ac:spMk id="7" creationId="{452A5C3D-1307-9C6C-4BA9-E1A04ADCC795}"/>
          </ac:spMkLst>
        </pc:spChg>
        <pc:spChg chg="add del mod">
          <ac:chgData name="Cannell, Michael B" userId="df291291-9ac9-42c2-a976-062f6e2ad9da" providerId="ADAL" clId="{14503846-FABC-4445-AD3F-F4345D3EA131}" dt="2022-09-27T11:58:04.040" v="2909" actId="478"/>
          <ac:spMkLst>
            <pc:docMk/>
            <pc:sldMk cId="2903620303" sldId="628"/>
            <ac:spMk id="8" creationId="{75E49D9A-4C9F-97DF-121F-ACF5BC1EF08A}"/>
          </ac:spMkLst>
        </pc:spChg>
        <pc:spChg chg="add mod">
          <ac:chgData name="Cannell, Michael B" userId="df291291-9ac9-42c2-a976-062f6e2ad9da" providerId="ADAL" clId="{14503846-FABC-4445-AD3F-F4345D3EA131}" dt="2022-09-27T11:58:21.036" v="2915" actId="1076"/>
          <ac:spMkLst>
            <pc:docMk/>
            <pc:sldMk cId="2903620303" sldId="628"/>
            <ac:spMk id="9" creationId="{A0D62640-4DE4-23ED-8E0E-0FA8AFAD5CF2}"/>
          </ac:spMkLst>
        </pc:spChg>
        <pc:spChg chg="add mod">
          <ac:chgData name="Cannell, Michael B" userId="df291291-9ac9-42c2-a976-062f6e2ad9da" providerId="ADAL" clId="{14503846-FABC-4445-AD3F-F4345D3EA131}" dt="2022-09-27T11:58:44.013" v="2926" actId="20577"/>
          <ac:spMkLst>
            <pc:docMk/>
            <pc:sldMk cId="2903620303" sldId="628"/>
            <ac:spMk id="10" creationId="{DAB4C594-69C5-537C-2757-D35DB479056D}"/>
          </ac:spMkLst>
        </pc:spChg>
        <pc:spChg chg="add mod">
          <ac:chgData name="Cannell, Michael B" userId="df291291-9ac9-42c2-a976-062f6e2ad9da" providerId="ADAL" clId="{14503846-FABC-4445-AD3F-F4345D3EA131}" dt="2022-09-27T11:59:13.752" v="2932" actId="1076"/>
          <ac:spMkLst>
            <pc:docMk/>
            <pc:sldMk cId="2903620303" sldId="628"/>
            <ac:spMk id="11" creationId="{80FE09C1-5D04-270C-7C4E-D3C23D91B0AE}"/>
          </ac:spMkLst>
        </pc:spChg>
      </pc:sldChg>
      <pc:sldChg chg="addSp modSp add mod modNotesTx">
        <pc:chgData name="Cannell, Michael B" userId="df291291-9ac9-42c2-a976-062f6e2ad9da" providerId="ADAL" clId="{14503846-FABC-4445-AD3F-F4345D3EA131}" dt="2022-09-27T14:42:08.462" v="5982" actId="207"/>
        <pc:sldMkLst>
          <pc:docMk/>
          <pc:sldMk cId="2036739347" sldId="629"/>
        </pc:sldMkLst>
        <pc:spChg chg="add mod">
          <ac:chgData name="Cannell, Michael B" userId="df291291-9ac9-42c2-a976-062f6e2ad9da" providerId="ADAL" clId="{14503846-FABC-4445-AD3F-F4345D3EA131}" dt="2022-09-27T14:42:08.462" v="5982" actId="207"/>
          <ac:spMkLst>
            <pc:docMk/>
            <pc:sldMk cId="2036739347" sldId="629"/>
            <ac:spMk id="6" creationId="{A863D3E8-4C5F-AE21-FE59-F78638655BF7}"/>
          </ac:spMkLst>
        </pc:spChg>
      </pc:sldChg>
      <pc:sldChg chg="modSp add mod modNotesTx">
        <pc:chgData name="Cannell, Michael B" userId="df291291-9ac9-42c2-a976-062f6e2ad9da" providerId="ADAL" clId="{14503846-FABC-4445-AD3F-F4345D3EA131}" dt="2022-09-27T11:46:43.508" v="2680" actId="20577"/>
        <pc:sldMkLst>
          <pc:docMk/>
          <pc:sldMk cId="2224724184" sldId="630"/>
        </pc:sldMkLst>
        <pc:spChg chg="mod">
          <ac:chgData name="Cannell, Michael B" userId="df291291-9ac9-42c2-a976-062f6e2ad9da" providerId="ADAL" clId="{14503846-FABC-4445-AD3F-F4345D3EA131}" dt="2022-09-27T11:45:54.431" v="2571" actId="1076"/>
          <ac:spMkLst>
            <pc:docMk/>
            <pc:sldMk cId="2224724184" sldId="630"/>
            <ac:spMk id="5" creationId="{24650383-B19A-B223-A245-BD8D5EC20033}"/>
          </ac:spMkLst>
        </pc:spChg>
      </pc:sldChg>
      <pc:sldChg chg="add modNotesTx">
        <pc:chgData name="Cannell, Michael B" userId="df291291-9ac9-42c2-a976-062f6e2ad9da" providerId="ADAL" clId="{14503846-FABC-4445-AD3F-F4345D3EA131}" dt="2022-09-27T12:05:04.082" v="3099" actId="20577"/>
        <pc:sldMkLst>
          <pc:docMk/>
          <pc:sldMk cId="3501301541" sldId="631"/>
        </pc:sldMkLst>
      </pc:sldChg>
      <pc:sldChg chg="addSp delSp modSp add mod ord">
        <pc:chgData name="Cannell, Michael B" userId="df291291-9ac9-42c2-a976-062f6e2ad9da" providerId="ADAL" clId="{14503846-FABC-4445-AD3F-F4345D3EA131}" dt="2022-09-27T14:42:15.915" v="5983" actId="207"/>
        <pc:sldMkLst>
          <pc:docMk/>
          <pc:sldMk cId="1409071225" sldId="632"/>
        </pc:sldMkLst>
        <pc:spChg chg="add del mod">
          <ac:chgData name="Cannell, Michael B" userId="df291291-9ac9-42c2-a976-062f6e2ad9da" providerId="ADAL" clId="{14503846-FABC-4445-AD3F-F4345D3EA131}" dt="2022-09-27T12:00:59.317" v="2940"/>
          <ac:spMkLst>
            <pc:docMk/>
            <pc:sldMk cId="1409071225" sldId="632"/>
            <ac:spMk id="4" creationId="{E1CC1DC8-A0B5-5A42-DFCE-93EDF57CCE4E}"/>
          </ac:spMkLst>
        </pc:spChg>
        <pc:spChg chg="del">
          <ac:chgData name="Cannell, Michael B" userId="df291291-9ac9-42c2-a976-062f6e2ad9da" providerId="ADAL" clId="{14503846-FABC-4445-AD3F-F4345D3EA131}" dt="2022-09-27T12:00:07.177" v="2938" actId="478"/>
          <ac:spMkLst>
            <pc:docMk/>
            <pc:sldMk cId="1409071225" sldId="632"/>
            <ac:spMk id="6" creationId="{42FBD1E2-CA0F-55B3-53A3-095B17ADF670}"/>
          </ac:spMkLst>
        </pc:spChg>
        <pc:spChg chg="del">
          <ac:chgData name="Cannell, Michael B" userId="df291291-9ac9-42c2-a976-062f6e2ad9da" providerId="ADAL" clId="{14503846-FABC-4445-AD3F-F4345D3EA131}" dt="2022-09-27T12:00:06.328" v="2937" actId="478"/>
          <ac:spMkLst>
            <pc:docMk/>
            <pc:sldMk cId="1409071225" sldId="632"/>
            <ac:spMk id="7" creationId="{452A5C3D-1307-9C6C-4BA9-E1A04ADCC795}"/>
          </ac:spMkLst>
        </pc:spChg>
        <pc:spChg chg="add mod">
          <ac:chgData name="Cannell, Michael B" userId="df291291-9ac9-42c2-a976-062f6e2ad9da" providerId="ADAL" clId="{14503846-FABC-4445-AD3F-F4345D3EA131}" dt="2022-09-27T14:42:15.915" v="5983" actId="207"/>
          <ac:spMkLst>
            <pc:docMk/>
            <pc:sldMk cId="1409071225" sldId="632"/>
            <ac:spMk id="8" creationId="{69D78F62-4E20-FE88-AE69-25F7342D4E42}"/>
          </ac:spMkLst>
        </pc:spChg>
      </pc:sldChg>
      <pc:sldChg chg="addSp delSp modSp add mod">
        <pc:chgData name="Cannell, Michael B" userId="df291291-9ac9-42c2-a976-062f6e2ad9da" providerId="ADAL" clId="{14503846-FABC-4445-AD3F-F4345D3EA131}" dt="2022-09-27T12:07:18.723" v="3123" actId="478"/>
        <pc:sldMkLst>
          <pc:docMk/>
          <pc:sldMk cId="918006579" sldId="633"/>
        </pc:sldMkLst>
        <pc:spChg chg="del">
          <ac:chgData name="Cannell, Michael B" userId="df291291-9ac9-42c2-a976-062f6e2ad9da" providerId="ADAL" clId="{14503846-FABC-4445-AD3F-F4345D3EA131}" dt="2022-09-27T12:05:46.575" v="3101" actId="478"/>
          <ac:spMkLst>
            <pc:docMk/>
            <pc:sldMk cId="918006579" sldId="633"/>
            <ac:spMk id="4" creationId="{5076E298-ACA4-839B-5E1E-93CEE299A005}"/>
          </ac:spMkLst>
        </pc:spChg>
        <pc:spChg chg="add mod">
          <ac:chgData name="Cannell, Michael B" userId="df291291-9ac9-42c2-a976-062f6e2ad9da" providerId="ADAL" clId="{14503846-FABC-4445-AD3F-F4345D3EA131}" dt="2022-09-27T12:07:14.248" v="3122" actId="1076"/>
          <ac:spMkLst>
            <pc:docMk/>
            <pc:sldMk cId="918006579" sldId="633"/>
            <ac:spMk id="6" creationId="{651B15D1-6786-C100-C04E-6203B340D88E}"/>
          </ac:spMkLst>
        </pc:spChg>
        <pc:spChg chg="add del mod">
          <ac:chgData name="Cannell, Michael B" userId="df291291-9ac9-42c2-a976-062f6e2ad9da" providerId="ADAL" clId="{14503846-FABC-4445-AD3F-F4345D3EA131}" dt="2022-09-27T12:07:18.723" v="3123" actId="478"/>
          <ac:spMkLst>
            <pc:docMk/>
            <pc:sldMk cId="918006579" sldId="633"/>
            <ac:spMk id="7" creationId="{8882B163-0E4A-2E49-9819-4E343E59DFC3}"/>
          </ac:spMkLst>
        </pc:spChg>
      </pc:sldChg>
      <pc:sldChg chg="addSp delSp modSp add del mod">
        <pc:chgData name="Cannell, Michael B" userId="df291291-9ac9-42c2-a976-062f6e2ad9da" providerId="ADAL" clId="{14503846-FABC-4445-AD3F-F4345D3EA131}" dt="2022-09-27T12:04:33.095" v="3030" actId="2890"/>
        <pc:sldMkLst>
          <pc:docMk/>
          <pc:sldMk cId="1781874184" sldId="633"/>
        </pc:sldMkLst>
        <pc:spChg chg="mod">
          <ac:chgData name="Cannell, Michael B" userId="df291291-9ac9-42c2-a976-062f6e2ad9da" providerId="ADAL" clId="{14503846-FABC-4445-AD3F-F4345D3EA131}" dt="2022-09-27T12:04:31.869" v="3029" actId="1076"/>
          <ac:spMkLst>
            <pc:docMk/>
            <pc:sldMk cId="1781874184" sldId="633"/>
            <ac:spMk id="5" creationId="{24650383-B19A-B223-A245-BD8D5EC20033}"/>
          </ac:spMkLst>
        </pc:spChg>
        <pc:spChg chg="add del mod">
          <ac:chgData name="Cannell, Michael B" userId="df291291-9ac9-42c2-a976-062f6e2ad9da" providerId="ADAL" clId="{14503846-FABC-4445-AD3F-F4345D3EA131}" dt="2022-09-27T12:04:31.386" v="3028" actId="11529"/>
          <ac:spMkLst>
            <pc:docMk/>
            <pc:sldMk cId="1781874184" sldId="633"/>
            <ac:spMk id="6" creationId="{D5EC9EB9-745C-15CD-750F-2BD1C78A9F04}"/>
          </ac:spMkLst>
        </pc:spChg>
      </pc:sldChg>
      <pc:sldChg chg="modSp add mod modNotesTx">
        <pc:chgData name="Cannell, Michael B" userId="df291291-9ac9-42c2-a976-062f6e2ad9da" providerId="ADAL" clId="{14503846-FABC-4445-AD3F-F4345D3EA131}" dt="2022-09-27T12:09:22.653" v="3229" actId="1076"/>
        <pc:sldMkLst>
          <pc:docMk/>
          <pc:sldMk cId="2004696354" sldId="634"/>
        </pc:sldMkLst>
        <pc:spChg chg="mod">
          <ac:chgData name="Cannell, Michael B" userId="df291291-9ac9-42c2-a976-062f6e2ad9da" providerId="ADAL" clId="{14503846-FABC-4445-AD3F-F4345D3EA131}" dt="2022-09-27T12:09:22.653" v="3229" actId="1076"/>
          <ac:spMkLst>
            <pc:docMk/>
            <pc:sldMk cId="2004696354" sldId="634"/>
            <ac:spMk id="5" creationId="{5CA9CC84-6803-0EEB-E625-0E9DD7819227}"/>
          </ac:spMkLst>
        </pc:spChg>
        <pc:spChg chg="mod">
          <ac:chgData name="Cannell, Michael B" userId="df291291-9ac9-42c2-a976-062f6e2ad9da" providerId="ADAL" clId="{14503846-FABC-4445-AD3F-F4345D3EA131}" dt="2022-09-27T12:08:29.816" v="3140" actId="20577"/>
          <ac:spMkLst>
            <pc:docMk/>
            <pc:sldMk cId="2004696354" sldId="634"/>
            <ac:spMk id="6" creationId="{651B15D1-6786-C100-C04E-6203B340D88E}"/>
          </ac:spMkLst>
        </pc:spChg>
      </pc:sldChg>
      <pc:sldChg chg="modSp add mod modNotesTx">
        <pc:chgData name="Cannell, Michael B" userId="df291291-9ac9-42c2-a976-062f6e2ad9da" providerId="ADAL" clId="{14503846-FABC-4445-AD3F-F4345D3EA131}" dt="2022-09-27T12:45:42" v="4153" actId="20577"/>
        <pc:sldMkLst>
          <pc:docMk/>
          <pc:sldMk cId="986239608" sldId="635"/>
        </pc:sldMkLst>
        <pc:spChg chg="mod">
          <ac:chgData name="Cannell, Michael B" userId="df291291-9ac9-42c2-a976-062f6e2ad9da" providerId="ADAL" clId="{14503846-FABC-4445-AD3F-F4345D3EA131}" dt="2022-09-27T12:25:40.914" v="3541" actId="20577"/>
          <ac:spMkLst>
            <pc:docMk/>
            <pc:sldMk cId="986239608" sldId="635"/>
            <ac:spMk id="2" creationId="{9D01D5EA-B5BE-5D46-9E70-9EFF237DCCBD}"/>
          </ac:spMkLst>
        </pc:spChg>
        <pc:spChg chg="mod">
          <ac:chgData name="Cannell, Michael B" userId="df291291-9ac9-42c2-a976-062f6e2ad9da" providerId="ADAL" clId="{14503846-FABC-4445-AD3F-F4345D3EA131}" dt="2022-09-27T12:43:16.253" v="3812" actId="20577"/>
          <ac:spMkLst>
            <pc:docMk/>
            <pc:sldMk cId="986239608" sldId="635"/>
            <ac:spMk id="3" creationId="{6F600F65-5453-CA4C-B071-E5C07463BA74}"/>
          </ac:spMkLst>
        </pc:spChg>
      </pc:sldChg>
      <pc:sldChg chg="add modNotesTx">
        <pc:chgData name="Cannell, Michael B" userId="df291291-9ac9-42c2-a976-062f6e2ad9da" providerId="ADAL" clId="{14503846-FABC-4445-AD3F-F4345D3EA131}" dt="2022-09-27T12:44:19.158" v="3867"/>
        <pc:sldMkLst>
          <pc:docMk/>
          <pc:sldMk cId="627522506" sldId="636"/>
        </pc:sldMkLst>
      </pc:sldChg>
      <pc:sldChg chg="addSp modSp add mod modNotesTx">
        <pc:chgData name="Cannell, Michael B" userId="df291291-9ac9-42c2-a976-062f6e2ad9da" providerId="ADAL" clId="{14503846-FABC-4445-AD3F-F4345D3EA131}" dt="2022-09-27T18:28:36.816" v="8603" actId="404"/>
        <pc:sldMkLst>
          <pc:docMk/>
          <pc:sldMk cId="2690880367" sldId="637"/>
        </pc:sldMkLst>
        <pc:spChg chg="add mod">
          <ac:chgData name="Cannell, Michael B" userId="df291291-9ac9-42c2-a976-062f6e2ad9da" providerId="ADAL" clId="{14503846-FABC-4445-AD3F-F4345D3EA131}" dt="2022-09-27T18:28:26.472" v="8596" actId="20577"/>
          <ac:spMkLst>
            <pc:docMk/>
            <pc:sldMk cId="2690880367" sldId="637"/>
            <ac:spMk id="5" creationId="{A12A28F3-5FA4-1555-4EBC-E6F203B183AD}"/>
          </ac:spMkLst>
        </pc:spChg>
        <pc:spChg chg="add mod">
          <ac:chgData name="Cannell, Michael B" userId="df291291-9ac9-42c2-a976-062f6e2ad9da" providerId="ADAL" clId="{14503846-FABC-4445-AD3F-F4345D3EA131}" dt="2022-09-27T18:28:29.865" v="8599" actId="20577"/>
          <ac:spMkLst>
            <pc:docMk/>
            <pc:sldMk cId="2690880367" sldId="637"/>
            <ac:spMk id="6" creationId="{480EFE64-22AC-7744-F65D-CDFC5A73204C}"/>
          </ac:spMkLst>
        </pc:spChg>
        <pc:spChg chg="add mod">
          <ac:chgData name="Cannell, Michael B" userId="df291291-9ac9-42c2-a976-062f6e2ad9da" providerId="ADAL" clId="{14503846-FABC-4445-AD3F-F4345D3EA131}" dt="2022-09-27T18:28:36.816" v="8603" actId="404"/>
          <ac:spMkLst>
            <pc:docMk/>
            <pc:sldMk cId="2690880367" sldId="637"/>
            <ac:spMk id="7" creationId="{603813C3-0879-5783-A951-30B2ECAF0124}"/>
          </ac:spMkLst>
        </pc:spChg>
      </pc:sldChg>
      <pc:sldChg chg="addSp delSp modSp add mod ord modNotesTx">
        <pc:chgData name="Cannell, Michael B" userId="df291291-9ac9-42c2-a976-062f6e2ad9da" providerId="ADAL" clId="{14503846-FABC-4445-AD3F-F4345D3EA131}" dt="2022-09-27T14:42:37.439" v="5986" actId="207"/>
        <pc:sldMkLst>
          <pc:docMk/>
          <pc:sldMk cId="2176466794" sldId="638"/>
        </pc:sldMkLst>
        <pc:spChg chg="mod">
          <ac:chgData name="Cannell, Michael B" userId="df291291-9ac9-42c2-a976-062f6e2ad9da" providerId="ADAL" clId="{14503846-FABC-4445-AD3F-F4345D3EA131}" dt="2022-09-27T12:56:47.342" v="4538" actId="207"/>
          <ac:spMkLst>
            <pc:docMk/>
            <pc:sldMk cId="2176466794" sldId="638"/>
            <ac:spMk id="3" creationId="{6F600F65-5453-CA4C-B071-E5C07463BA74}"/>
          </ac:spMkLst>
        </pc:spChg>
        <pc:spChg chg="del">
          <ac:chgData name="Cannell, Michael B" userId="df291291-9ac9-42c2-a976-062f6e2ad9da" providerId="ADAL" clId="{14503846-FABC-4445-AD3F-F4345D3EA131}" dt="2022-09-27T13:33:39.363" v="5526" actId="478"/>
          <ac:spMkLst>
            <pc:docMk/>
            <pc:sldMk cId="2176466794" sldId="638"/>
            <ac:spMk id="5" creationId="{A12A28F3-5FA4-1555-4EBC-E6F203B183AD}"/>
          </ac:spMkLst>
        </pc:spChg>
        <pc:spChg chg="del">
          <ac:chgData name="Cannell, Michael B" userId="df291291-9ac9-42c2-a976-062f6e2ad9da" providerId="ADAL" clId="{14503846-FABC-4445-AD3F-F4345D3EA131}" dt="2022-09-27T13:33:36.902" v="5525" actId="478"/>
          <ac:spMkLst>
            <pc:docMk/>
            <pc:sldMk cId="2176466794" sldId="638"/>
            <ac:spMk id="6" creationId="{480EFE64-22AC-7744-F65D-CDFC5A73204C}"/>
          </ac:spMkLst>
        </pc:spChg>
        <pc:spChg chg="del">
          <ac:chgData name="Cannell, Michael B" userId="df291291-9ac9-42c2-a976-062f6e2ad9da" providerId="ADAL" clId="{14503846-FABC-4445-AD3F-F4345D3EA131}" dt="2022-09-27T13:33:31.230" v="5524" actId="478"/>
          <ac:spMkLst>
            <pc:docMk/>
            <pc:sldMk cId="2176466794" sldId="638"/>
            <ac:spMk id="7" creationId="{603813C3-0879-5783-A951-30B2ECAF0124}"/>
          </ac:spMkLst>
        </pc:spChg>
        <pc:spChg chg="add mod">
          <ac:chgData name="Cannell, Michael B" userId="df291291-9ac9-42c2-a976-062f6e2ad9da" providerId="ADAL" clId="{14503846-FABC-4445-AD3F-F4345D3EA131}" dt="2022-09-27T14:42:37.439" v="5986" actId="207"/>
          <ac:spMkLst>
            <pc:docMk/>
            <pc:sldMk cId="2176466794" sldId="638"/>
            <ac:spMk id="8" creationId="{F864C4FD-28F7-2997-55AB-CDAC39152E4B}"/>
          </ac:spMkLst>
        </pc:spChg>
        <pc:spChg chg="add mod">
          <ac:chgData name="Cannell, Michael B" userId="df291291-9ac9-42c2-a976-062f6e2ad9da" providerId="ADAL" clId="{14503846-FABC-4445-AD3F-F4345D3EA131}" dt="2022-09-27T14:42:37.439" v="5986" actId="207"/>
          <ac:spMkLst>
            <pc:docMk/>
            <pc:sldMk cId="2176466794" sldId="638"/>
            <ac:spMk id="9" creationId="{E19A455B-A48E-6E7C-0D34-607FE0E50A7A}"/>
          </ac:spMkLst>
        </pc:spChg>
        <pc:spChg chg="add mod">
          <ac:chgData name="Cannell, Michael B" userId="df291291-9ac9-42c2-a976-062f6e2ad9da" providerId="ADAL" clId="{14503846-FABC-4445-AD3F-F4345D3EA131}" dt="2022-09-27T14:42:37.439" v="5986" actId="207"/>
          <ac:spMkLst>
            <pc:docMk/>
            <pc:sldMk cId="2176466794" sldId="638"/>
            <ac:spMk id="10" creationId="{C35DF9E4-D668-94D9-3788-5B19B7885964}"/>
          </ac:spMkLst>
        </pc:spChg>
        <pc:spChg chg="add mod">
          <ac:chgData name="Cannell, Michael B" userId="df291291-9ac9-42c2-a976-062f6e2ad9da" providerId="ADAL" clId="{14503846-FABC-4445-AD3F-F4345D3EA131}" dt="2022-09-27T14:42:37.439" v="5986" actId="207"/>
          <ac:spMkLst>
            <pc:docMk/>
            <pc:sldMk cId="2176466794" sldId="638"/>
            <ac:spMk id="11" creationId="{B7D78C72-477C-ECCF-71CD-4FB1CE70571A}"/>
          </ac:spMkLst>
        </pc:spChg>
        <pc:spChg chg="add mod">
          <ac:chgData name="Cannell, Michael B" userId="df291291-9ac9-42c2-a976-062f6e2ad9da" providerId="ADAL" clId="{14503846-FABC-4445-AD3F-F4345D3EA131}" dt="2022-09-27T14:42:37.439" v="5986" actId="207"/>
          <ac:spMkLst>
            <pc:docMk/>
            <pc:sldMk cId="2176466794" sldId="638"/>
            <ac:spMk id="12" creationId="{E25A6078-61E2-1799-AAD6-36C56C83E7A1}"/>
          </ac:spMkLst>
        </pc:spChg>
        <pc:spChg chg="add mod">
          <ac:chgData name="Cannell, Michael B" userId="df291291-9ac9-42c2-a976-062f6e2ad9da" providerId="ADAL" clId="{14503846-FABC-4445-AD3F-F4345D3EA131}" dt="2022-09-27T14:42:37.439" v="5986" actId="207"/>
          <ac:spMkLst>
            <pc:docMk/>
            <pc:sldMk cId="2176466794" sldId="638"/>
            <ac:spMk id="13" creationId="{291B8D3A-2D75-03C9-382A-9DA70631DBAE}"/>
          </ac:spMkLst>
        </pc:spChg>
      </pc:sldChg>
      <pc:sldChg chg="addSp delSp modSp add mod addCm delCm modNotesTx">
        <pc:chgData name="Cannell, Michael B" userId="df291291-9ac9-42c2-a976-062f6e2ad9da" providerId="ADAL" clId="{14503846-FABC-4445-AD3F-F4345D3EA131}" dt="2022-09-27T16:10:04.429" v="8190"/>
        <pc:sldMkLst>
          <pc:docMk/>
          <pc:sldMk cId="1146618745" sldId="639"/>
        </pc:sldMkLst>
        <pc:spChg chg="mod">
          <ac:chgData name="Cannell, Michael B" userId="df291291-9ac9-42c2-a976-062f6e2ad9da" providerId="ADAL" clId="{14503846-FABC-4445-AD3F-F4345D3EA131}" dt="2022-09-27T13:11:14.985" v="4970" actId="465"/>
          <ac:spMkLst>
            <pc:docMk/>
            <pc:sldMk cId="1146618745" sldId="639"/>
            <ac:spMk id="2" creationId="{9D01D5EA-B5BE-5D46-9E70-9EFF237DCCBD}"/>
          </ac:spMkLst>
        </pc:spChg>
        <pc:spChg chg="mod">
          <ac:chgData name="Cannell, Michael B" userId="df291291-9ac9-42c2-a976-062f6e2ad9da" providerId="ADAL" clId="{14503846-FABC-4445-AD3F-F4345D3EA131}" dt="2022-09-27T13:11:14.985" v="4970" actId="465"/>
          <ac:spMkLst>
            <pc:docMk/>
            <pc:sldMk cId="1146618745" sldId="639"/>
            <ac:spMk id="3" creationId="{6F600F65-5453-CA4C-B071-E5C07463BA74}"/>
          </ac:spMkLst>
        </pc:spChg>
        <pc:spChg chg="del">
          <ac:chgData name="Cannell, Michael B" userId="df291291-9ac9-42c2-a976-062f6e2ad9da" providerId="ADAL" clId="{14503846-FABC-4445-AD3F-F4345D3EA131}" dt="2022-09-27T13:10:22.998" v="4961" actId="478"/>
          <ac:spMkLst>
            <pc:docMk/>
            <pc:sldMk cId="1146618745" sldId="639"/>
            <ac:spMk id="4" creationId="{EBEF09B0-550F-A191-E355-057D2CD6A6B3}"/>
          </ac:spMkLst>
        </pc:spChg>
        <pc:spChg chg="del">
          <ac:chgData name="Cannell, Michael B" userId="df291291-9ac9-42c2-a976-062f6e2ad9da" providerId="ADAL" clId="{14503846-FABC-4445-AD3F-F4345D3EA131}" dt="2022-09-27T13:00:37.662" v="4781" actId="478"/>
          <ac:spMkLst>
            <pc:docMk/>
            <pc:sldMk cId="1146618745" sldId="639"/>
            <ac:spMk id="5" creationId="{A12A28F3-5FA4-1555-4EBC-E6F203B183AD}"/>
          </ac:spMkLst>
        </pc:spChg>
        <pc:spChg chg="del mod">
          <ac:chgData name="Cannell, Michael B" userId="df291291-9ac9-42c2-a976-062f6e2ad9da" providerId="ADAL" clId="{14503846-FABC-4445-AD3F-F4345D3EA131}" dt="2022-09-27T13:00:41.868" v="4784" actId="478"/>
          <ac:spMkLst>
            <pc:docMk/>
            <pc:sldMk cId="1146618745" sldId="639"/>
            <ac:spMk id="6" creationId="{480EFE64-22AC-7744-F65D-CDFC5A73204C}"/>
          </ac:spMkLst>
        </pc:spChg>
        <pc:spChg chg="del">
          <ac:chgData name="Cannell, Michael B" userId="df291291-9ac9-42c2-a976-062f6e2ad9da" providerId="ADAL" clId="{14503846-FABC-4445-AD3F-F4345D3EA131}" dt="2022-09-27T13:00:40.352" v="4783" actId="478"/>
          <ac:spMkLst>
            <pc:docMk/>
            <pc:sldMk cId="1146618745" sldId="639"/>
            <ac:spMk id="7" creationId="{603813C3-0879-5783-A951-30B2ECAF0124}"/>
          </ac:spMkLst>
        </pc:spChg>
        <pc:spChg chg="del">
          <ac:chgData name="Cannell, Michael B" userId="df291291-9ac9-42c2-a976-062f6e2ad9da" providerId="ADAL" clId="{14503846-FABC-4445-AD3F-F4345D3EA131}" dt="2022-09-27T13:00:43.321" v="4785" actId="478"/>
          <ac:spMkLst>
            <pc:docMk/>
            <pc:sldMk cId="1146618745" sldId="639"/>
            <ac:spMk id="8" creationId="{F864C4FD-28F7-2997-55AB-CDAC39152E4B}"/>
          </ac:spMkLst>
        </pc:spChg>
        <pc:spChg chg="del">
          <ac:chgData name="Cannell, Michael B" userId="df291291-9ac9-42c2-a976-062f6e2ad9da" providerId="ADAL" clId="{14503846-FABC-4445-AD3F-F4345D3EA131}" dt="2022-09-27T13:00:44.295" v="4786" actId="478"/>
          <ac:spMkLst>
            <pc:docMk/>
            <pc:sldMk cId="1146618745" sldId="639"/>
            <ac:spMk id="9" creationId="{E19A455B-A48E-6E7C-0D34-607FE0E50A7A}"/>
          </ac:spMkLst>
        </pc:spChg>
        <pc:spChg chg="del">
          <ac:chgData name="Cannell, Michael B" userId="df291291-9ac9-42c2-a976-062f6e2ad9da" providerId="ADAL" clId="{14503846-FABC-4445-AD3F-F4345D3EA131}" dt="2022-09-27T13:00:44.906" v="4787" actId="478"/>
          <ac:spMkLst>
            <pc:docMk/>
            <pc:sldMk cId="1146618745" sldId="639"/>
            <ac:spMk id="10" creationId="{C35DF9E4-D668-94D9-3788-5B19B7885964}"/>
          </ac:spMkLst>
        </pc:spChg>
        <pc:spChg chg="add mod">
          <ac:chgData name="Cannell, Michael B" userId="df291291-9ac9-42c2-a976-062f6e2ad9da" providerId="ADAL" clId="{14503846-FABC-4445-AD3F-F4345D3EA131}" dt="2022-09-27T13:10:33.694" v="4962" actId="164"/>
          <ac:spMkLst>
            <pc:docMk/>
            <pc:sldMk cId="1146618745" sldId="639"/>
            <ac:spMk id="11" creationId="{6F3A11B6-FF08-595C-F6AA-F66CDB3A378C}"/>
          </ac:spMkLst>
        </pc:spChg>
        <pc:spChg chg="add mod">
          <ac:chgData name="Cannell, Michael B" userId="df291291-9ac9-42c2-a976-062f6e2ad9da" providerId="ADAL" clId="{14503846-FABC-4445-AD3F-F4345D3EA131}" dt="2022-09-27T13:10:33.694" v="4962" actId="164"/>
          <ac:spMkLst>
            <pc:docMk/>
            <pc:sldMk cId="1146618745" sldId="639"/>
            <ac:spMk id="12" creationId="{8A843B2A-BCA1-E405-0421-A8FA038F9C0E}"/>
          </ac:spMkLst>
        </pc:spChg>
        <pc:spChg chg="add del mod">
          <ac:chgData name="Cannell, Michael B" userId="df291291-9ac9-42c2-a976-062f6e2ad9da" providerId="ADAL" clId="{14503846-FABC-4445-AD3F-F4345D3EA131}" dt="2022-09-27T13:02:36.427" v="4828" actId="478"/>
          <ac:spMkLst>
            <pc:docMk/>
            <pc:sldMk cId="1146618745" sldId="639"/>
            <ac:spMk id="13" creationId="{FCFF9059-ACBB-6180-A5AA-461B607CB70D}"/>
          </ac:spMkLst>
        </pc:spChg>
        <pc:spChg chg="add del mod">
          <ac:chgData name="Cannell, Michael B" userId="df291291-9ac9-42c2-a976-062f6e2ad9da" providerId="ADAL" clId="{14503846-FABC-4445-AD3F-F4345D3EA131}" dt="2022-09-27T13:02:41.087" v="4829" actId="478"/>
          <ac:spMkLst>
            <pc:docMk/>
            <pc:sldMk cId="1146618745" sldId="639"/>
            <ac:spMk id="14" creationId="{3D2EC0AE-0B25-B377-E9E0-0A0204069EF3}"/>
          </ac:spMkLst>
        </pc:spChg>
        <pc:spChg chg="add del mod">
          <ac:chgData name="Cannell, Michael B" userId="df291291-9ac9-42c2-a976-062f6e2ad9da" providerId="ADAL" clId="{14503846-FABC-4445-AD3F-F4345D3EA131}" dt="2022-09-27T13:02:48.307" v="4832" actId="478"/>
          <ac:spMkLst>
            <pc:docMk/>
            <pc:sldMk cId="1146618745" sldId="639"/>
            <ac:spMk id="15" creationId="{FCD74179-6E7B-5B46-E3A3-5FE1E5A7D865}"/>
          </ac:spMkLst>
        </pc:spChg>
        <pc:spChg chg="add del mod">
          <ac:chgData name="Cannell, Michael B" userId="df291291-9ac9-42c2-a976-062f6e2ad9da" providerId="ADAL" clId="{14503846-FABC-4445-AD3F-F4345D3EA131}" dt="2022-09-27T13:02:43.492" v="4830" actId="478"/>
          <ac:spMkLst>
            <pc:docMk/>
            <pc:sldMk cId="1146618745" sldId="639"/>
            <ac:spMk id="16" creationId="{EE6D1DC3-828F-EA57-C240-572AFE01BAC6}"/>
          </ac:spMkLst>
        </pc:spChg>
        <pc:spChg chg="add del mod">
          <ac:chgData name="Cannell, Michael B" userId="df291291-9ac9-42c2-a976-062f6e2ad9da" providerId="ADAL" clId="{14503846-FABC-4445-AD3F-F4345D3EA131}" dt="2022-09-27T13:02:45.191" v="4831" actId="478"/>
          <ac:spMkLst>
            <pc:docMk/>
            <pc:sldMk cId="1146618745" sldId="639"/>
            <ac:spMk id="17" creationId="{94CC06E8-C406-328E-4684-2994F1AFE9B1}"/>
          </ac:spMkLst>
        </pc:spChg>
        <pc:spChg chg="add del mod">
          <ac:chgData name="Cannell, Michael B" userId="df291291-9ac9-42c2-a976-062f6e2ad9da" providerId="ADAL" clId="{14503846-FABC-4445-AD3F-F4345D3EA131}" dt="2022-09-27T13:05:38.078" v="4863" actId="478"/>
          <ac:spMkLst>
            <pc:docMk/>
            <pc:sldMk cId="1146618745" sldId="639"/>
            <ac:spMk id="18" creationId="{FDBAC800-3E95-E040-581A-33D792806494}"/>
          </ac:spMkLst>
        </pc:spChg>
        <pc:spChg chg="add mod">
          <ac:chgData name="Cannell, Michael B" userId="df291291-9ac9-42c2-a976-062f6e2ad9da" providerId="ADAL" clId="{14503846-FABC-4445-AD3F-F4345D3EA131}" dt="2022-09-27T13:10:33.694" v="4962" actId="164"/>
          <ac:spMkLst>
            <pc:docMk/>
            <pc:sldMk cId="1146618745" sldId="639"/>
            <ac:spMk id="19" creationId="{C0DD1BD0-C611-BF4F-90B2-9C0C67380EB0}"/>
          </ac:spMkLst>
        </pc:spChg>
        <pc:spChg chg="add mod">
          <ac:chgData name="Cannell, Michael B" userId="df291291-9ac9-42c2-a976-062f6e2ad9da" providerId="ADAL" clId="{14503846-FABC-4445-AD3F-F4345D3EA131}" dt="2022-09-27T16:09:33.204" v="8182" actId="20577"/>
          <ac:spMkLst>
            <pc:docMk/>
            <pc:sldMk cId="1146618745" sldId="639"/>
            <ac:spMk id="20" creationId="{56D724C7-2B8A-5F0E-8C4F-D15C86ECD02D}"/>
          </ac:spMkLst>
        </pc:spChg>
        <pc:spChg chg="add del mod">
          <ac:chgData name="Cannell, Michael B" userId="df291291-9ac9-42c2-a976-062f6e2ad9da" providerId="ADAL" clId="{14503846-FABC-4445-AD3F-F4345D3EA131}" dt="2022-09-27T16:08:57.370" v="8159" actId="478"/>
          <ac:spMkLst>
            <pc:docMk/>
            <pc:sldMk cId="1146618745" sldId="639"/>
            <ac:spMk id="21" creationId="{E2212B4D-B377-72D2-45F1-AACC05B6B086}"/>
          </ac:spMkLst>
        </pc:spChg>
        <pc:spChg chg="add del mod">
          <ac:chgData name="Cannell, Michael B" userId="df291291-9ac9-42c2-a976-062f6e2ad9da" providerId="ADAL" clId="{14503846-FABC-4445-AD3F-F4345D3EA131}" dt="2022-09-27T13:08:20.900" v="4927" actId="478"/>
          <ac:spMkLst>
            <pc:docMk/>
            <pc:sldMk cId="1146618745" sldId="639"/>
            <ac:spMk id="22" creationId="{13A31F8D-4399-BDDF-5F36-0232B74C5714}"/>
          </ac:spMkLst>
        </pc:spChg>
        <pc:spChg chg="add mod">
          <ac:chgData name="Cannell, Michael B" userId="df291291-9ac9-42c2-a976-062f6e2ad9da" providerId="ADAL" clId="{14503846-FABC-4445-AD3F-F4345D3EA131}" dt="2022-09-27T13:10:33.694" v="4962" actId="164"/>
          <ac:spMkLst>
            <pc:docMk/>
            <pc:sldMk cId="1146618745" sldId="639"/>
            <ac:spMk id="23" creationId="{F94EEA18-DD74-9610-65E5-E58B6CDD59A9}"/>
          </ac:spMkLst>
        </pc:spChg>
        <pc:spChg chg="add mod">
          <ac:chgData name="Cannell, Michael B" userId="df291291-9ac9-42c2-a976-062f6e2ad9da" providerId="ADAL" clId="{14503846-FABC-4445-AD3F-F4345D3EA131}" dt="2022-09-27T13:10:33.694" v="4962" actId="164"/>
          <ac:spMkLst>
            <pc:docMk/>
            <pc:sldMk cId="1146618745" sldId="639"/>
            <ac:spMk id="24" creationId="{CE853607-24C7-0B02-1228-77AF114AF72E}"/>
          </ac:spMkLst>
        </pc:spChg>
        <pc:spChg chg="add mod">
          <ac:chgData name="Cannell, Michael B" userId="df291291-9ac9-42c2-a976-062f6e2ad9da" providerId="ADAL" clId="{14503846-FABC-4445-AD3F-F4345D3EA131}" dt="2022-09-27T13:10:33.694" v="4962" actId="164"/>
          <ac:spMkLst>
            <pc:docMk/>
            <pc:sldMk cId="1146618745" sldId="639"/>
            <ac:spMk id="25" creationId="{B0A2314D-62BA-FE51-EB5A-D7C79DBE6A2A}"/>
          </ac:spMkLst>
        </pc:spChg>
        <pc:spChg chg="add mod">
          <ac:chgData name="Cannell, Michael B" userId="df291291-9ac9-42c2-a976-062f6e2ad9da" providerId="ADAL" clId="{14503846-FABC-4445-AD3F-F4345D3EA131}" dt="2022-09-27T16:09:08.497" v="8166" actId="20577"/>
          <ac:spMkLst>
            <pc:docMk/>
            <pc:sldMk cId="1146618745" sldId="639"/>
            <ac:spMk id="27" creationId="{40F47D9A-F358-CADA-3338-748E8F31098E}"/>
          </ac:spMkLst>
        </pc:spChg>
        <pc:grpChg chg="add mod">
          <ac:chgData name="Cannell, Michael B" userId="df291291-9ac9-42c2-a976-062f6e2ad9da" providerId="ADAL" clId="{14503846-FABC-4445-AD3F-F4345D3EA131}" dt="2022-09-27T13:11:14.985" v="4970" actId="465"/>
          <ac:grpSpMkLst>
            <pc:docMk/>
            <pc:sldMk cId="1146618745" sldId="639"/>
            <ac:grpSpMk id="26" creationId="{4A25D53C-58E5-1E75-C652-2C82E8385DF2}"/>
          </ac:grpSpMkLst>
        </pc:grpChg>
      </pc:sldChg>
      <pc:sldChg chg="modSp add mod">
        <pc:chgData name="Cannell, Michael B" userId="df291291-9ac9-42c2-a976-062f6e2ad9da" providerId="ADAL" clId="{14503846-FABC-4445-AD3F-F4345D3EA131}" dt="2022-09-27T16:09:42.648" v="8186" actId="20577"/>
        <pc:sldMkLst>
          <pc:docMk/>
          <pc:sldMk cId="1558416845" sldId="640"/>
        </pc:sldMkLst>
        <pc:spChg chg="mod">
          <ac:chgData name="Cannell, Michael B" userId="df291291-9ac9-42c2-a976-062f6e2ad9da" providerId="ADAL" clId="{14503846-FABC-4445-AD3F-F4345D3EA131}" dt="2022-09-27T13:14:47.403" v="5002" actId="465"/>
          <ac:spMkLst>
            <pc:docMk/>
            <pc:sldMk cId="1558416845" sldId="640"/>
            <ac:spMk id="2" creationId="{9D01D5EA-B5BE-5D46-9E70-9EFF237DCCBD}"/>
          </ac:spMkLst>
        </pc:spChg>
        <pc:spChg chg="mod">
          <ac:chgData name="Cannell, Michael B" userId="df291291-9ac9-42c2-a976-062f6e2ad9da" providerId="ADAL" clId="{14503846-FABC-4445-AD3F-F4345D3EA131}" dt="2022-09-27T13:14:47.403" v="5002" actId="465"/>
          <ac:spMkLst>
            <pc:docMk/>
            <pc:sldMk cId="1558416845" sldId="640"/>
            <ac:spMk id="3" creationId="{6F600F65-5453-CA4C-B071-E5C07463BA74}"/>
          </ac:spMkLst>
        </pc:spChg>
        <pc:spChg chg="mod">
          <ac:chgData name="Cannell, Michael B" userId="df291291-9ac9-42c2-a976-062f6e2ad9da" providerId="ADAL" clId="{14503846-FABC-4445-AD3F-F4345D3EA131}" dt="2022-09-27T13:12:21.156" v="4983" actId="20577"/>
          <ac:spMkLst>
            <pc:docMk/>
            <pc:sldMk cId="1558416845" sldId="640"/>
            <ac:spMk id="11" creationId="{6F3A11B6-FF08-595C-F6AA-F66CDB3A378C}"/>
          </ac:spMkLst>
        </pc:spChg>
        <pc:spChg chg="mod">
          <ac:chgData name="Cannell, Michael B" userId="df291291-9ac9-42c2-a976-062f6e2ad9da" providerId="ADAL" clId="{14503846-FABC-4445-AD3F-F4345D3EA131}" dt="2022-09-27T16:09:42.648" v="8186" actId="20577"/>
          <ac:spMkLst>
            <pc:docMk/>
            <pc:sldMk cId="1558416845" sldId="640"/>
            <ac:spMk id="20" creationId="{56D724C7-2B8A-5F0E-8C4F-D15C86ECD02D}"/>
          </ac:spMkLst>
        </pc:spChg>
        <pc:spChg chg="mod">
          <ac:chgData name="Cannell, Michael B" userId="df291291-9ac9-42c2-a976-062f6e2ad9da" providerId="ADAL" clId="{14503846-FABC-4445-AD3F-F4345D3EA131}" dt="2022-09-27T13:14:23.186" v="5001" actId="20577"/>
          <ac:spMkLst>
            <pc:docMk/>
            <pc:sldMk cId="1558416845" sldId="640"/>
            <ac:spMk id="21" creationId="{E2212B4D-B377-72D2-45F1-AACC05B6B086}"/>
          </ac:spMkLst>
        </pc:spChg>
        <pc:grpChg chg="mod">
          <ac:chgData name="Cannell, Michael B" userId="df291291-9ac9-42c2-a976-062f6e2ad9da" providerId="ADAL" clId="{14503846-FABC-4445-AD3F-F4345D3EA131}" dt="2022-09-27T13:14:47.403" v="5002" actId="465"/>
          <ac:grpSpMkLst>
            <pc:docMk/>
            <pc:sldMk cId="1558416845" sldId="640"/>
            <ac:grpSpMk id="26" creationId="{4A25D53C-58E5-1E75-C652-2C82E8385DF2}"/>
          </ac:grpSpMkLst>
        </pc:grpChg>
      </pc:sldChg>
      <pc:sldChg chg="modSp add mod">
        <pc:chgData name="Cannell, Michael B" userId="df291291-9ac9-42c2-a976-062f6e2ad9da" providerId="ADAL" clId="{14503846-FABC-4445-AD3F-F4345D3EA131}" dt="2022-09-27T16:09:46.788" v="8188" actId="20577"/>
        <pc:sldMkLst>
          <pc:docMk/>
          <pc:sldMk cId="1226704848" sldId="641"/>
        </pc:sldMkLst>
        <pc:spChg chg="mod">
          <ac:chgData name="Cannell, Michael B" userId="df291291-9ac9-42c2-a976-062f6e2ad9da" providerId="ADAL" clId="{14503846-FABC-4445-AD3F-F4345D3EA131}" dt="2022-09-27T13:15:10.345" v="5007" actId="20577"/>
          <ac:spMkLst>
            <pc:docMk/>
            <pc:sldMk cId="1226704848" sldId="641"/>
            <ac:spMk id="2" creationId="{9D01D5EA-B5BE-5D46-9E70-9EFF237DCCBD}"/>
          </ac:spMkLst>
        </pc:spChg>
        <pc:spChg chg="mod">
          <ac:chgData name="Cannell, Michael B" userId="df291291-9ac9-42c2-a976-062f6e2ad9da" providerId="ADAL" clId="{14503846-FABC-4445-AD3F-F4345D3EA131}" dt="2022-09-27T13:15:38.675" v="5009"/>
          <ac:spMkLst>
            <pc:docMk/>
            <pc:sldMk cId="1226704848" sldId="641"/>
            <ac:spMk id="3" creationId="{6F600F65-5453-CA4C-B071-E5C07463BA74}"/>
          </ac:spMkLst>
        </pc:spChg>
        <pc:spChg chg="mod">
          <ac:chgData name="Cannell, Michael B" userId="df291291-9ac9-42c2-a976-062f6e2ad9da" providerId="ADAL" clId="{14503846-FABC-4445-AD3F-F4345D3EA131}" dt="2022-09-27T16:09:46.788" v="8188" actId="20577"/>
          <ac:spMkLst>
            <pc:docMk/>
            <pc:sldMk cId="1226704848" sldId="641"/>
            <ac:spMk id="20" creationId="{56D724C7-2B8A-5F0E-8C4F-D15C86ECD02D}"/>
          </ac:spMkLst>
        </pc:spChg>
      </pc:sldChg>
      <pc:sldChg chg="modSp add del mod modNotesTx">
        <pc:chgData name="Cannell, Michael B" userId="df291291-9ac9-42c2-a976-062f6e2ad9da" providerId="ADAL" clId="{14503846-FABC-4445-AD3F-F4345D3EA131}" dt="2022-09-27T16:09:59.789" v="8189" actId="2696"/>
        <pc:sldMkLst>
          <pc:docMk/>
          <pc:sldMk cId="1452403173" sldId="642"/>
        </pc:sldMkLst>
        <pc:spChg chg="mod">
          <ac:chgData name="Cannell, Michael B" userId="df291291-9ac9-42c2-a976-062f6e2ad9da" providerId="ADAL" clId="{14503846-FABC-4445-AD3F-F4345D3EA131}" dt="2022-09-27T13:18:12.449" v="5024" actId="20577"/>
          <ac:spMkLst>
            <pc:docMk/>
            <pc:sldMk cId="1452403173" sldId="642"/>
            <ac:spMk id="3" creationId="{6F600F65-5453-CA4C-B071-E5C07463BA74}"/>
          </ac:spMkLst>
        </pc:spChg>
        <pc:spChg chg="mod">
          <ac:chgData name="Cannell, Michael B" userId="df291291-9ac9-42c2-a976-062f6e2ad9da" providerId="ADAL" clId="{14503846-FABC-4445-AD3F-F4345D3EA131}" dt="2022-09-27T16:09:38.136" v="8184" actId="20577"/>
          <ac:spMkLst>
            <pc:docMk/>
            <pc:sldMk cId="1452403173" sldId="642"/>
            <ac:spMk id="20" creationId="{56D724C7-2B8A-5F0E-8C4F-D15C86ECD02D}"/>
          </ac:spMkLst>
        </pc:spChg>
      </pc:sldChg>
      <pc:sldChg chg="add mod ord modShow">
        <pc:chgData name="Cannell, Michael B" userId="df291291-9ac9-42c2-a976-062f6e2ad9da" providerId="ADAL" clId="{14503846-FABC-4445-AD3F-F4345D3EA131}" dt="2022-09-27T13:31:18.977" v="5391" actId="729"/>
        <pc:sldMkLst>
          <pc:docMk/>
          <pc:sldMk cId="3202364059" sldId="643"/>
        </pc:sldMkLst>
      </pc:sldChg>
      <pc:sldChg chg="add mod modShow addCm modCm">
        <pc:chgData name="Cannell, Michael B" userId="df291291-9ac9-42c2-a976-062f6e2ad9da" providerId="ADAL" clId="{14503846-FABC-4445-AD3F-F4345D3EA131}" dt="2022-09-27T13:47:15.221" v="5545"/>
        <pc:sldMkLst>
          <pc:docMk/>
          <pc:sldMk cId="1564371825" sldId="644"/>
        </pc:sldMkLst>
      </pc:sldChg>
      <pc:sldChg chg="addSp delSp modSp new mod modClrScheme modShow chgLayout">
        <pc:chgData name="Cannell, Michael B" userId="df291291-9ac9-42c2-a976-062f6e2ad9da" providerId="ADAL" clId="{14503846-FABC-4445-AD3F-F4345D3EA131}" dt="2022-09-27T13:47:07.855" v="5544" actId="729"/>
        <pc:sldMkLst>
          <pc:docMk/>
          <pc:sldMk cId="3888362533" sldId="645"/>
        </pc:sldMkLst>
        <pc:spChg chg="del">
          <ac:chgData name="Cannell, Michael B" userId="df291291-9ac9-42c2-a976-062f6e2ad9da" providerId="ADAL" clId="{14503846-FABC-4445-AD3F-F4345D3EA131}" dt="2022-09-27T13:46:59.491" v="5539" actId="700"/>
          <ac:spMkLst>
            <pc:docMk/>
            <pc:sldMk cId="3888362533" sldId="645"/>
            <ac:spMk id="2" creationId="{9210D375-2B62-F922-0BE2-58E626C1A46A}"/>
          </ac:spMkLst>
        </pc:spChg>
        <pc:spChg chg="del">
          <ac:chgData name="Cannell, Michael B" userId="df291291-9ac9-42c2-a976-062f6e2ad9da" providerId="ADAL" clId="{14503846-FABC-4445-AD3F-F4345D3EA131}" dt="2022-09-27T13:46:59.491" v="5539" actId="700"/>
          <ac:spMkLst>
            <pc:docMk/>
            <pc:sldMk cId="3888362533" sldId="645"/>
            <ac:spMk id="3" creationId="{A96E826E-2F88-184A-8730-7AB81F9CE4B6}"/>
          </ac:spMkLst>
        </pc:spChg>
        <pc:picChg chg="add mod">
          <ac:chgData name="Cannell, Michael B" userId="df291291-9ac9-42c2-a976-062f6e2ad9da" providerId="ADAL" clId="{14503846-FABC-4445-AD3F-F4345D3EA131}" dt="2022-09-27T13:47:03.377" v="5543" actId="1076"/>
          <ac:picMkLst>
            <pc:docMk/>
            <pc:sldMk cId="3888362533" sldId="645"/>
            <ac:picMk id="5" creationId="{05332EF2-9A26-45E8-9E27-D7873D8EADEC}"/>
          </ac:picMkLst>
        </pc:picChg>
      </pc:sldChg>
      <pc:sldChg chg="modSp add mod ord modNotesTx">
        <pc:chgData name="Cannell, Michael B" userId="df291291-9ac9-42c2-a976-062f6e2ad9da" providerId="ADAL" clId="{14503846-FABC-4445-AD3F-F4345D3EA131}" dt="2022-09-27T19:07:29.193" v="8610" actId="20577"/>
        <pc:sldMkLst>
          <pc:docMk/>
          <pc:sldMk cId="3308093329" sldId="646"/>
        </pc:sldMkLst>
        <pc:graphicFrameChg chg="mod modGraphic">
          <ac:chgData name="Cannell, Michael B" userId="df291291-9ac9-42c2-a976-062f6e2ad9da" providerId="ADAL" clId="{14503846-FABC-4445-AD3F-F4345D3EA131}" dt="2022-09-27T19:07:29.193" v="8610" actId="20577"/>
          <ac:graphicFrameMkLst>
            <pc:docMk/>
            <pc:sldMk cId="3308093329" sldId="646"/>
            <ac:graphicFrameMk id="7" creationId="{EA4320C6-81A5-D44F-AE29-A558C0765506}"/>
          </ac:graphicFrameMkLst>
        </pc:graphicFrameChg>
      </pc:sldChg>
      <pc:sldChg chg="addSp modSp add del mod modNotesTx">
        <pc:chgData name="Cannell, Michael B" userId="df291291-9ac9-42c2-a976-062f6e2ad9da" providerId="ADAL" clId="{14503846-FABC-4445-AD3F-F4345D3EA131}" dt="2022-09-27T15:11:29.107" v="6864" actId="2696"/>
        <pc:sldMkLst>
          <pc:docMk/>
          <pc:sldMk cId="2857512481" sldId="647"/>
        </pc:sldMkLst>
        <pc:spChg chg="add mod">
          <ac:chgData name="Cannell, Michael B" userId="df291291-9ac9-42c2-a976-062f6e2ad9da" providerId="ADAL" clId="{14503846-FABC-4445-AD3F-F4345D3EA131}" dt="2022-09-27T13:52:52.273" v="5665" actId="207"/>
          <ac:spMkLst>
            <pc:docMk/>
            <pc:sldMk cId="2857512481" sldId="647"/>
            <ac:spMk id="3" creationId="{508D7ADF-0B52-8FD6-B140-D45541DFD690}"/>
          </ac:spMkLst>
        </pc:spChg>
        <pc:graphicFrameChg chg="modGraphic">
          <ac:chgData name="Cannell, Michael B" userId="df291291-9ac9-42c2-a976-062f6e2ad9da" providerId="ADAL" clId="{14503846-FABC-4445-AD3F-F4345D3EA131}" dt="2022-09-27T13:53:19.692" v="5669" actId="207"/>
          <ac:graphicFrameMkLst>
            <pc:docMk/>
            <pc:sldMk cId="2857512481" sldId="647"/>
            <ac:graphicFrameMk id="7" creationId="{EA4320C6-81A5-D44F-AE29-A558C0765506}"/>
          </ac:graphicFrameMkLst>
        </pc:graphicFrameChg>
      </pc:sldChg>
      <pc:sldChg chg="addSp delSp modSp add mod ord">
        <pc:chgData name="Cannell, Michael B" userId="df291291-9ac9-42c2-a976-062f6e2ad9da" providerId="ADAL" clId="{14503846-FABC-4445-AD3F-F4345D3EA131}" dt="2022-09-27T16:14:16.333" v="8331" actId="164"/>
        <pc:sldMkLst>
          <pc:docMk/>
          <pc:sldMk cId="1053340008" sldId="648"/>
        </pc:sldMkLst>
        <pc:spChg chg="add mod">
          <ac:chgData name="Cannell, Michael B" userId="df291291-9ac9-42c2-a976-062f6e2ad9da" providerId="ADAL" clId="{14503846-FABC-4445-AD3F-F4345D3EA131}" dt="2022-09-27T14:41:32.719" v="5980"/>
          <ac:spMkLst>
            <pc:docMk/>
            <pc:sldMk cId="1053340008" sldId="648"/>
            <ac:spMk id="2" creationId="{38713EAF-ADE7-1E64-0F6A-CEC217DD18D2}"/>
          </ac:spMkLst>
        </pc:spChg>
        <pc:spChg chg="mod topLvl">
          <ac:chgData name="Cannell, Michael B" userId="df291291-9ac9-42c2-a976-062f6e2ad9da" providerId="ADAL" clId="{14503846-FABC-4445-AD3F-F4345D3EA131}" dt="2022-09-27T16:14:16.333" v="8331" actId="164"/>
          <ac:spMkLst>
            <pc:docMk/>
            <pc:sldMk cId="1053340008" sldId="648"/>
            <ac:spMk id="4" creationId="{201AA212-E018-4667-5E35-AD51B10C2FC3}"/>
          </ac:spMkLst>
        </pc:spChg>
        <pc:spChg chg="mod topLvl">
          <ac:chgData name="Cannell, Michael B" userId="df291291-9ac9-42c2-a976-062f6e2ad9da" providerId="ADAL" clId="{14503846-FABC-4445-AD3F-F4345D3EA131}" dt="2022-09-27T16:14:16.333" v="8331" actId="164"/>
          <ac:spMkLst>
            <pc:docMk/>
            <pc:sldMk cId="1053340008" sldId="648"/>
            <ac:spMk id="5" creationId="{C65508E6-1440-E13D-FBB3-F2BD1C448862}"/>
          </ac:spMkLst>
        </pc:spChg>
        <pc:spChg chg="mod topLvl">
          <ac:chgData name="Cannell, Michael B" userId="df291291-9ac9-42c2-a976-062f6e2ad9da" providerId="ADAL" clId="{14503846-FABC-4445-AD3F-F4345D3EA131}" dt="2022-09-27T16:14:16.333" v="8331" actId="164"/>
          <ac:spMkLst>
            <pc:docMk/>
            <pc:sldMk cId="1053340008" sldId="648"/>
            <ac:spMk id="8" creationId="{25DD29AC-569F-FA43-80A1-5DF0107537CA}"/>
          </ac:spMkLst>
        </pc:spChg>
        <pc:spChg chg="add del mod topLvl">
          <ac:chgData name="Cannell, Michael B" userId="df291291-9ac9-42c2-a976-062f6e2ad9da" providerId="ADAL" clId="{14503846-FABC-4445-AD3F-F4345D3EA131}" dt="2022-09-27T16:13:10.193" v="8314" actId="478"/>
          <ac:spMkLst>
            <pc:docMk/>
            <pc:sldMk cId="1053340008" sldId="648"/>
            <ac:spMk id="10" creationId="{1343872C-1B58-48C5-38D3-15A0F63838D1}"/>
          </ac:spMkLst>
        </pc:spChg>
        <pc:spChg chg="add del mod topLvl">
          <ac:chgData name="Cannell, Michael B" userId="df291291-9ac9-42c2-a976-062f6e2ad9da" providerId="ADAL" clId="{14503846-FABC-4445-AD3F-F4345D3EA131}" dt="2022-09-27T16:13:10.193" v="8314" actId="478"/>
          <ac:spMkLst>
            <pc:docMk/>
            <pc:sldMk cId="1053340008" sldId="648"/>
            <ac:spMk id="11" creationId="{683E0A14-B5B2-DDA3-8C95-0DEFE0527A5B}"/>
          </ac:spMkLst>
        </pc:spChg>
        <pc:spChg chg="mod topLvl">
          <ac:chgData name="Cannell, Michael B" userId="df291291-9ac9-42c2-a976-062f6e2ad9da" providerId="ADAL" clId="{14503846-FABC-4445-AD3F-F4345D3EA131}" dt="2022-09-27T16:14:16.333" v="8331" actId="164"/>
          <ac:spMkLst>
            <pc:docMk/>
            <pc:sldMk cId="1053340008" sldId="648"/>
            <ac:spMk id="12" creationId="{A5675D73-E8A1-5C46-B40B-113023CD79D5}"/>
          </ac:spMkLst>
        </pc:spChg>
        <pc:spChg chg="mod topLvl">
          <ac:chgData name="Cannell, Michael B" userId="df291291-9ac9-42c2-a976-062f6e2ad9da" providerId="ADAL" clId="{14503846-FABC-4445-AD3F-F4345D3EA131}" dt="2022-09-27T16:14:16.333" v="8331" actId="164"/>
          <ac:spMkLst>
            <pc:docMk/>
            <pc:sldMk cId="1053340008" sldId="648"/>
            <ac:spMk id="13" creationId="{8AA3EF81-20D2-F04E-8340-4FFD9051622E}"/>
          </ac:spMkLst>
        </pc:spChg>
        <pc:spChg chg="del mod">
          <ac:chgData name="Cannell, Michael B" userId="df291291-9ac9-42c2-a976-062f6e2ad9da" providerId="ADAL" clId="{14503846-FABC-4445-AD3F-F4345D3EA131}" dt="2022-09-27T14:48:09.545" v="6098" actId="478"/>
          <ac:spMkLst>
            <pc:docMk/>
            <pc:sldMk cId="1053340008" sldId="648"/>
            <ac:spMk id="14" creationId="{C71ED6EE-4C7D-2542-90AA-1AAB6926381A}"/>
          </ac:spMkLst>
        </pc:spChg>
        <pc:spChg chg="del mod">
          <ac:chgData name="Cannell, Michael B" userId="df291291-9ac9-42c2-a976-062f6e2ad9da" providerId="ADAL" clId="{14503846-FABC-4445-AD3F-F4345D3EA131}" dt="2022-09-27T14:48:03.628" v="6095" actId="478"/>
          <ac:spMkLst>
            <pc:docMk/>
            <pc:sldMk cId="1053340008" sldId="648"/>
            <ac:spMk id="15" creationId="{4FD360D3-FA08-404B-BCA7-1251E80F2247}"/>
          </ac:spMkLst>
        </pc:spChg>
        <pc:spChg chg="add mod">
          <ac:chgData name="Cannell, Michael B" userId="df291291-9ac9-42c2-a976-062f6e2ad9da" providerId="ADAL" clId="{14503846-FABC-4445-AD3F-F4345D3EA131}" dt="2022-09-27T16:14:16.333" v="8331" actId="164"/>
          <ac:spMkLst>
            <pc:docMk/>
            <pc:sldMk cId="1053340008" sldId="648"/>
            <ac:spMk id="19" creationId="{E8A416B3-6BDC-73E5-2089-4401C1EDA107}"/>
          </ac:spMkLst>
        </pc:spChg>
        <pc:spChg chg="add mod">
          <ac:chgData name="Cannell, Michael B" userId="df291291-9ac9-42c2-a976-062f6e2ad9da" providerId="ADAL" clId="{14503846-FABC-4445-AD3F-F4345D3EA131}" dt="2022-09-27T16:14:16.333" v="8331" actId="164"/>
          <ac:spMkLst>
            <pc:docMk/>
            <pc:sldMk cId="1053340008" sldId="648"/>
            <ac:spMk id="38" creationId="{17DDAB8F-5019-83B2-65C6-179BE078C2ED}"/>
          </ac:spMkLst>
        </pc:spChg>
        <pc:spChg chg="add mod">
          <ac:chgData name="Cannell, Michael B" userId="df291291-9ac9-42c2-a976-062f6e2ad9da" providerId="ADAL" clId="{14503846-FABC-4445-AD3F-F4345D3EA131}" dt="2022-09-27T16:14:16.333" v="8331" actId="164"/>
          <ac:spMkLst>
            <pc:docMk/>
            <pc:sldMk cId="1053340008" sldId="648"/>
            <ac:spMk id="39" creationId="{EC89BE32-DD47-5586-5925-ADDFCF8F24D5}"/>
          </ac:spMkLst>
        </pc:spChg>
        <pc:spChg chg="add mod">
          <ac:chgData name="Cannell, Michael B" userId="df291291-9ac9-42c2-a976-062f6e2ad9da" providerId="ADAL" clId="{14503846-FABC-4445-AD3F-F4345D3EA131}" dt="2022-09-27T16:14:16.333" v="8331" actId="164"/>
          <ac:spMkLst>
            <pc:docMk/>
            <pc:sldMk cId="1053340008" sldId="648"/>
            <ac:spMk id="40" creationId="{2FBF2746-BFFA-0547-6237-DBEABC771643}"/>
          </ac:spMkLst>
        </pc:spChg>
        <pc:grpChg chg="add del mod">
          <ac:chgData name="Cannell, Michael B" userId="df291291-9ac9-42c2-a976-062f6e2ad9da" providerId="ADAL" clId="{14503846-FABC-4445-AD3F-F4345D3EA131}" dt="2022-09-27T14:48:14.254" v="6099" actId="165"/>
          <ac:grpSpMkLst>
            <pc:docMk/>
            <pc:sldMk cId="1053340008" sldId="648"/>
            <ac:grpSpMk id="3" creationId="{D3C9F950-58DD-8B75-D02E-A65DB6540B28}"/>
          </ac:grpSpMkLst>
        </pc:grpChg>
        <pc:grpChg chg="add del mod">
          <ac:chgData name="Cannell, Michael B" userId="df291291-9ac9-42c2-a976-062f6e2ad9da" providerId="ADAL" clId="{14503846-FABC-4445-AD3F-F4345D3EA131}" dt="2022-09-27T16:11:18.485" v="8292" actId="165"/>
          <ac:grpSpMkLst>
            <pc:docMk/>
            <pc:sldMk cId="1053340008" sldId="648"/>
            <ac:grpSpMk id="18" creationId="{DDAEB860-86CE-435C-A7B7-B0557009A3A4}"/>
          </ac:grpSpMkLst>
        </pc:grpChg>
        <pc:grpChg chg="add mod">
          <ac:chgData name="Cannell, Michael B" userId="df291291-9ac9-42c2-a976-062f6e2ad9da" providerId="ADAL" clId="{14503846-FABC-4445-AD3F-F4345D3EA131}" dt="2022-09-27T16:14:16.333" v="8331" actId="164"/>
          <ac:grpSpMkLst>
            <pc:docMk/>
            <pc:sldMk cId="1053340008" sldId="648"/>
            <ac:grpSpMk id="53" creationId="{A0E619D0-76B0-3174-2597-9D28F7EE80A1}"/>
          </ac:grpSpMkLst>
        </pc:grpChg>
        <pc:cxnChg chg="mod topLvl">
          <ac:chgData name="Cannell, Michael B" userId="df291291-9ac9-42c2-a976-062f6e2ad9da" providerId="ADAL" clId="{14503846-FABC-4445-AD3F-F4345D3EA131}" dt="2022-09-27T16:14:16.333" v="8331" actId="164"/>
          <ac:cxnSpMkLst>
            <pc:docMk/>
            <pc:sldMk cId="1053340008" sldId="648"/>
            <ac:cxnSpMk id="6" creationId="{8601D975-8574-4B02-D0DA-5C08EAD61450}"/>
          </ac:cxnSpMkLst>
        </pc:cxnChg>
        <pc:cxnChg chg="mod topLvl">
          <ac:chgData name="Cannell, Michael B" userId="df291291-9ac9-42c2-a976-062f6e2ad9da" providerId="ADAL" clId="{14503846-FABC-4445-AD3F-F4345D3EA131}" dt="2022-09-27T16:14:16.333" v="8331" actId="164"/>
          <ac:cxnSpMkLst>
            <pc:docMk/>
            <pc:sldMk cId="1053340008" sldId="648"/>
            <ac:cxnSpMk id="7" creationId="{EDC916BE-B167-A1C3-5581-12C543EF03C8}"/>
          </ac:cxnSpMkLst>
        </pc:cxnChg>
        <pc:cxnChg chg="add del mod topLvl">
          <ac:chgData name="Cannell, Michael B" userId="df291291-9ac9-42c2-a976-062f6e2ad9da" providerId="ADAL" clId="{14503846-FABC-4445-AD3F-F4345D3EA131}" dt="2022-09-27T16:13:11.394" v="8315" actId="478"/>
          <ac:cxnSpMkLst>
            <pc:docMk/>
            <pc:sldMk cId="1053340008" sldId="648"/>
            <ac:cxnSpMk id="16" creationId="{CCD9D015-3C7D-DDA9-DCCA-1AAFF6F1F1DF}"/>
          </ac:cxnSpMkLst>
        </pc:cxnChg>
        <pc:cxnChg chg="add del mod topLvl">
          <ac:chgData name="Cannell, Michael B" userId="df291291-9ac9-42c2-a976-062f6e2ad9da" providerId="ADAL" clId="{14503846-FABC-4445-AD3F-F4345D3EA131}" dt="2022-09-27T16:13:12.171" v="8316" actId="478"/>
          <ac:cxnSpMkLst>
            <pc:docMk/>
            <pc:sldMk cId="1053340008" sldId="648"/>
            <ac:cxnSpMk id="17" creationId="{696F0A7E-77A4-41AD-0C8C-14E9D76EBBC6}"/>
          </ac:cxnSpMkLst>
        </pc:cxnChg>
        <pc:cxnChg chg="mod topLvl">
          <ac:chgData name="Cannell, Michael B" userId="df291291-9ac9-42c2-a976-062f6e2ad9da" providerId="ADAL" clId="{14503846-FABC-4445-AD3F-F4345D3EA131}" dt="2022-09-27T16:14:16.333" v="8331" actId="164"/>
          <ac:cxnSpMkLst>
            <pc:docMk/>
            <pc:sldMk cId="1053340008" sldId="648"/>
            <ac:cxnSpMk id="22" creationId="{E81CBB27-F204-7240-94F5-8D1D169338E0}"/>
          </ac:cxnSpMkLst>
        </pc:cxnChg>
        <pc:cxnChg chg="mod topLvl">
          <ac:chgData name="Cannell, Michael B" userId="df291291-9ac9-42c2-a976-062f6e2ad9da" providerId="ADAL" clId="{14503846-FABC-4445-AD3F-F4345D3EA131}" dt="2022-09-27T16:14:16.333" v="8331" actId="164"/>
          <ac:cxnSpMkLst>
            <pc:docMk/>
            <pc:sldMk cId="1053340008" sldId="648"/>
            <ac:cxnSpMk id="23" creationId="{37519C07-AB60-0D4C-B3DD-02225D5B028A}"/>
          </ac:cxnSpMkLst>
        </pc:cxnChg>
        <pc:cxnChg chg="add mod">
          <ac:chgData name="Cannell, Michael B" userId="df291291-9ac9-42c2-a976-062f6e2ad9da" providerId="ADAL" clId="{14503846-FABC-4445-AD3F-F4345D3EA131}" dt="2022-09-27T16:14:16.333" v="8331" actId="164"/>
          <ac:cxnSpMkLst>
            <pc:docMk/>
            <pc:sldMk cId="1053340008" sldId="648"/>
            <ac:cxnSpMk id="27" creationId="{31CA8199-BA94-BF8A-AD8C-8501BBBB3E15}"/>
          </ac:cxnSpMkLst>
        </pc:cxnChg>
        <pc:cxnChg chg="add mod">
          <ac:chgData name="Cannell, Michael B" userId="df291291-9ac9-42c2-a976-062f6e2ad9da" providerId="ADAL" clId="{14503846-FABC-4445-AD3F-F4345D3EA131}" dt="2022-09-27T16:14:16.333" v="8331" actId="164"/>
          <ac:cxnSpMkLst>
            <pc:docMk/>
            <pc:sldMk cId="1053340008" sldId="648"/>
            <ac:cxnSpMk id="29" creationId="{1800BF45-4BA7-9FA5-C838-CA2A745D8BC4}"/>
          </ac:cxnSpMkLst>
        </pc:cxnChg>
        <pc:cxnChg chg="del mod">
          <ac:chgData name="Cannell, Michael B" userId="df291291-9ac9-42c2-a976-062f6e2ad9da" providerId="ADAL" clId="{14503846-FABC-4445-AD3F-F4345D3EA131}" dt="2022-09-27T14:48:05.643" v="6096" actId="478"/>
          <ac:cxnSpMkLst>
            <pc:docMk/>
            <pc:sldMk cId="1053340008" sldId="648"/>
            <ac:cxnSpMk id="42" creationId="{99EF0B7C-276E-9C45-9F31-3B52E5E37E00}"/>
          </ac:cxnSpMkLst>
        </pc:cxnChg>
        <pc:cxnChg chg="add mod">
          <ac:chgData name="Cannell, Michael B" userId="df291291-9ac9-42c2-a976-062f6e2ad9da" providerId="ADAL" clId="{14503846-FABC-4445-AD3F-F4345D3EA131}" dt="2022-09-27T16:14:16.333" v="8331" actId="164"/>
          <ac:cxnSpMkLst>
            <pc:docMk/>
            <pc:sldMk cId="1053340008" sldId="648"/>
            <ac:cxnSpMk id="43" creationId="{185F8314-68CB-11F5-BFD6-DA591611BF18}"/>
          </ac:cxnSpMkLst>
        </pc:cxnChg>
        <pc:cxnChg chg="del mod">
          <ac:chgData name="Cannell, Michael B" userId="df291291-9ac9-42c2-a976-062f6e2ad9da" providerId="ADAL" clId="{14503846-FABC-4445-AD3F-F4345D3EA131}" dt="2022-09-27T14:48:07.621" v="6097" actId="478"/>
          <ac:cxnSpMkLst>
            <pc:docMk/>
            <pc:sldMk cId="1053340008" sldId="648"/>
            <ac:cxnSpMk id="45" creationId="{8BCD1260-FE54-F24B-9487-2A08B4FB0457}"/>
          </ac:cxnSpMkLst>
        </pc:cxnChg>
        <pc:cxnChg chg="add mod">
          <ac:chgData name="Cannell, Michael B" userId="df291291-9ac9-42c2-a976-062f6e2ad9da" providerId="ADAL" clId="{14503846-FABC-4445-AD3F-F4345D3EA131}" dt="2022-09-27T16:14:16.333" v="8331" actId="164"/>
          <ac:cxnSpMkLst>
            <pc:docMk/>
            <pc:sldMk cId="1053340008" sldId="648"/>
            <ac:cxnSpMk id="47" creationId="{C9A4F15D-1AFD-F70F-7345-B10D3EB6A1C5}"/>
          </ac:cxnSpMkLst>
        </pc:cxnChg>
        <pc:cxnChg chg="add mod">
          <ac:chgData name="Cannell, Michael B" userId="df291291-9ac9-42c2-a976-062f6e2ad9da" providerId="ADAL" clId="{14503846-FABC-4445-AD3F-F4345D3EA131}" dt="2022-09-27T16:14:16.333" v="8331" actId="164"/>
          <ac:cxnSpMkLst>
            <pc:docMk/>
            <pc:sldMk cId="1053340008" sldId="648"/>
            <ac:cxnSpMk id="50" creationId="{A1B2AD4F-81BE-4EE1-38A0-13AFBBBC9A4D}"/>
          </ac:cxnSpMkLst>
        </pc:cxnChg>
      </pc:sldChg>
      <pc:sldChg chg="addSp delSp modSp add mod ord modNotesTx">
        <pc:chgData name="Cannell, Michael B" userId="df291291-9ac9-42c2-a976-062f6e2ad9da" providerId="ADAL" clId="{14503846-FABC-4445-AD3F-F4345D3EA131}" dt="2022-09-27T16:14:30.721" v="8335" actId="14100"/>
        <pc:sldMkLst>
          <pc:docMk/>
          <pc:sldMk cId="1656967036" sldId="649"/>
        </pc:sldMkLst>
        <pc:spChg chg="mod">
          <ac:chgData name="Cannell, Michael B" userId="df291291-9ac9-42c2-a976-062f6e2ad9da" providerId="ADAL" clId="{14503846-FABC-4445-AD3F-F4345D3EA131}" dt="2022-09-27T14:49:29.163" v="6115" actId="20577"/>
          <ac:spMkLst>
            <pc:docMk/>
            <pc:sldMk cId="1656967036" sldId="649"/>
            <ac:spMk id="5" creationId="{C65508E6-1440-E13D-FBB3-F2BD1C448862}"/>
          </ac:spMkLst>
        </pc:spChg>
        <pc:spChg chg="add mod">
          <ac:chgData name="Cannell, Michael B" userId="df291291-9ac9-42c2-a976-062f6e2ad9da" providerId="ADAL" clId="{14503846-FABC-4445-AD3F-F4345D3EA131}" dt="2022-09-27T16:14:30.721" v="8335" actId="14100"/>
          <ac:spMkLst>
            <pc:docMk/>
            <pc:sldMk cId="1656967036" sldId="649"/>
            <ac:spMk id="9" creationId="{43620BEB-D603-4605-EBE0-B6CC021F2590}"/>
          </ac:spMkLst>
        </pc:spChg>
        <pc:spChg chg="mod">
          <ac:chgData name="Cannell, Michael B" userId="df291291-9ac9-42c2-a976-062f6e2ad9da" providerId="ADAL" clId="{14503846-FABC-4445-AD3F-F4345D3EA131}" dt="2022-09-27T14:49:32.087" v="6117"/>
          <ac:spMkLst>
            <pc:docMk/>
            <pc:sldMk cId="1656967036" sldId="649"/>
            <ac:spMk id="11" creationId="{3B16B959-1D1F-78AC-A0FF-CC6135727DB5}"/>
          </ac:spMkLst>
        </pc:spChg>
        <pc:spChg chg="mod">
          <ac:chgData name="Cannell, Michael B" userId="df291291-9ac9-42c2-a976-062f6e2ad9da" providerId="ADAL" clId="{14503846-FABC-4445-AD3F-F4345D3EA131}" dt="2022-09-27T14:46:29.198" v="6031" actId="20577"/>
          <ac:spMkLst>
            <pc:docMk/>
            <pc:sldMk cId="1656967036" sldId="649"/>
            <ac:spMk id="12" creationId="{A5675D73-E8A1-5C46-B40B-113023CD79D5}"/>
          </ac:spMkLst>
        </pc:spChg>
        <pc:spChg chg="mod">
          <ac:chgData name="Cannell, Michael B" userId="df291291-9ac9-42c2-a976-062f6e2ad9da" providerId="ADAL" clId="{14503846-FABC-4445-AD3F-F4345D3EA131}" dt="2022-09-27T14:49:32.087" v="6117"/>
          <ac:spMkLst>
            <pc:docMk/>
            <pc:sldMk cId="1656967036" sldId="649"/>
            <ac:spMk id="16" creationId="{41105DF4-2F1F-9A44-281D-375349A37704}"/>
          </ac:spMkLst>
        </pc:spChg>
        <pc:spChg chg="mod">
          <ac:chgData name="Cannell, Michael B" userId="df291291-9ac9-42c2-a976-062f6e2ad9da" providerId="ADAL" clId="{14503846-FABC-4445-AD3F-F4345D3EA131}" dt="2022-09-27T14:49:32.087" v="6117"/>
          <ac:spMkLst>
            <pc:docMk/>
            <pc:sldMk cId="1656967036" sldId="649"/>
            <ac:spMk id="17" creationId="{D7486007-F43C-7826-76EC-527D7092AAE0}"/>
          </ac:spMkLst>
        </pc:spChg>
        <pc:spChg chg="mod">
          <ac:chgData name="Cannell, Michael B" userId="df291291-9ac9-42c2-a976-062f6e2ad9da" providerId="ADAL" clId="{14503846-FABC-4445-AD3F-F4345D3EA131}" dt="2022-09-27T14:49:32.087" v="6117"/>
          <ac:spMkLst>
            <pc:docMk/>
            <pc:sldMk cId="1656967036" sldId="649"/>
            <ac:spMk id="20" creationId="{430D1152-D2DE-FF7A-4F01-72485B297225}"/>
          </ac:spMkLst>
        </pc:spChg>
        <pc:spChg chg="mod">
          <ac:chgData name="Cannell, Michael B" userId="df291291-9ac9-42c2-a976-062f6e2ad9da" providerId="ADAL" clId="{14503846-FABC-4445-AD3F-F4345D3EA131}" dt="2022-09-27T14:49:32.087" v="6117"/>
          <ac:spMkLst>
            <pc:docMk/>
            <pc:sldMk cId="1656967036" sldId="649"/>
            <ac:spMk id="21" creationId="{EBAF2CA4-5FE2-E124-E89D-ADC6C561A8AE}"/>
          </ac:spMkLst>
        </pc:spChg>
        <pc:spChg chg="mod">
          <ac:chgData name="Cannell, Michael B" userId="df291291-9ac9-42c2-a976-062f6e2ad9da" providerId="ADAL" clId="{14503846-FABC-4445-AD3F-F4345D3EA131}" dt="2022-09-27T14:49:32.087" v="6117"/>
          <ac:spMkLst>
            <pc:docMk/>
            <pc:sldMk cId="1656967036" sldId="649"/>
            <ac:spMk id="26" creationId="{06BF0E4C-D8F6-1FFC-99CC-3BEEC044B755}"/>
          </ac:spMkLst>
        </pc:spChg>
        <pc:spChg chg="mod">
          <ac:chgData name="Cannell, Michael B" userId="df291291-9ac9-42c2-a976-062f6e2ad9da" providerId="ADAL" clId="{14503846-FABC-4445-AD3F-F4345D3EA131}" dt="2022-09-27T14:49:32.087" v="6117"/>
          <ac:spMkLst>
            <pc:docMk/>
            <pc:sldMk cId="1656967036" sldId="649"/>
            <ac:spMk id="27" creationId="{3EC2D43E-F45B-39D0-4D60-CD9A50C4C809}"/>
          </ac:spMkLst>
        </pc:spChg>
        <pc:spChg chg="mod">
          <ac:chgData name="Cannell, Michael B" userId="df291291-9ac9-42c2-a976-062f6e2ad9da" providerId="ADAL" clId="{14503846-FABC-4445-AD3F-F4345D3EA131}" dt="2022-09-27T16:14:23.341" v="8333"/>
          <ac:spMkLst>
            <pc:docMk/>
            <pc:sldMk cId="1656967036" sldId="649"/>
            <ac:spMk id="31" creationId="{F42A85DE-0658-54F7-5E03-167F71BB3631}"/>
          </ac:spMkLst>
        </pc:spChg>
        <pc:spChg chg="mod">
          <ac:chgData name="Cannell, Michael B" userId="df291291-9ac9-42c2-a976-062f6e2ad9da" providerId="ADAL" clId="{14503846-FABC-4445-AD3F-F4345D3EA131}" dt="2022-09-27T16:14:23.341" v="8333"/>
          <ac:spMkLst>
            <pc:docMk/>
            <pc:sldMk cId="1656967036" sldId="649"/>
            <ac:spMk id="32" creationId="{86B988E2-473E-C06F-CC94-B19D5C0DABF6}"/>
          </ac:spMkLst>
        </pc:spChg>
        <pc:spChg chg="mod">
          <ac:chgData name="Cannell, Michael B" userId="df291291-9ac9-42c2-a976-062f6e2ad9da" providerId="ADAL" clId="{14503846-FABC-4445-AD3F-F4345D3EA131}" dt="2022-09-27T16:14:23.341" v="8333"/>
          <ac:spMkLst>
            <pc:docMk/>
            <pc:sldMk cId="1656967036" sldId="649"/>
            <ac:spMk id="33" creationId="{0C0F416D-4C36-6FB2-E869-93150D359D2B}"/>
          </ac:spMkLst>
        </pc:spChg>
        <pc:spChg chg="mod">
          <ac:chgData name="Cannell, Michael B" userId="df291291-9ac9-42c2-a976-062f6e2ad9da" providerId="ADAL" clId="{14503846-FABC-4445-AD3F-F4345D3EA131}" dt="2022-09-27T16:14:23.341" v="8333"/>
          <ac:spMkLst>
            <pc:docMk/>
            <pc:sldMk cId="1656967036" sldId="649"/>
            <ac:spMk id="36" creationId="{7C61C872-5C2E-A1CC-F1DB-8DE34000E9D3}"/>
          </ac:spMkLst>
        </pc:spChg>
        <pc:spChg chg="mod">
          <ac:chgData name="Cannell, Michael B" userId="df291291-9ac9-42c2-a976-062f6e2ad9da" providerId="ADAL" clId="{14503846-FABC-4445-AD3F-F4345D3EA131}" dt="2022-09-27T16:14:23.341" v="8333"/>
          <ac:spMkLst>
            <pc:docMk/>
            <pc:sldMk cId="1656967036" sldId="649"/>
            <ac:spMk id="37" creationId="{C54F1E5B-AEF2-21EB-E95E-C8441F745728}"/>
          </ac:spMkLst>
        </pc:spChg>
        <pc:spChg chg="mod">
          <ac:chgData name="Cannell, Michael B" userId="df291291-9ac9-42c2-a976-062f6e2ad9da" providerId="ADAL" clId="{14503846-FABC-4445-AD3F-F4345D3EA131}" dt="2022-09-27T16:14:23.341" v="8333"/>
          <ac:spMkLst>
            <pc:docMk/>
            <pc:sldMk cId="1656967036" sldId="649"/>
            <ac:spMk id="40" creationId="{F66D6190-55C3-D027-BD8A-3857D07BE7B1}"/>
          </ac:spMkLst>
        </pc:spChg>
        <pc:spChg chg="mod">
          <ac:chgData name="Cannell, Michael B" userId="df291291-9ac9-42c2-a976-062f6e2ad9da" providerId="ADAL" clId="{14503846-FABC-4445-AD3F-F4345D3EA131}" dt="2022-09-27T16:14:23.341" v="8333"/>
          <ac:spMkLst>
            <pc:docMk/>
            <pc:sldMk cId="1656967036" sldId="649"/>
            <ac:spMk id="44" creationId="{A7C58BDE-15AF-2525-B05F-2DDA50BF0A56}"/>
          </ac:spMkLst>
        </pc:spChg>
        <pc:spChg chg="mod">
          <ac:chgData name="Cannell, Michael B" userId="df291291-9ac9-42c2-a976-062f6e2ad9da" providerId="ADAL" clId="{14503846-FABC-4445-AD3F-F4345D3EA131}" dt="2022-09-27T16:14:23.341" v="8333"/>
          <ac:spMkLst>
            <pc:docMk/>
            <pc:sldMk cId="1656967036" sldId="649"/>
            <ac:spMk id="46" creationId="{547460A3-8208-20C8-7AFF-8D301F75CF51}"/>
          </ac:spMkLst>
        </pc:spChg>
        <pc:spChg chg="mod">
          <ac:chgData name="Cannell, Michael B" userId="df291291-9ac9-42c2-a976-062f6e2ad9da" providerId="ADAL" clId="{14503846-FABC-4445-AD3F-F4345D3EA131}" dt="2022-09-27T16:14:23.341" v="8333"/>
          <ac:spMkLst>
            <pc:docMk/>
            <pc:sldMk cId="1656967036" sldId="649"/>
            <ac:spMk id="47" creationId="{91B8230D-A3BC-2C5A-5612-E8CA9342B1E5}"/>
          </ac:spMkLst>
        </pc:spChg>
        <pc:grpChg chg="del">
          <ac:chgData name="Cannell, Michael B" userId="df291291-9ac9-42c2-a976-062f6e2ad9da" providerId="ADAL" clId="{14503846-FABC-4445-AD3F-F4345D3EA131}" dt="2022-09-27T14:49:31.481" v="6116" actId="478"/>
          <ac:grpSpMkLst>
            <pc:docMk/>
            <pc:sldMk cId="1656967036" sldId="649"/>
            <ac:grpSpMk id="3" creationId="{D3C9F950-58DD-8B75-D02E-A65DB6540B28}"/>
          </ac:grpSpMkLst>
        </pc:grpChg>
        <pc:grpChg chg="add del mod">
          <ac:chgData name="Cannell, Michael B" userId="df291291-9ac9-42c2-a976-062f6e2ad9da" providerId="ADAL" clId="{14503846-FABC-4445-AD3F-F4345D3EA131}" dt="2022-09-27T16:14:22.774" v="8332" actId="478"/>
          <ac:grpSpMkLst>
            <pc:docMk/>
            <pc:sldMk cId="1656967036" sldId="649"/>
            <ac:grpSpMk id="10" creationId="{885A2629-078D-1546-1245-386E6969B5CA}"/>
          </ac:grpSpMkLst>
        </pc:grpChg>
        <pc:grpChg chg="add mod">
          <ac:chgData name="Cannell, Michael B" userId="df291291-9ac9-42c2-a976-062f6e2ad9da" providerId="ADAL" clId="{14503846-FABC-4445-AD3F-F4345D3EA131}" dt="2022-09-27T16:14:26.661" v="8334" actId="167"/>
          <ac:grpSpMkLst>
            <pc:docMk/>
            <pc:sldMk cId="1656967036" sldId="649"/>
            <ac:grpSpMk id="30" creationId="{E13F259E-2C00-4C4F-CB38-1E7FE8F12B41}"/>
          </ac:grpSpMkLst>
        </pc:grpChg>
        <pc:cxnChg chg="mod">
          <ac:chgData name="Cannell, Michael B" userId="df291291-9ac9-42c2-a976-062f6e2ad9da" providerId="ADAL" clId="{14503846-FABC-4445-AD3F-F4345D3EA131}" dt="2022-09-27T14:49:31.481" v="6116" actId="478"/>
          <ac:cxnSpMkLst>
            <pc:docMk/>
            <pc:sldMk cId="1656967036" sldId="649"/>
            <ac:cxnSpMk id="6" creationId="{8601D975-8574-4B02-D0DA-5C08EAD61450}"/>
          </ac:cxnSpMkLst>
        </pc:cxnChg>
        <pc:cxnChg chg="mod">
          <ac:chgData name="Cannell, Michael B" userId="df291291-9ac9-42c2-a976-062f6e2ad9da" providerId="ADAL" clId="{14503846-FABC-4445-AD3F-F4345D3EA131}" dt="2022-09-27T14:49:31.481" v="6116" actId="478"/>
          <ac:cxnSpMkLst>
            <pc:docMk/>
            <pc:sldMk cId="1656967036" sldId="649"/>
            <ac:cxnSpMk id="7" creationId="{EDC916BE-B167-A1C3-5581-12C543EF03C8}"/>
          </ac:cxnSpMkLst>
        </pc:cxnChg>
        <pc:cxnChg chg="mod">
          <ac:chgData name="Cannell, Michael B" userId="df291291-9ac9-42c2-a976-062f6e2ad9da" providerId="ADAL" clId="{14503846-FABC-4445-AD3F-F4345D3EA131}" dt="2022-09-27T16:14:22.774" v="8332" actId="478"/>
          <ac:cxnSpMkLst>
            <pc:docMk/>
            <pc:sldMk cId="1656967036" sldId="649"/>
            <ac:cxnSpMk id="18" creationId="{9291B5BF-52BA-A08D-4ACE-DE5FE7400A9D}"/>
          </ac:cxnSpMkLst>
        </pc:cxnChg>
        <pc:cxnChg chg="mod">
          <ac:chgData name="Cannell, Michael B" userId="df291291-9ac9-42c2-a976-062f6e2ad9da" providerId="ADAL" clId="{14503846-FABC-4445-AD3F-F4345D3EA131}" dt="2022-09-27T16:14:22.774" v="8332" actId="478"/>
          <ac:cxnSpMkLst>
            <pc:docMk/>
            <pc:sldMk cId="1656967036" sldId="649"/>
            <ac:cxnSpMk id="19" creationId="{2265173C-C6E5-B2EC-E5C7-49311F67E2D5}"/>
          </ac:cxnSpMkLst>
        </pc:cxnChg>
        <pc:cxnChg chg="mod">
          <ac:chgData name="Cannell, Michael B" userId="df291291-9ac9-42c2-a976-062f6e2ad9da" providerId="ADAL" clId="{14503846-FABC-4445-AD3F-F4345D3EA131}" dt="2022-09-27T14:49:31.481" v="6116" actId="478"/>
          <ac:cxnSpMkLst>
            <pc:docMk/>
            <pc:sldMk cId="1656967036" sldId="649"/>
            <ac:cxnSpMk id="22" creationId="{E81CBB27-F204-7240-94F5-8D1D169338E0}"/>
          </ac:cxnSpMkLst>
        </pc:cxnChg>
        <pc:cxnChg chg="mod">
          <ac:chgData name="Cannell, Michael B" userId="df291291-9ac9-42c2-a976-062f6e2ad9da" providerId="ADAL" clId="{14503846-FABC-4445-AD3F-F4345D3EA131}" dt="2022-09-27T14:49:31.481" v="6116" actId="478"/>
          <ac:cxnSpMkLst>
            <pc:docMk/>
            <pc:sldMk cId="1656967036" sldId="649"/>
            <ac:cxnSpMk id="23" creationId="{37519C07-AB60-0D4C-B3DD-02225D5B028A}"/>
          </ac:cxnSpMkLst>
        </pc:cxnChg>
        <pc:cxnChg chg="mod">
          <ac:chgData name="Cannell, Michael B" userId="df291291-9ac9-42c2-a976-062f6e2ad9da" providerId="ADAL" clId="{14503846-FABC-4445-AD3F-F4345D3EA131}" dt="2022-09-27T16:14:22.774" v="8332" actId="478"/>
          <ac:cxnSpMkLst>
            <pc:docMk/>
            <pc:sldMk cId="1656967036" sldId="649"/>
            <ac:cxnSpMk id="24" creationId="{8A8440CD-1A34-02DC-97D3-A6222EE690F6}"/>
          </ac:cxnSpMkLst>
        </pc:cxnChg>
        <pc:cxnChg chg="mod">
          <ac:chgData name="Cannell, Michael B" userId="df291291-9ac9-42c2-a976-062f6e2ad9da" providerId="ADAL" clId="{14503846-FABC-4445-AD3F-F4345D3EA131}" dt="2022-09-27T16:14:22.774" v="8332" actId="478"/>
          <ac:cxnSpMkLst>
            <pc:docMk/>
            <pc:sldMk cId="1656967036" sldId="649"/>
            <ac:cxnSpMk id="25" creationId="{5EA37924-CE42-672D-4F8B-872A27276359}"/>
          </ac:cxnSpMkLst>
        </pc:cxnChg>
        <pc:cxnChg chg="mod">
          <ac:chgData name="Cannell, Michael B" userId="df291291-9ac9-42c2-a976-062f6e2ad9da" providerId="ADAL" clId="{14503846-FABC-4445-AD3F-F4345D3EA131}" dt="2022-09-27T16:14:22.774" v="8332" actId="478"/>
          <ac:cxnSpMkLst>
            <pc:docMk/>
            <pc:sldMk cId="1656967036" sldId="649"/>
            <ac:cxnSpMk id="28" creationId="{2C3D1ABF-93B6-6197-C36D-4F0CB7A9272D}"/>
          </ac:cxnSpMkLst>
        </pc:cxnChg>
        <pc:cxnChg chg="mod">
          <ac:chgData name="Cannell, Michael B" userId="df291291-9ac9-42c2-a976-062f6e2ad9da" providerId="ADAL" clId="{14503846-FABC-4445-AD3F-F4345D3EA131}" dt="2022-09-27T16:14:22.774" v="8332" actId="478"/>
          <ac:cxnSpMkLst>
            <pc:docMk/>
            <pc:sldMk cId="1656967036" sldId="649"/>
            <ac:cxnSpMk id="29" creationId="{E31F4B1A-BF49-8AFF-414E-42C77AC8097D}"/>
          </ac:cxnSpMkLst>
        </pc:cxnChg>
        <pc:cxnChg chg="mod">
          <ac:chgData name="Cannell, Michael B" userId="df291291-9ac9-42c2-a976-062f6e2ad9da" providerId="ADAL" clId="{14503846-FABC-4445-AD3F-F4345D3EA131}" dt="2022-09-27T16:14:23.341" v="8333"/>
          <ac:cxnSpMkLst>
            <pc:docMk/>
            <pc:sldMk cId="1656967036" sldId="649"/>
            <ac:cxnSpMk id="34" creationId="{49C3A139-DA81-A4F8-D284-6FFC1378E265}"/>
          </ac:cxnSpMkLst>
        </pc:cxnChg>
        <pc:cxnChg chg="mod">
          <ac:chgData name="Cannell, Michael B" userId="df291291-9ac9-42c2-a976-062f6e2ad9da" providerId="ADAL" clId="{14503846-FABC-4445-AD3F-F4345D3EA131}" dt="2022-09-27T16:14:23.341" v="8333"/>
          <ac:cxnSpMkLst>
            <pc:docMk/>
            <pc:sldMk cId="1656967036" sldId="649"/>
            <ac:cxnSpMk id="35" creationId="{3E075EBF-E80A-9DE1-6741-B4F3415BD2DB}"/>
          </ac:cxnSpMkLst>
        </pc:cxnChg>
        <pc:cxnChg chg="mod">
          <ac:chgData name="Cannell, Michael B" userId="df291291-9ac9-42c2-a976-062f6e2ad9da" providerId="ADAL" clId="{14503846-FABC-4445-AD3F-F4345D3EA131}" dt="2022-09-27T16:14:23.341" v="8333"/>
          <ac:cxnSpMkLst>
            <pc:docMk/>
            <pc:sldMk cId="1656967036" sldId="649"/>
            <ac:cxnSpMk id="38" creationId="{E0209382-8BCF-8B65-1369-F900FA36A1F5}"/>
          </ac:cxnSpMkLst>
        </pc:cxnChg>
        <pc:cxnChg chg="mod">
          <ac:chgData name="Cannell, Michael B" userId="df291291-9ac9-42c2-a976-062f6e2ad9da" providerId="ADAL" clId="{14503846-FABC-4445-AD3F-F4345D3EA131}" dt="2022-09-27T16:14:23.341" v="8333"/>
          <ac:cxnSpMkLst>
            <pc:docMk/>
            <pc:sldMk cId="1656967036" sldId="649"/>
            <ac:cxnSpMk id="39" creationId="{E43E96F5-03D5-02C1-5E1B-4CB017FE5746}"/>
          </ac:cxnSpMkLst>
        </pc:cxnChg>
        <pc:cxnChg chg="mod">
          <ac:chgData name="Cannell, Michael B" userId="df291291-9ac9-42c2-a976-062f6e2ad9da" providerId="ADAL" clId="{14503846-FABC-4445-AD3F-F4345D3EA131}" dt="2022-09-27T16:14:23.341" v="8333"/>
          <ac:cxnSpMkLst>
            <pc:docMk/>
            <pc:sldMk cId="1656967036" sldId="649"/>
            <ac:cxnSpMk id="41" creationId="{78A3DCDC-3356-D112-2031-CF736B2EF347}"/>
          </ac:cxnSpMkLst>
        </pc:cxnChg>
        <pc:cxnChg chg="mod">
          <ac:chgData name="Cannell, Michael B" userId="df291291-9ac9-42c2-a976-062f6e2ad9da" providerId="ADAL" clId="{14503846-FABC-4445-AD3F-F4345D3EA131}" dt="2022-09-27T14:49:31.481" v="6116" actId="478"/>
          <ac:cxnSpMkLst>
            <pc:docMk/>
            <pc:sldMk cId="1656967036" sldId="649"/>
            <ac:cxnSpMk id="42" creationId="{99EF0B7C-276E-9C45-9F31-3B52E5E37E00}"/>
          </ac:cxnSpMkLst>
        </pc:cxnChg>
        <pc:cxnChg chg="mod">
          <ac:chgData name="Cannell, Michael B" userId="df291291-9ac9-42c2-a976-062f6e2ad9da" providerId="ADAL" clId="{14503846-FABC-4445-AD3F-F4345D3EA131}" dt="2022-09-27T16:14:23.341" v="8333"/>
          <ac:cxnSpMkLst>
            <pc:docMk/>
            <pc:sldMk cId="1656967036" sldId="649"/>
            <ac:cxnSpMk id="43" creationId="{675B7012-CDBB-64B4-B817-D05988F5E03E}"/>
          </ac:cxnSpMkLst>
        </pc:cxnChg>
        <pc:cxnChg chg="mod">
          <ac:chgData name="Cannell, Michael B" userId="df291291-9ac9-42c2-a976-062f6e2ad9da" providerId="ADAL" clId="{14503846-FABC-4445-AD3F-F4345D3EA131}" dt="2022-09-27T14:49:31.481" v="6116" actId="478"/>
          <ac:cxnSpMkLst>
            <pc:docMk/>
            <pc:sldMk cId="1656967036" sldId="649"/>
            <ac:cxnSpMk id="45" creationId="{8BCD1260-FE54-F24B-9487-2A08B4FB0457}"/>
          </ac:cxnSpMkLst>
        </pc:cxnChg>
        <pc:cxnChg chg="mod">
          <ac:chgData name="Cannell, Michael B" userId="df291291-9ac9-42c2-a976-062f6e2ad9da" providerId="ADAL" clId="{14503846-FABC-4445-AD3F-F4345D3EA131}" dt="2022-09-27T16:14:23.341" v="8333"/>
          <ac:cxnSpMkLst>
            <pc:docMk/>
            <pc:sldMk cId="1656967036" sldId="649"/>
            <ac:cxnSpMk id="48" creationId="{B8823CC2-808A-BBFE-8972-FB2C1AE8A6CD}"/>
          </ac:cxnSpMkLst>
        </pc:cxnChg>
        <pc:cxnChg chg="mod">
          <ac:chgData name="Cannell, Michael B" userId="df291291-9ac9-42c2-a976-062f6e2ad9da" providerId="ADAL" clId="{14503846-FABC-4445-AD3F-F4345D3EA131}" dt="2022-09-27T16:14:23.341" v="8333"/>
          <ac:cxnSpMkLst>
            <pc:docMk/>
            <pc:sldMk cId="1656967036" sldId="649"/>
            <ac:cxnSpMk id="49" creationId="{698BAF9B-959F-961A-C10D-6A24B54DA951}"/>
          </ac:cxnSpMkLst>
        </pc:cxnChg>
        <pc:cxnChg chg="mod">
          <ac:chgData name="Cannell, Michael B" userId="df291291-9ac9-42c2-a976-062f6e2ad9da" providerId="ADAL" clId="{14503846-FABC-4445-AD3F-F4345D3EA131}" dt="2022-09-27T16:14:23.341" v="8333"/>
          <ac:cxnSpMkLst>
            <pc:docMk/>
            <pc:sldMk cId="1656967036" sldId="649"/>
            <ac:cxnSpMk id="50" creationId="{AA1BBC27-8784-F224-8563-07005904A608}"/>
          </ac:cxnSpMkLst>
        </pc:cxnChg>
      </pc:sldChg>
      <pc:sldChg chg="addSp delSp modSp add mod ord modNotesTx">
        <pc:chgData name="Cannell, Michael B" userId="df291291-9ac9-42c2-a976-062f6e2ad9da" providerId="ADAL" clId="{14503846-FABC-4445-AD3F-F4345D3EA131}" dt="2022-09-27T20:10:55.176" v="8614" actId="403"/>
        <pc:sldMkLst>
          <pc:docMk/>
          <pc:sldMk cId="2937308480" sldId="650"/>
        </pc:sldMkLst>
        <pc:spChg chg="mod">
          <ac:chgData name="Cannell, Michael B" userId="df291291-9ac9-42c2-a976-062f6e2ad9da" providerId="ADAL" clId="{14503846-FABC-4445-AD3F-F4345D3EA131}" dt="2022-09-27T20:10:55.176" v="8614" actId="403"/>
          <ac:spMkLst>
            <pc:docMk/>
            <pc:sldMk cId="2937308480" sldId="650"/>
            <ac:spMk id="9" creationId="{43620BEB-D603-4605-EBE0-B6CC021F2590}"/>
          </ac:spMkLst>
        </pc:spChg>
        <pc:spChg chg="mod">
          <ac:chgData name="Cannell, Michael B" userId="df291291-9ac9-42c2-a976-062f6e2ad9da" providerId="ADAL" clId="{14503846-FABC-4445-AD3F-F4345D3EA131}" dt="2022-09-27T14:49:51.739" v="6121"/>
          <ac:spMkLst>
            <pc:docMk/>
            <pc:sldMk cId="2937308480" sldId="650"/>
            <ac:spMk id="11" creationId="{D68B2AD6-3711-F057-777F-B10F18AB0D5C}"/>
          </ac:spMkLst>
        </pc:spChg>
        <pc:spChg chg="mod">
          <ac:chgData name="Cannell, Michael B" userId="df291291-9ac9-42c2-a976-062f6e2ad9da" providerId="ADAL" clId="{14503846-FABC-4445-AD3F-F4345D3EA131}" dt="2022-09-27T14:49:51.739" v="6121"/>
          <ac:spMkLst>
            <pc:docMk/>
            <pc:sldMk cId="2937308480" sldId="650"/>
            <ac:spMk id="16" creationId="{A002A3B6-BD29-31C0-A0A8-41513914C655}"/>
          </ac:spMkLst>
        </pc:spChg>
        <pc:spChg chg="mod">
          <ac:chgData name="Cannell, Michael B" userId="df291291-9ac9-42c2-a976-062f6e2ad9da" providerId="ADAL" clId="{14503846-FABC-4445-AD3F-F4345D3EA131}" dt="2022-09-27T14:49:51.739" v="6121"/>
          <ac:spMkLst>
            <pc:docMk/>
            <pc:sldMk cId="2937308480" sldId="650"/>
            <ac:spMk id="17" creationId="{5484807D-BCC3-4AEA-55B7-94E6A3F77A8B}"/>
          </ac:spMkLst>
        </pc:spChg>
        <pc:spChg chg="mod">
          <ac:chgData name="Cannell, Michael B" userId="df291291-9ac9-42c2-a976-062f6e2ad9da" providerId="ADAL" clId="{14503846-FABC-4445-AD3F-F4345D3EA131}" dt="2022-09-27T14:49:51.739" v="6121"/>
          <ac:spMkLst>
            <pc:docMk/>
            <pc:sldMk cId="2937308480" sldId="650"/>
            <ac:spMk id="20" creationId="{22B5FC6A-6E92-87BD-BCDF-3314A99B6093}"/>
          </ac:spMkLst>
        </pc:spChg>
        <pc:spChg chg="mod">
          <ac:chgData name="Cannell, Michael B" userId="df291291-9ac9-42c2-a976-062f6e2ad9da" providerId="ADAL" clId="{14503846-FABC-4445-AD3F-F4345D3EA131}" dt="2022-09-27T14:49:51.739" v="6121"/>
          <ac:spMkLst>
            <pc:docMk/>
            <pc:sldMk cId="2937308480" sldId="650"/>
            <ac:spMk id="21" creationId="{1AC763BE-EF43-BD3D-5E96-22712966D4CC}"/>
          </ac:spMkLst>
        </pc:spChg>
        <pc:spChg chg="mod">
          <ac:chgData name="Cannell, Michael B" userId="df291291-9ac9-42c2-a976-062f6e2ad9da" providerId="ADAL" clId="{14503846-FABC-4445-AD3F-F4345D3EA131}" dt="2022-09-27T14:49:51.739" v="6121"/>
          <ac:spMkLst>
            <pc:docMk/>
            <pc:sldMk cId="2937308480" sldId="650"/>
            <ac:spMk id="26" creationId="{C1ECB942-5411-78C4-65D7-68387026C9AA}"/>
          </ac:spMkLst>
        </pc:spChg>
        <pc:spChg chg="mod">
          <ac:chgData name="Cannell, Michael B" userId="df291291-9ac9-42c2-a976-062f6e2ad9da" providerId="ADAL" clId="{14503846-FABC-4445-AD3F-F4345D3EA131}" dt="2022-09-27T14:49:51.739" v="6121"/>
          <ac:spMkLst>
            <pc:docMk/>
            <pc:sldMk cId="2937308480" sldId="650"/>
            <ac:spMk id="27" creationId="{CC9B967E-C910-6131-8FAC-55B6311745DB}"/>
          </ac:spMkLst>
        </pc:spChg>
        <pc:spChg chg="mod">
          <ac:chgData name="Cannell, Michael B" userId="df291291-9ac9-42c2-a976-062f6e2ad9da" providerId="ADAL" clId="{14503846-FABC-4445-AD3F-F4345D3EA131}" dt="2022-09-27T16:14:35.416" v="8337"/>
          <ac:spMkLst>
            <pc:docMk/>
            <pc:sldMk cId="2937308480" sldId="650"/>
            <ac:spMk id="31" creationId="{38C71CDC-BB99-CDCA-79EC-83E78B5259DE}"/>
          </ac:spMkLst>
        </pc:spChg>
        <pc:spChg chg="mod">
          <ac:chgData name="Cannell, Michael B" userId="df291291-9ac9-42c2-a976-062f6e2ad9da" providerId="ADAL" clId="{14503846-FABC-4445-AD3F-F4345D3EA131}" dt="2022-09-27T16:14:35.416" v="8337"/>
          <ac:spMkLst>
            <pc:docMk/>
            <pc:sldMk cId="2937308480" sldId="650"/>
            <ac:spMk id="32" creationId="{5A27C3D2-612D-C196-BB9F-16A7219743ED}"/>
          </ac:spMkLst>
        </pc:spChg>
        <pc:spChg chg="mod">
          <ac:chgData name="Cannell, Michael B" userId="df291291-9ac9-42c2-a976-062f6e2ad9da" providerId="ADAL" clId="{14503846-FABC-4445-AD3F-F4345D3EA131}" dt="2022-09-27T16:14:35.416" v="8337"/>
          <ac:spMkLst>
            <pc:docMk/>
            <pc:sldMk cId="2937308480" sldId="650"/>
            <ac:spMk id="33" creationId="{ADAD98D3-F990-C4E2-E9CC-B6ADFFF47B2E}"/>
          </ac:spMkLst>
        </pc:spChg>
        <pc:spChg chg="mod">
          <ac:chgData name="Cannell, Michael B" userId="df291291-9ac9-42c2-a976-062f6e2ad9da" providerId="ADAL" clId="{14503846-FABC-4445-AD3F-F4345D3EA131}" dt="2022-09-27T16:14:35.416" v="8337"/>
          <ac:spMkLst>
            <pc:docMk/>
            <pc:sldMk cId="2937308480" sldId="650"/>
            <ac:spMk id="36" creationId="{2B763918-9084-DA06-89D0-2E98721D17B7}"/>
          </ac:spMkLst>
        </pc:spChg>
        <pc:spChg chg="mod">
          <ac:chgData name="Cannell, Michael B" userId="df291291-9ac9-42c2-a976-062f6e2ad9da" providerId="ADAL" clId="{14503846-FABC-4445-AD3F-F4345D3EA131}" dt="2022-09-27T16:14:35.416" v="8337"/>
          <ac:spMkLst>
            <pc:docMk/>
            <pc:sldMk cId="2937308480" sldId="650"/>
            <ac:spMk id="37" creationId="{24F6E990-9704-B641-0226-8728BFCC3AEE}"/>
          </ac:spMkLst>
        </pc:spChg>
        <pc:spChg chg="mod">
          <ac:chgData name="Cannell, Michael B" userId="df291291-9ac9-42c2-a976-062f6e2ad9da" providerId="ADAL" clId="{14503846-FABC-4445-AD3F-F4345D3EA131}" dt="2022-09-27T16:14:35.416" v="8337"/>
          <ac:spMkLst>
            <pc:docMk/>
            <pc:sldMk cId="2937308480" sldId="650"/>
            <ac:spMk id="40" creationId="{EDDFCCFF-8BB2-13A4-39C5-CC0509335C4B}"/>
          </ac:spMkLst>
        </pc:spChg>
        <pc:spChg chg="mod">
          <ac:chgData name="Cannell, Michael B" userId="df291291-9ac9-42c2-a976-062f6e2ad9da" providerId="ADAL" clId="{14503846-FABC-4445-AD3F-F4345D3EA131}" dt="2022-09-27T16:14:35.416" v="8337"/>
          <ac:spMkLst>
            <pc:docMk/>
            <pc:sldMk cId="2937308480" sldId="650"/>
            <ac:spMk id="44" creationId="{839CD904-EEF7-6847-B9FA-9BF1D97AB965}"/>
          </ac:spMkLst>
        </pc:spChg>
        <pc:spChg chg="mod">
          <ac:chgData name="Cannell, Michael B" userId="df291291-9ac9-42c2-a976-062f6e2ad9da" providerId="ADAL" clId="{14503846-FABC-4445-AD3F-F4345D3EA131}" dt="2022-09-27T16:14:35.416" v="8337"/>
          <ac:spMkLst>
            <pc:docMk/>
            <pc:sldMk cId="2937308480" sldId="650"/>
            <ac:spMk id="46" creationId="{A8CBBA66-CA81-E038-0CCB-161FF6BF7B7B}"/>
          </ac:spMkLst>
        </pc:spChg>
        <pc:spChg chg="mod">
          <ac:chgData name="Cannell, Michael B" userId="df291291-9ac9-42c2-a976-062f6e2ad9da" providerId="ADAL" clId="{14503846-FABC-4445-AD3F-F4345D3EA131}" dt="2022-09-27T16:14:35.416" v="8337"/>
          <ac:spMkLst>
            <pc:docMk/>
            <pc:sldMk cId="2937308480" sldId="650"/>
            <ac:spMk id="47" creationId="{1AE9501E-7FDA-9489-8285-D84279F433E6}"/>
          </ac:spMkLst>
        </pc:spChg>
        <pc:grpChg chg="del">
          <ac:chgData name="Cannell, Michael B" userId="df291291-9ac9-42c2-a976-062f6e2ad9da" providerId="ADAL" clId="{14503846-FABC-4445-AD3F-F4345D3EA131}" dt="2022-09-27T14:49:50.739" v="6120" actId="478"/>
          <ac:grpSpMkLst>
            <pc:docMk/>
            <pc:sldMk cId="2937308480" sldId="650"/>
            <ac:grpSpMk id="3" creationId="{D3C9F950-58DD-8B75-D02E-A65DB6540B28}"/>
          </ac:grpSpMkLst>
        </pc:grpChg>
        <pc:grpChg chg="add del mod">
          <ac:chgData name="Cannell, Michael B" userId="df291291-9ac9-42c2-a976-062f6e2ad9da" providerId="ADAL" clId="{14503846-FABC-4445-AD3F-F4345D3EA131}" dt="2022-09-27T16:14:34.969" v="8336" actId="478"/>
          <ac:grpSpMkLst>
            <pc:docMk/>
            <pc:sldMk cId="2937308480" sldId="650"/>
            <ac:grpSpMk id="10" creationId="{0E0E60A6-68EB-8616-55A4-C3358D9CE17C}"/>
          </ac:grpSpMkLst>
        </pc:grpChg>
        <pc:grpChg chg="add mod">
          <ac:chgData name="Cannell, Michael B" userId="df291291-9ac9-42c2-a976-062f6e2ad9da" providerId="ADAL" clId="{14503846-FABC-4445-AD3F-F4345D3EA131}" dt="2022-09-27T16:14:35.416" v="8337"/>
          <ac:grpSpMkLst>
            <pc:docMk/>
            <pc:sldMk cId="2937308480" sldId="650"/>
            <ac:grpSpMk id="30" creationId="{C2B781D9-24C2-B694-8581-AC4A906DB9F6}"/>
          </ac:grpSpMkLst>
        </pc:grpChg>
        <pc:cxnChg chg="mod">
          <ac:chgData name="Cannell, Michael B" userId="df291291-9ac9-42c2-a976-062f6e2ad9da" providerId="ADAL" clId="{14503846-FABC-4445-AD3F-F4345D3EA131}" dt="2022-09-27T14:49:50.739" v="6120" actId="478"/>
          <ac:cxnSpMkLst>
            <pc:docMk/>
            <pc:sldMk cId="2937308480" sldId="650"/>
            <ac:cxnSpMk id="6" creationId="{8601D975-8574-4B02-D0DA-5C08EAD61450}"/>
          </ac:cxnSpMkLst>
        </pc:cxnChg>
        <pc:cxnChg chg="mod">
          <ac:chgData name="Cannell, Michael B" userId="df291291-9ac9-42c2-a976-062f6e2ad9da" providerId="ADAL" clId="{14503846-FABC-4445-AD3F-F4345D3EA131}" dt="2022-09-27T14:49:50.739" v="6120" actId="478"/>
          <ac:cxnSpMkLst>
            <pc:docMk/>
            <pc:sldMk cId="2937308480" sldId="650"/>
            <ac:cxnSpMk id="7" creationId="{EDC916BE-B167-A1C3-5581-12C543EF03C8}"/>
          </ac:cxnSpMkLst>
        </pc:cxnChg>
        <pc:cxnChg chg="mod">
          <ac:chgData name="Cannell, Michael B" userId="df291291-9ac9-42c2-a976-062f6e2ad9da" providerId="ADAL" clId="{14503846-FABC-4445-AD3F-F4345D3EA131}" dt="2022-09-27T16:14:34.969" v="8336" actId="478"/>
          <ac:cxnSpMkLst>
            <pc:docMk/>
            <pc:sldMk cId="2937308480" sldId="650"/>
            <ac:cxnSpMk id="18" creationId="{4C117570-F430-862B-583A-8385EB9B9A4C}"/>
          </ac:cxnSpMkLst>
        </pc:cxnChg>
        <pc:cxnChg chg="mod">
          <ac:chgData name="Cannell, Michael B" userId="df291291-9ac9-42c2-a976-062f6e2ad9da" providerId="ADAL" clId="{14503846-FABC-4445-AD3F-F4345D3EA131}" dt="2022-09-27T16:14:34.969" v="8336" actId="478"/>
          <ac:cxnSpMkLst>
            <pc:docMk/>
            <pc:sldMk cId="2937308480" sldId="650"/>
            <ac:cxnSpMk id="19" creationId="{C97CF4DF-7C5F-3D32-F17A-6754986B3429}"/>
          </ac:cxnSpMkLst>
        </pc:cxnChg>
        <pc:cxnChg chg="mod">
          <ac:chgData name="Cannell, Michael B" userId="df291291-9ac9-42c2-a976-062f6e2ad9da" providerId="ADAL" clId="{14503846-FABC-4445-AD3F-F4345D3EA131}" dt="2022-09-27T14:49:50.739" v="6120" actId="478"/>
          <ac:cxnSpMkLst>
            <pc:docMk/>
            <pc:sldMk cId="2937308480" sldId="650"/>
            <ac:cxnSpMk id="22" creationId="{E81CBB27-F204-7240-94F5-8D1D169338E0}"/>
          </ac:cxnSpMkLst>
        </pc:cxnChg>
        <pc:cxnChg chg="mod">
          <ac:chgData name="Cannell, Michael B" userId="df291291-9ac9-42c2-a976-062f6e2ad9da" providerId="ADAL" clId="{14503846-FABC-4445-AD3F-F4345D3EA131}" dt="2022-09-27T14:49:50.739" v="6120" actId="478"/>
          <ac:cxnSpMkLst>
            <pc:docMk/>
            <pc:sldMk cId="2937308480" sldId="650"/>
            <ac:cxnSpMk id="23" creationId="{37519C07-AB60-0D4C-B3DD-02225D5B028A}"/>
          </ac:cxnSpMkLst>
        </pc:cxnChg>
        <pc:cxnChg chg="mod">
          <ac:chgData name="Cannell, Michael B" userId="df291291-9ac9-42c2-a976-062f6e2ad9da" providerId="ADAL" clId="{14503846-FABC-4445-AD3F-F4345D3EA131}" dt="2022-09-27T16:14:34.969" v="8336" actId="478"/>
          <ac:cxnSpMkLst>
            <pc:docMk/>
            <pc:sldMk cId="2937308480" sldId="650"/>
            <ac:cxnSpMk id="24" creationId="{25835DE7-DC51-9F11-8B5C-2DD89B5C1451}"/>
          </ac:cxnSpMkLst>
        </pc:cxnChg>
        <pc:cxnChg chg="mod">
          <ac:chgData name="Cannell, Michael B" userId="df291291-9ac9-42c2-a976-062f6e2ad9da" providerId="ADAL" clId="{14503846-FABC-4445-AD3F-F4345D3EA131}" dt="2022-09-27T16:14:34.969" v="8336" actId="478"/>
          <ac:cxnSpMkLst>
            <pc:docMk/>
            <pc:sldMk cId="2937308480" sldId="650"/>
            <ac:cxnSpMk id="25" creationId="{F8DF516E-6A95-24C5-D77F-344BE1C3184C}"/>
          </ac:cxnSpMkLst>
        </pc:cxnChg>
        <pc:cxnChg chg="mod">
          <ac:chgData name="Cannell, Michael B" userId="df291291-9ac9-42c2-a976-062f6e2ad9da" providerId="ADAL" clId="{14503846-FABC-4445-AD3F-F4345D3EA131}" dt="2022-09-27T16:14:34.969" v="8336" actId="478"/>
          <ac:cxnSpMkLst>
            <pc:docMk/>
            <pc:sldMk cId="2937308480" sldId="650"/>
            <ac:cxnSpMk id="28" creationId="{30F61277-CED5-FD21-4D38-0DF0B059FE00}"/>
          </ac:cxnSpMkLst>
        </pc:cxnChg>
        <pc:cxnChg chg="mod">
          <ac:chgData name="Cannell, Michael B" userId="df291291-9ac9-42c2-a976-062f6e2ad9da" providerId="ADAL" clId="{14503846-FABC-4445-AD3F-F4345D3EA131}" dt="2022-09-27T16:14:34.969" v="8336" actId="478"/>
          <ac:cxnSpMkLst>
            <pc:docMk/>
            <pc:sldMk cId="2937308480" sldId="650"/>
            <ac:cxnSpMk id="29" creationId="{8E8F4D33-6162-61C2-2E8B-2FD55F43098D}"/>
          </ac:cxnSpMkLst>
        </pc:cxnChg>
        <pc:cxnChg chg="mod">
          <ac:chgData name="Cannell, Michael B" userId="df291291-9ac9-42c2-a976-062f6e2ad9da" providerId="ADAL" clId="{14503846-FABC-4445-AD3F-F4345D3EA131}" dt="2022-09-27T16:14:35.416" v="8337"/>
          <ac:cxnSpMkLst>
            <pc:docMk/>
            <pc:sldMk cId="2937308480" sldId="650"/>
            <ac:cxnSpMk id="34" creationId="{06351518-F1E5-0981-1CFF-9EE394551856}"/>
          </ac:cxnSpMkLst>
        </pc:cxnChg>
        <pc:cxnChg chg="mod">
          <ac:chgData name="Cannell, Michael B" userId="df291291-9ac9-42c2-a976-062f6e2ad9da" providerId="ADAL" clId="{14503846-FABC-4445-AD3F-F4345D3EA131}" dt="2022-09-27T16:14:35.416" v="8337"/>
          <ac:cxnSpMkLst>
            <pc:docMk/>
            <pc:sldMk cId="2937308480" sldId="650"/>
            <ac:cxnSpMk id="35" creationId="{658B4661-3D84-9610-FBF2-9263AF8BF91A}"/>
          </ac:cxnSpMkLst>
        </pc:cxnChg>
        <pc:cxnChg chg="mod">
          <ac:chgData name="Cannell, Michael B" userId="df291291-9ac9-42c2-a976-062f6e2ad9da" providerId="ADAL" clId="{14503846-FABC-4445-AD3F-F4345D3EA131}" dt="2022-09-27T16:14:35.416" v="8337"/>
          <ac:cxnSpMkLst>
            <pc:docMk/>
            <pc:sldMk cId="2937308480" sldId="650"/>
            <ac:cxnSpMk id="38" creationId="{3AA65C5A-0BEC-2CD3-35F5-A881CC2C6AEB}"/>
          </ac:cxnSpMkLst>
        </pc:cxnChg>
        <pc:cxnChg chg="mod">
          <ac:chgData name="Cannell, Michael B" userId="df291291-9ac9-42c2-a976-062f6e2ad9da" providerId="ADAL" clId="{14503846-FABC-4445-AD3F-F4345D3EA131}" dt="2022-09-27T16:14:35.416" v="8337"/>
          <ac:cxnSpMkLst>
            <pc:docMk/>
            <pc:sldMk cId="2937308480" sldId="650"/>
            <ac:cxnSpMk id="39" creationId="{5CD08202-0BC3-AD9C-E42D-3384897A0177}"/>
          </ac:cxnSpMkLst>
        </pc:cxnChg>
        <pc:cxnChg chg="mod">
          <ac:chgData name="Cannell, Michael B" userId="df291291-9ac9-42c2-a976-062f6e2ad9da" providerId="ADAL" clId="{14503846-FABC-4445-AD3F-F4345D3EA131}" dt="2022-09-27T16:14:35.416" v="8337"/>
          <ac:cxnSpMkLst>
            <pc:docMk/>
            <pc:sldMk cId="2937308480" sldId="650"/>
            <ac:cxnSpMk id="41" creationId="{53DB7FAE-7650-4299-AC80-995D0A67570D}"/>
          </ac:cxnSpMkLst>
        </pc:cxnChg>
        <pc:cxnChg chg="mod">
          <ac:chgData name="Cannell, Michael B" userId="df291291-9ac9-42c2-a976-062f6e2ad9da" providerId="ADAL" clId="{14503846-FABC-4445-AD3F-F4345D3EA131}" dt="2022-09-27T14:49:50.739" v="6120" actId="478"/>
          <ac:cxnSpMkLst>
            <pc:docMk/>
            <pc:sldMk cId="2937308480" sldId="650"/>
            <ac:cxnSpMk id="42" creationId="{99EF0B7C-276E-9C45-9F31-3B52E5E37E00}"/>
          </ac:cxnSpMkLst>
        </pc:cxnChg>
        <pc:cxnChg chg="mod">
          <ac:chgData name="Cannell, Michael B" userId="df291291-9ac9-42c2-a976-062f6e2ad9da" providerId="ADAL" clId="{14503846-FABC-4445-AD3F-F4345D3EA131}" dt="2022-09-27T16:14:35.416" v="8337"/>
          <ac:cxnSpMkLst>
            <pc:docMk/>
            <pc:sldMk cId="2937308480" sldId="650"/>
            <ac:cxnSpMk id="43" creationId="{4C437AE3-AC8B-DE34-0E6C-4FB1BC18FA16}"/>
          </ac:cxnSpMkLst>
        </pc:cxnChg>
        <pc:cxnChg chg="mod">
          <ac:chgData name="Cannell, Michael B" userId="df291291-9ac9-42c2-a976-062f6e2ad9da" providerId="ADAL" clId="{14503846-FABC-4445-AD3F-F4345D3EA131}" dt="2022-09-27T14:49:50.739" v="6120" actId="478"/>
          <ac:cxnSpMkLst>
            <pc:docMk/>
            <pc:sldMk cId="2937308480" sldId="650"/>
            <ac:cxnSpMk id="45" creationId="{8BCD1260-FE54-F24B-9487-2A08B4FB0457}"/>
          </ac:cxnSpMkLst>
        </pc:cxnChg>
        <pc:cxnChg chg="mod">
          <ac:chgData name="Cannell, Michael B" userId="df291291-9ac9-42c2-a976-062f6e2ad9da" providerId="ADAL" clId="{14503846-FABC-4445-AD3F-F4345D3EA131}" dt="2022-09-27T16:14:35.416" v="8337"/>
          <ac:cxnSpMkLst>
            <pc:docMk/>
            <pc:sldMk cId="2937308480" sldId="650"/>
            <ac:cxnSpMk id="48" creationId="{B1475607-2272-9A60-F89A-365584E92C9C}"/>
          </ac:cxnSpMkLst>
        </pc:cxnChg>
        <pc:cxnChg chg="mod">
          <ac:chgData name="Cannell, Michael B" userId="df291291-9ac9-42c2-a976-062f6e2ad9da" providerId="ADAL" clId="{14503846-FABC-4445-AD3F-F4345D3EA131}" dt="2022-09-27T16:14:35.416" v="8337"/>
          <ac:cxnSpMkLst>
            <pc:docMk/>
            <pc:sldMk cId="2937308480" sldId="650"/>
            <ac:cxnSpMk id="49" creationId="{4EB531B6-C64D-CDE3-F784-157D7CB6DF4D}"/>
          </ac:cxnSpMkLst>
        </pc:cxnChg>
        <pc:cxnChg chg="mod">
          <ac:chgData name="Cannell, Michael B" userId="df291291-9ac9-42c2-a976-062f6e2ad9da" providerId="ADAL" clId="{14503846-FABC-4445-AD3F-F4345D3EA131}" dt="2022-09-27T16:14:35.416" v="8337"/>
          <ac:cxnSpMkLst>
            <pc:docMk/>
            <pc:sldMk cId="2937308480" sldId="650"/>
            <ac:cxnSpMk id="50" creationId="{61DD12E6-7D50-7FFE-23A2-D6F17830A895}"/>
          </ac:cxnSpMkLst>
        </pc:cxnChg>
      </pc:sldChg>
      <pc:sldChg chg="addSp modSp add mod">
        <pc:chgData name="Cannell, Michael B" userId="df291291-9ac9-42c2-a976-062f6e2ad9da" providerId="ADAL" clId="{14503846-FABC-4445-AD3F-F4345D3EA131}" dt="2022-09-27T14:54:32.172" v="6161" actId="207"/>
        <pc:sldMkLst>
          <pc:docMk/>
          <pc:sldMk cId="1691794799" sldId="651"/>
        </pc:sldMkLst>
        <pc:spChg chg="add mod">
          <ac:chgData name="Cannell, Michael B" userId="df291291-9ac9-42c2-a976-062f6e2ad9da" providerId="ADAL" clId="{14503846-FABC-4445-AD3F-F4345D3EA131}" dt="2022-09-27T14:54:27.333" v="6160" actId="14100"/>
          <ac:spMkLst>
            <pc:docMk/>
            <pc:sldMk cId="1691794799" sldId="651"/>
            <ac:spMk id="2" creationId="{1224A39B-FFF8-2199-663B-1E347751A728}"/>
          </ac:spMkLst>
        </pc:spChg>
        <pc:spChg chg="mod">
          <ac:chgData name="Cannell, Michael B" userId="df291291-9ac9-42c2-a976-062f6e2ad9da" providerId="ADAL" clId="{14503846-FABC-4445-AD3F-F4345D3EA131}" dt="2022-09-27T14:54:32.172" v="6161" actId="207"/>
          <ac:spMkLst>
            <pc:docMk/>
            <pc:sldMk cId="1691794799" sldId="651"/>
            <ac:spMk id="3" creationId="{6F600F65-5453-CA4C-B071-E5C07463BA74}"/>
          </ac:spMkLst>
        </pc:spChg>
      </pc:sldChg>
      <pc:sldChg chg="add del">
        <pc:chgData name="Cannell, Michael B" userId="df291291-9ac9-42c2-a976-062f6e2ad9da" providerId="ADAL" clId="{14503846-FABC-4445-AD3F-F4345D3EA131}" dt="2022-09-27T14:52:01.027" v="6129" actId="2696"/>
        <pc:sldMkLst>
          <pc:docMk/>
          <pc:sldMk cId="2703001234" sldId="651"/>
        </pc:sldMkLst>
      </pc:sldChg>
      <pc:sldChg chg="modSp add mod">
        <pc:chgData name="Cannell, Michael B" userId="df291291-9ac9-42c2-a976-062f6e2ad9da" providerId="ADAL" clId="{14503846-FABC-4445-AD3F-F4345D3EA131}" dt="2022-09-27T14:55:17.364" v="6184" actId="14100"/>
        <pc:sldMkLst>
          <pc:docMk/>
          <pc:sldMk cId="3482590496" sldId="652"/>
        </pc:sldMkLst>
        <pc:spChg chg="mod">
          <ac:chgData name="Cannell, Michael B" userId="df291291-9ac9-42c2-a976-062f6e2ad9da" providerId="ADAL" clId="{14503846-FABC-4445-AD3F-F4345D3EA131}" dt="2022-09-27T14:55:17.364" v="6184" actId="14100"/>
          <ac:spMkLst>
            <pc:docMk/>
            <pc:sldMk cId="3482590496" sldId="652"/>
            <ac:spMk id="2" creationId="{1224A39B-FFF8-2199-663B-1E347751A728}"/>
          </ac:spMkLst>
        </pc:spChg>
        <pc:spChg chg="mod">
          <ac:chgData name="Cannell, Michael B" userId="df291291-9ac9-42c2-a976-062f6e2ad9da" providerId="ADAL" clId="{14503846-FABC-4445-AD3F-F4345D3EA131}" dt="2022-09-27T14:55:03.466" v="6164" actId="207"/>
          <ac:spMkLst>
            <pc:docMk/>
            <pc:sldMk cId="3482590496" sldId="652"/>
            <ac:spMk id="3" creationId="{6F600F65-5453-CA4C-B071-E5C07463BA74}"/>
          </ac:spMkLst>
        </pc:spChg>
      </pc:sldChg>
      <pc:sldChg chg="modSp add mod">
        <pc:chgData name="Cannell, Michael B" userId="df291291-9ac9-42c2-a976-062f6e2ad9da" providerId="ADAL" clId="{14503846-FABC-4445-AD3F-F4345D3EA131}" dt="2022-09-27T15:11:03.839" v="6862" actId="20577"/>
        <pc:sldMkLst>
          <pc:docMk/>
          <pc:sldMk cId="645543683" sldId="653"/>
        </pc:sldMkLst>
        <pc:spChg chg="mod">
          <ac:chgData name="Cannell, Michael B" userId="df291291-9ac9-42c2-a976-062f6e2ad9da" providerId="ADAL" clId="{14503846-FABC-4445-AD3F-F4345D3EA131}" dt="2022-09-27T15:10:37.845" v="6860" actId="1076"/>
          <ac:spMkLst>
            <pc:docMk/>
            <pc:sldMk cId="645543683" sldId="653"/>
            <ac:spMk id="66" creationId="{38090D8C-08CE-564B-B90A-4B6CB580A91D}"/>
          </ac:spMkLst>
        </pc:spChg>
        <pc:graphicFrameChg chg="modGraphic">
          <ac:chgData name="Cannell, Michael B" userId="df291291-9ac9-42c2-a976-062f6e2ad9da" providerId="ADAL" clId="{14503846-FABC-4445-AD3F-F4345D3EA131}" dt="2022-09-27T15:11:03.839" v="6862" actId="20577"/>
          <ac:graphicFrameMkLst>
            <pc:docMk/>
            <pc:sldMk cId="645543683" sldId="653"/>
            <ac:graphicFrameMk id="20" creationId="{9A425A60-92CB-36D0-BB85-DB8A70206082}"/>
          </ac:graphicFrameMkLst>
        </pc:graphicFrameChg>
      </pc:sldChg>
      <pc:sldChg chg="delSp modSp add mod">
        <pc:chgData name="Cannell, Michael B" userId="df291291-9ac9-42c2-a976-062f6e2ad9da" providerId="ADAL" clId="{14503846-FABC-4445-AD3F-F4345D3EA131}" dt="2022-09-27T15:12:21.643" v="6890" actId="20577"/>
        <pc:sldMkLst>
          <pc:docMk/>
          <pc:sldMk cId="2045260952" sldId="654"/>
        </pc:sldMkLst>
        <pc:spChg chg="del">
          <ac:chgData name="Cannell, Michael B" userId="df291291-9ac9-42c2-a976-062f6e2ad9da" providerId="ADAL" clId="{14503846-FABC-4445-AD3F-F4345D3EA131}" dt="2022-09-27T15:11:40.955" v="6866" actId="478"/>
          <ac:spMkLst>
            <pc:docMk/>
            <pc:sldMk cId="2045260952" sldId="654"/>
            <ac:spMk id="3" creationId="{508D7ADF-0B52-8FD6-B140-D45541DFD690}"/>
          </ac:spMkLst>
        </pc:spChg>
        <pc:graphicFrameChg chg="modGraphic">
          <ac:chgData name="Cannell, Michael B" userId="df291291-9ac9-42c2-a976-062f6e2ad9da" providerId="ADAL" clId="{14503846-FABC-4445-AD3F-F4345D3EA131}" dt="2022-09-27T15:12:21.643" v="6890" actId="20577"/>
          <ac:graphicFrameMkLst>
            <pc:docMk/>
            <pc:sldMk cId="2045260952" sldId="654"/>
            <ac:graphicFrameMk id="7" creationId="{EA4320C6-81A5-D44F-AE29-A558C0765506}"/>
          </ac:graphicFrameMkLst>
        </pc:graphicFrameChg>
      </pc:sldChg>
      <pc:sldChg chg="modSp add mod">
        <pc:chgData name="Cannell, Michael B" userId="df291291-9ac9-42c2-a976-062f6e2ad9da" providerId="ADAL" clId="{14503846-FABC-4445-AD3F-F4345D3EA131}" dt="2022-09-27T15:12:44.065" v="6900" actId="20577"/>
        <pc:sldMkLst>
          <pc:docMk/>
          <pc:sldMk cId="1678185050" sldId="655"/>
        </pc:sldMkLst>
        <pc:graphicFrameChg chg="modGraphic">
          <ac:chgData name="Cannell, Michael B" userId="df291291-9ac9-42c2-a976-062f6e2ad9da" providerId="ADAL" clId="{14503846-FABC-4445-AD3F-F4345D3EA131}" dt="2022-09-27T15:12:44.065" v="6900" actId="20577"/>
          <ac:graphicFrameMkLst>
            <pc:docMk/>
            <pc:sldMk cId="1678185050" sldId="655"/>
            <ac:graphicFrameMk id="7" creationId="{EA4320C6-81A5-D44F-AE29-A558C0765506}"/>
          </ac:graphicFrameMkLst>
        </pc:graphicFrameChg>
      </pc:sldChg>
      <pc:sldChg chg="modSp add mod modNotesTx">
        <pc:chgData name="Cannell, Michael B" userId="df291291-9ac9-42c2-a976-062f6e2ad9da" providerId="ADAL" clId="{14503846-FABC-4445-AD3F-F4345D3EA131}" dt="2022-09-27T16:17:41.590" v="8409" actId="20577"/>
        <pc:sldMkLst>
          <pc:docMk/>
          <pc:sldMk cId="3418660353" sldId="656"/>
        </pc:sldMkLst>
        <pc:spChg chg="mod">
          <ac:chgData name="Cannell, Michael B" userId="df291291-9ac9-42c2-a976-062f6e2ad9da" providerId="ADAL" clId="{14503846-FABC-4445-AD3F-F4345D3EA131}" dt="2022-09-27T15:25:07.725" v="7741" actId="20577"/>
          <ac:spMkLst>
            <pc:docMk/>
            <pc:sldMk cId="3418660353" sldId="656"/>
            <ac:spMk id="2" creationId="{3A5CF35E-D827-2245-B227-369871998B77}"/>
          </ac:spMkLst>
        </pc:spChg>
        <pc:spChg chg="mod">
          <ac:chgData name="Cannell, Michael B" userId="df291291-9ac9-42c2-a976-062f6e2ad9da" providerId="ADAL" clId="{14503846-FABC-4445-AD3F-F4345D3EA131}" dt="2022-09-27T16:17:41.590" v="8409" actId="20577"/>
          <ac:spMkLst>
            <pc:docMk/>
            <pc:sldMk cId="3418660353" sldId="656"/>
            <ac:spMk id="4" creationId="{1F6C866E-0E69-5240-BB11-7D5DE21669C3}"/>
          </ac:spMkLst>
        </pc:spChg>
      </pc:sldChg>
      <pc:sldChg chg="add modNotesTx">
        <pc:chgData name="Cannell, Michael B" userId="df291291-9ac9-42c2-a976-062f6e2ad9da" providerId="ADAL" clId="{14503846-FABC-4445-AD3F-F4345D3EA131}" dt="2022-09-27T15:23:19.689" v="7499" actId="20577"/>
        <pc:sldMkLst>
          <pc:docMk/>
          <pc:sldMk cId="4215744070" sldId="657"/>
        </pc:sldMkLst>
      </pc:sldChg>
      <pc:sldChg chg="addSp delSp modSp add mod modNotesTx">
        <pc:chgData name="Cannell, Michael B" userId="df291291-9ac9-42c2-a976-062f6e2ad9da" providerId="ADAL" clId="{14503846-FABC-4445-AD3F-F4345D3EA131}" dt="2022-09-27T15:27:49.051" v="7816"/>
        <pc:sldMkLst>
          <pc:docMk/>
          <pc:sldMk cId="804037704" sldId="658"/>
        </pc:sldMkLst>
        <pc:spChg chg="add del mod">
          <ac:chgData name="Cannell, Michael B" userId="df291291-9ac9-42c2-a976-062f6e2ad9da" providerId="ADAL" clId="{14503846-FABC-4445-AD3F-F4345D3EA131}" dt="2022-09-27T15:27:28.654" v="7813" actId="478"/>
          <ac:spMkLst>
            <pc:docMk/>
            <pc:sldMk cId="804037704" sldId="658"/>
            <ac:spMk id="4" creationId="{7BE9C684-1B57-F7E3-91DA-59E5FFB5252F}"/>
          </ac:spMkLst>
        </pc:spChg>
        <pc:spChg chg="del">
          <ac:chgData name="Cannell, Michael B" userId="df291291-9ac9-42c2-a976-062f6e2ad9da" providerId="ADAL" clId="{14503846-FABC-4445-AD3F-F4345D3EA131}" dt="2022-09-27T15:27:24.473" v="7811" actId="478"/>
          <ac:spMkLst>
            <pc:docMk/>
            <pc:sldMk cId="804037704" sldId="658"/>
            <ac:spMk id="6" creationId="{CC3ED9CD-F42F-A973-3AF5-1F6510D70084}"/>
          </ac:spMkLst>
        </pc:spChg>
        <pc:spChg chg="mod">
          <ac:chgData name="Cannell, Michael B" userId="df291291-9ac9-42c2-a976-062f6e2ad9da" providerId="ADAL" clId="{14503846-FABC-4445-AD3F-F4345D3EA131}" dt="2022-09-27T15:27:38.288" v="7815" actId="12789"/>
          <ac:spMkLst>
            <pc:docMk/>
            <pc:sldMk cId="804037704" sldId="658"/>
            <ac:spMk id="7" creationId="{BDB7C2BC-1BAB-ACE7-2EC8-A1529A44619F}"/>
          </ac:spMkLst>
        </pc:spChg>
      </pc:sldChg>
      <pc:sldChg chg="add modNotesTx">
        <pc:chgData name="Cannell, Michael B" userId="df291291-9ac9-42c2-a976-062f6e2ad9da" providerId="ADAL" clId="{14503846-FABC-4445-AD3F-F4345D3EA131}" dt="2022-09-27T15:30:04.264" v="7863" actId="20577"/>
        <pc:sldMkLst>
          <pc:docMk/>
          <pc:sldMk cId="2482888977" sldId="659"/>
        </pc:sldMkLst>
      </pc:sldChg>
      <pc:sldChg chg="modSp add mod">
        <pc:chgData name="Cannell, Michael B" userId="df291291-9ac9-42c2-a976-062f6e2ad9da" providerId="ADAL" clId="{14503846-FABC-4445-AD3F-F4345D3EA131}" dt="2022-09-27T15:34:33.430" v="7866" actId="20577"/>
        <pc:sldMkLst>
          <pc:docMk/>
          <pc:sldMk cId="660423645" sldId="660"/>
        </pc:sldMkLst>
        <pc:graphicFrameChg chg="modGraphic">
          <ac:chgData name="Cannell, Michael B" userId="df291291-9ac9-42c2-a976-062f6e2ad9da" providerId="ADAL" clId="{14503846-FABC-4445-AD3F-F4345D3EA131}" dt="2022-09-27T15:34:33.430" v="7866" actId="20577"/>
          <ac:graphicFrameMkLst>
            <pc:docMk/>
            <pc:sldMk cId="660423645" sldId="660"/>
            <ac:graphicFrameMk id="20" creationId="{9A425A60-92CB-36D0-BB85-DB8A70206082}"/>
          </ac:graphicFrameMkLst>
        </pc:graphicFrameChg>
      </pc:sldChg>
      <pc:sldChg chg="modSp add mod">
        <pc:chgData name="Cannell, Michael B" userId="df291291-9ac9-42c2-a976-062f6e2ad9da" providerId="ADAL" clId="{14503846-FABC-4445-AD3F-F4345D3EA131}" dt="2022-09-27T16:03:08.180" v="8114" actId="20577"/>
        <pc:sldMkLst>
          <pc:docMk/>
          <pc:sldMk cId="2673501178" sldId="661"/>
        </pc:sldMkLst>
        <pc:spChg chg="mod">
          <ac:chgData name="Cannell, Michael B" userId="df291291-9ac9-42c2-a976-062f6e2ad9da" providerId="ADAL" clId="{14503846-FABC-4445-AD3F-F4345D3EA131}" dt="2022-09-27T16:03:08.180" v="8114" actId="20577"/>
          <ac:spMkLst>
            <pc:docMk/>
            <pc:sldMk cId="2673501178" sldId="661"/>
            <ac:spMk id="2" creationId="{3A5CF35E-D827-2245-B227-369871998B77}"/>
          </ac:spMkLst>
        </pc:spChg>
        <pc:spChg chg="mod">
          <ac:chgData name="Cannell, Michael B" userId="df291291-9ac9-42c2-a976-062f6e2ad9da" providerId="ADAL" clId="{14503846-FABC-4445-AD3F-F4345D3EA131}" dt="2022-09-27T15:46:33.171" v="7946" actId="20577"/>
          <ac:spMkLst>
            <pc:docMk/>
            <pc:sldMk cId="2673501178" sldId="661"/>
            <ac:spMk id="6" creationId="{CC3ED9CD-F42F-A973-3AF5-1F6510D70084}"/>
          </ac:spMkLst>
        </pc:spChg>
      </pc:sldChg>
      <pc:sldChg chg="addSp delSp modSp add mod">
        <pc:chgData name="Cannell, Michael B" userId="df291291-9ac9-42c2-a976-062f6e2ad9da" providerId="ADAL" clId="{14503846-FABC-4445-AD3F-F4345D3EA131}" dt="2022-09-27T15:47:57.298" v="8056" actId="12789"/>
        <pc:sldMkLst>
          <pc:docMk/>
          <pc:sldMk cId="2014127507" sldId="662"/>
        </pc:sldMkLst>
        <pc:spChg chg="mod">
          <ac:chgData name="Cannell, Michael B" userId="df291291-9ac9-42c2-a976-062f6e2ad9da" providerId="ADAL" clId="{14503846-FABC-4445-AD3F-F4345D3EA131}" dt="2022-09-27T15:46:02.215" v="7901" actId="20577"/>
          <ac:spMkLst>
            <pc:docMk/>
            <pc:sldMk cId="2014127507" sldId="662"/>
            <ac:spMk id="2" creationId="{3A5CF35E-D827-2245-B227-369871998B77}"/>
          </ac:spMkLst>
        </pc:spChg>
        <pc:spChg chg="add mod">
          <ac:chgData name="Cannell, Michael B" userId="df291291-9ac9-42c2-a976-062f6e2ad9da" providerId="ADAL" clId="{14503846-FABC-4445-AD3F-F4345D3EA131}" dt="2022-09-27T15:47:57.298" v="8056" actId="12789"/>
          <ac:spMkLst>
            <pc:docMk/>
            <pc:sldMk cId="2014127507" sldId="662"/>
            <ac:spMk id="3" creationId="{36D46FE5-3D05-8881-0591-90BADD417F04}"/>
          </ac:spMkLst>
        </pc:spChg>
        <pc:spChg chg="del">
          <ac:chgData name="Cannell, Michael B" userId="df291291-9ac9-42c2-a976-062f6e2ad9da" providerId="ADAL" clId="{14503846-FABC-4445-AD3F-F4345D3EA131}" dt="2022-09-27T15:47:25.042" v="8044" actId="478"/>
          <ac:spMkLst>
            <pc:docMk/>
            <pc:sldMk cId="2014127507" sldId="662"/>
            <ac:spMk id="7" creationId="{BDB7C2BC-1BAB-ACE7-2EC8-A1529A44619F}"/>
          </ac:spMkLst>
        </pc:spChg>
      </pc:sldChg>
      <pc:sldChg chg="modSp add mod">
        <pc:chgData name="Cannell, Michael B" userId="df291291-9ac9-42c2-a976-062f6e2ad9da" providerId="ADAL" clId="{14503846-FABC-4445-AD3F-F4345D3EA131}" dt="2022-09-27T16:17:36.239" v="8407" actId="20577"/>
        <pc:sldMkLst>
          <pc:docMk/>
          <pc:sldMk cId="685852101" sldId="663"/>
        </pc:sldMkLst>
        <pc:spChg chg="mod">
          <ac:chgData name="Cannell, Michael B" userId="df291291-9ac9-42c2-a976-062f6e2ad9da" providerId="ADAL" clId="{14503846-FABC-4445-AD3F-F4345D3EA131}" dt="2022-09-27T15:46:08.002" v="7915" actId="20577"/>
          <ac:spMkLst>
            <pc:docMk/>
            <pc:sldMk cId="685852101" sldId="663"/>
            <ac:spMk id="2" creationId="{3A5CF35E-D827-2245-B227-369871998B77}"/>
          </ac:spMkLst>
        </pc:spChg>
        <pc:spChg chg="mod">
          <ac:chgData name="Cannell, Michael B" userId="df291291-9ac9-42c2-a976-062f6e2ad9da" providerId="ADAL" clId="{14503846-FABC-4445-AD3F-F4345D3EA131}" dt="2022-09-27T16:17:36.239" v="8407" actId="20577"/>
          <ac:spMkLst>
            <pc:docMk/>
            <pc:sldMk cId="685852101" sldId="663"/>
            <ac:spMk id="4" creationId="{1F6C866E-0E69-5240-BB11-7D5DE21669C3}"/>
          </ac:spMkLst>
        </pc:spChg>
      </pc:sldChg>
      <pc:sldChg chg="add">
        <pc:chgData name="Cannell, Michael B" userId="df291291-9ac9-42c2-a976-062f6e2ad9da" providerId="ADAL" clId="{14503846-FABC-4445-AD3F-F4345D3EA131}" dt="2022-09-27T15:45:58.683" v="7891"/>
        <pc:sldMkLst>
          <pc:docMk/>
          <pc:sldMk cId="980895140" sldId="664"/>
        </pc:sldMkLst>
      </pc:sldChg>
      <pc:sldChg chg="add">
        <pc:chgData name="Cannell, Michael B" userId="df291291-9ac9-42c2-a976-062f6e2ad9da" providerId="ADAL" clId="{14503846-FABC-4445-AD3F-F4345D3EA131}" dt="2022-09-27T15:45:58.683" v="7891"/>
        <pc:sldMkLst>
          <pc:docMk/>
          <pc:sldMk cId="3364903606" sldId="665"/>
        </pc:sldMkLst>
      </pc:sldChg>
      <pc:sldChg chg="modSp add mod">
        <pc:chgData name="Cannell, Michael B" userId="df291291-9ac9-42c2-a976-062f6e2ad9da" providerId="ADAL" clId="{14503846-FABC-4445-AD3F-F4345D3EA131}" dt="2022-09-27T16:03:23.497" v="8115"/>
        <pc:sldMkLst>
          <pc:docMk/>
          <pc:sldMk cId="2561342847" sldId="666"/>
        </pc:sldMkLst>
        <pc:spChg chg="mod">
          <ac:chgData name="Cannell, Michael B" userId="df291291-9ac9-42c2-a976-062f6e2ad9da" providerId="ADAL" clId="{14503846-FABC-4445-AD3F-F4345D3EA131}" dt="2022-09-27T15:46:17.475" v="7929" actId="20577"/>
          <ac:spMkLst>
            <pc:docMk/>
            <pc:sldMk cId="2561342847" sldId="666"/>
            <ac:spMk id="2" creationId="{44CDCAAB-AE79-3769-EF8F-E53C0F2F2DF2}"/>
          </ac:spMkLst>
        </pc:spChg>
        <pc:spChg chg="mod">
          <ac:chgData name="Cannell, Michael B" userId="df291291-9ac9-42c2-a976-062f6e2ad9da" providerId="ADAL" clId="{14503846-FABC-4445-AD3F-F4345D3EA131}" dt="2022-09-27T16:03:23.497" v="8115"/>
          <ac:spMkLst>
            <pc:docMk/>
            <pc:sldMk cId="2561342847" sldId="666"/>
            <ac:spMk id="18" creationId="{11F25F93-EA48-5974-754C-E12002F65609}"/>
          </ac:spMkLst>
        </pc:spChg>
      </pc:sldChg>
      <pc:sldChg chg="modSp add mod">
        <pc:chgData name="Cannell, Michael B" userId="df291291-9ac9-42c2-a976-062f6e2ad9da" providerId="ADAL" clId="{14503846-FABC-4445-AD3F-F4345D3EA131}" dt="2022-09-27T16:16:19.390" v="8356" actId="20577"/>
        <pc:sldMkLst>
          <pc:docMk/>
          <pc:sldMk cId="1758338826" sldId="667"/>
        </pc:sldMkLst>
        <pc:spChg chg="mod">
          <ac:chgData name="Cannell, Michael B" userId="df291291-9ac9-42c2-a976-062f6e2ad9da" providerId="ADAL" clId="{14503846-FABC-4445-AD3F-F4345D3EA131}" dt="2022-09-27T16:16:14.034" v="8346" actId="20577"/>
          <ac:spMkLst>
            <pc:docMk/>
            <pc:sldMk cId="1758338826" sldId="667"/>
            <ac:spMk id="2" creationId="{3A5CF35E-D827-2245-B227-369871998B77}"/>
          </ac:spMkLst>
        </pc:spChg>
        <pc:spChg chg="mod">
          <ac:chgData name="Cannell, Michael B" userId="df291291-9ac9-42c2-a976-062f6e2ad9da" providerId="ADAL" clId="{14503846-FABC-4445-AD3F-F4345D3EA131}" dt="2022-09-27T16:16:19.390" v="8356" actId="20577"/>
          <ac:spMkLst>
            <pc:docMk/>
            <pc:sldMk cId="1758338826" sldId="667"/>
            <ac:spMk id="6" creationId="{CC3ED9CD-F42F-A973-3AF5-1F6510D70084}"/>
          </ac:spMkLst>
        </pc:spChg>
      </pc:sldChg>
      <pc:sldChg chg="add del">
        <pc:chgData name="Cannell, Michael B" userId="df291291-9ac9-42c2-a976-062f6e2ad9da" providerId="ADAL" clId="{14503846-FABC-4445-AD3F-F4345D3EA131}" dt="2022-09-27T16:15:28.170" v="8340" actId="2696"/>
        <pc:sldMkLst>
          <pc:docMk/>
          <pc:sldMk cId="2051916158" sldId="667"/>
        </pc:sldMkLst>
      </pc:sldChg>
      <pc:sldChg chg="modSp add mod">
        <pc:chgData name="Cannell, Michael B" userId="df291291-9ac9-42c2-a976-062f6e2ad9da" providerId="ADAL" clId="{14503846-FABC-4445-AD3F-F4345D3EA131}" dt="2022-09-27T16:24:13.798" v="8466" actId="20577"/>
        <pc:sldMkLst>
          <pc:docMk/>
          <pc:sldMk cId="947632341" sldId="668"/>
        </pc:sldMkLst>
        <pc:spChg chg="mod">
          <ac:chgData name="Cannell, Michael B" userId="df291291-9ac9-42c2-a976-062f6e2ad9da" providerId="ADAL" clId="{14503846-FABC-4445-AD3F-F4345D3EA131}" dt="2022-09-27T16:16:24.011" v="8360" actId="20577"/>
          <ac:spMkLst>
            <pc:docMk/>
            <pc:sldMk cId="947632341" sldId="668"/>
            <ac:spMk id="2" creationId="{3A5CF35E-D827-2245-B227-369871998B77}"/>
          </ac:spMkLst>
        </pc:spChg>
        <pc:spChg chg="mod">
          <ac:chgData name="Cannell, Michael B" userId="df291291-9ac9-42c2-a976-062f6e2ad9da" providerId="ADAL" clId="{14503846-FABC-4445-AD3F-F4345D3EA131}" dt="2022-09-27T16:24:13.798" v="8466" actId="20577"/>
          <ac:spMkLst>
            <pc:docMk/>
            <pc:sldMk cId="947632341" sldId="668"/>
            <ac:spMk id="7" creationId="{BDB7C2BC-1BAB-ACE7-2EC8-A1529A44619F}"/>
          </ac:spMkLst>
        </pc:spChg>
      </pc:sldChg>
      <pc:sldChg chg="modSp add del mod">
        <pc:chgData name="Cannell, Michael B" userId="df291291-9ac9-42c2-a976-062f6e2ad9da" providerId="ADAL" clId="{14503846-FABC-4445-AD3F-F4345D3EA131}" dt="2022-09-27T16:15:48.044" v="8341" actId="2696"/>
        <pc:sldMkLst>
          <pc:docMk/>
          <pc:sldMk cId="3577165268" sldId="668"/>
        </pc:sldMkLst>
        <pc:spChg chg="mod">
          <ac:chgData name="Cannell, Michael B" userId="df291291-9ac9-42c2-a976-062f6e2ad9da" providerId="ADAL" clId="{14503846-FABC-4445-AD3F-F4345D3EA131}" dt="2022-09-27T16:03:56.286" v="8134" actId="20577"/>
          <ac:spMkLst>
            <pc:docMk/>
            <pc:sldMk cId="3577165268" sldId="668"/>
            <ac:spMk id="2" creationId="{3A5CF35E-D827-2245-B227-369871998B77}"/>
          </ac:spMkLst>
        </pc:spChg>
        <pc:spChg chg="mod">
          <ac:chgData name="Cannell, Michael B" userId="df291291-9ac9-42c2-a976-062f6e2ad9da" providerId="ADAL" clId="{14503846-FABC-4445-AD3F-F4345D3EA131}" dt="2022-09-27T16:04:02.186" v="8149" actId="20577"/>
          <ac:spMkLst>
            <pc:docMk/>
            <pc:sldMk cId="3577165268" sldId="668"/>
            <ac:spMk id="6" creationId="{CC3ED9CD-F42F-A973-3AF5-1F6510D70084}"/>
          </ac:spMkLst>
        </pc:spChg>
      </pc:sldChg>
      <pc:sldChg chg="modSp add mod">
        <pc:chgData name="Cannell, Michael B" userId="df291291-9ac9-42c2-a976-062f6e2ad9da" providerId="ADAL" clId="{14503846-FABC-4445-AD3F-F4345D3EA131}" dt="2022-09-27T16:31:10.903" v="8565" actId="20577"/>
        <pc:sldMkLst>
          <pc:docMk/>
          <pc:sldMk cId="1573536873" sldId="669"/>
        </pc:sldMkLst>
        <pc:spChg chg="mod">
          <ac:chgData name="Cannell, Michael B" userId="df291291-9ac9-42c2-a976-062f6e2ad9da" providerId="ADAL" clId="{14503846-FABC-4445-AD3F-F4345D3EA131}" dt="2022-09-27T16:16:40.345" v="8374" actId="20577"/>
          <ac:spMkLst>
            <pc:docMk/>
            <pc:sldMk cId="1573536873" sldId="669"/>
            <ac:spMk id="2" creationId="{3A5CF35E-D827-2245-B227-369871998B77}"/>
          </ac:spMkLst>
        </pc:spChg>
        <pc:spChg chg="mod">
          <ac:chgData name="Cannell, Michael B" userId="df291291-9ac9-42c2-a976-062f6e2ad9da" providerId="ADAL" clId="{14503846-FABC-4445-AD3F-F4345D3EA131}" dt="2022-09-27T16:31:10.903" v="8565" actId="20577"/>
          <ac:spMkLst>
            <pc:docMk/>
            <pc:sldMk cId="1573536873" sldId="669"/>
            <ac:spMk id="4" creationId="{1F6C866E-0E69-5240-BB11-7D5DE21669C3}"/>
          </ac:spMkLst>
        </pc:spChg>
      </pc:sldChg>
      <pc:sldChg chg="modSp add del mod">
        <pc:chgData name="Cannell, Michael B" userId="df291291-9ac9-42c2-a976-062f6e2ad9da" providerId="ADAL" clId="{14503846-FABC-4445-AD3F-F4345D3EA131}" dt="2022-09-27T16:15:48.044" v="8341" actId="2696"/>
        <pc:sldMkLst>
          <pc:docMk/>
          <pc:sldMk cId="3599075240" sldId="669"/>
        </pc:sldMkLst>
        <pc:spChg chg="mod">
          <ac:chgData name="Cannell, Michael B" userId="df291291-9ac9-42c2-a976-062f6e2ad9da" providerId="ADAL" clId="{14503846-FABC-4445-AD3F-F4345D3EA131}" dt="2022-09-27T16:04:08.872" v="8158" actId="20577"/>
          <ac:spMkLst>
            <pc:docMk/>
            <pc:sldMk cId="3599075240" sldId="669"/>
            <ac:spMk id="2" creationId="{3A5CF35E-D827-2245-B227-369871998B77}"/>
          </ac:spMkLst>
        </pc:spChg>
      </pc:sldChg>
      <pc:sldChg chg="add del">
        <pc:chgData name="Cannell, Michael B" userId="df291291-9ac9-42c2-a976-062f6e2ad9da" providerId="ADAL" clId="{14503846-FABC-4445-AD3F-F4345D3EA131}" dt="2022-09-27T16:18:29.664" v="8428" actId="2696"/>
        <pc:sldMkLst>
          <pc:docMk/>
          <pc:sldMk cId="199424192" sldId="670"/>
        </pc:sldMkLst>
      </pc:sldChg>
      <pc:sldChg chg="add del">
        <pc:chgData name="Cannell, Michael B" userId="df291291-9ac9-42c2-a976-062f6e2ad9da" providerId="ADAL" clId="{14503846-FABC-4445-AD3F-F4345D3EA131}" dt="2022-09-27T16:15:48.044" v="8341" actId="2696"/>
        <pc:sldMkLst>
          <pc:docMk/>
          <pc:sldMk cId="1061225172" sldId="670"/>
        </pc:sldMkLst>
      </pc:sldChg>
      <pc:sldChg chg="add del">
        <pc:chgData name="Cannell, Michael B" userId="df291291-9ac9-42c2-a976-062f6e2ad9da" providerId="ADAL" clId="{14503846-FABC-4445-AD3F-F4345D3EA131}" dt="2022-09-27T16:15:48.044" v="8341" actId="2696"/>
        <pc:sldMkLst>
          <pc:docMk/>
          <pc:sldMk cId="1429203246" sldId="671"/>
        </pc:sldMkLst>
      </pc:sldChg>
      <pc:sldChg chg="add">
        <pc:chgData name="Cannell, Michael B" userId="df291291-9ac9-42c2-a976-062f6e2ad9da" providerId="ADAL" clId="{14503846-FABC-4445-AD3F-F4345D3EA131}" dt="2022-09-27T16:16:04.102" v="8342"/>
        <pc:sldMkLst>
          <pc:docMk/>
          <pc:sldMk cId="3710853362" sldId="671"/>
        </pc:sldMkLst>
      </pc:sldChg>
      <pc:sldChg chg="modSp add mod">
        <pc:chgData name="Cannell, Michael B" userId="df291291-9ac9-42c2-a976-062f6e2ad9da" providerId="ADAL" clId="{14503846-FABC-4445-AD3F-F4345D3EA131}" dt="2022-09-27T16:41:47.127" v="8567" actId="1076"/>
        <pc:sldMkLst>
          <pc:docMk/>
          <pc:sldMk cId="100703880" sldId="672"/>
        </pc:sldMkLst>
        <pc:spChg chg="mod">
          <ac:chgData name="Cannell, Michael B" userId="df291291-9ac9-42c2-a976-062f6e2ad9da" providerId="ADAL" clId="{14503846-FABC-4445-AD3F-F4345D3EA131}" dt="2022-09-27T16:19:09.382" v="8446" actId="20577"/>
          <ac:spMkLst>
            <pc:docMk/>
            <pc:sldMk cId="100703880" sldId="672"/>
            <ac:spMk id="2" creationId="{44CDCAAB-AE79-3769-EF8F-E53C0F2F2DF2}"/>
          </ac:spMkLst>
        </pc:spChg>
        <pc:spChg chg="mod">
          <ac:chgData name="Cannell, Michael B" userId="df291291-9ac9-42c2-a976-062f6e2ad9da" providerId="ADAL" clId="{14503846-FABC-4445-AD3F-F4345D3EA131}" dt="2022-09-27T16:41:47.127" v="8567" actId="1076"/>
          <ac:spMkLst>
            <pc:docMk/>
            <pc:sldMk cId="100703880" sldId="672"/>
            <ac:spMk id="18" creationId="{11F25F93-EA48-5974-754C-E12002F65609}"/>
          </ac:spMkLst>
        </pc:spChg>
      </pc:sldChg>
      <pc:sldChg chg="add del">
        <pc:chgData name="Cannell, Michael B" userId="df291291-9ac9-42c2-a976-062f6e2ad9da" providerId="ADAL" clId="{14503846-FABC-4445-AD3F-F4345D3EA131}" dt="2022-09-27T16:15:48.044" v="8341" actId="2696"/>
        <pc:sldMkLst>
          <pc:docMk/>
          <pc:sldMk cId="3919385145" sldId="672"/>
        </pc:sldMkLst>
      </pc:sldChg>
      <pc:sldChg chg="modSp add del mod">
        <pc:chgData name="Cannell, Michael B" userId="df291291-9ac9-42c2-a976-062f6e2ad9da" providerId="ADAL" clId="{14503846-FABC-4445-AD3F-F4345D3EA131}" dt="2022-09-27T16:15:48.044" v="8341" actId="2696"/>
        <pc:sldMkLst>
          <pc:docMk/>
          <pc:sldMk cId="1919105420" sldId="673"/>
        </pc:sldMkLst>
        <pc:spChg chg="mod">
          <ac:chgData name="Cannell, Michael B" userId="df291291-9ac9-42c2-a976-062f6e2ad9da" providerId="ADAL" clId="{14503846-FABC-4445-AD3F-F4345D3EA131}" dt="2022-09-27T16:03:43.593" v="8125" actId="20577"/>
          <ac:spMkLst>
            <pc:docMk/>
            <pc:sldMk cId="1919105420" sldId="673"/>
            <ac:spMk id="2" creationId="{44CDCAAB-AE79-3769-EF8F-E53C0F2F2DF2}"/>
          </ac:spMkLst>
        </pc:spChg>
      </pc:sldChg>
      <pc:sldChg chg="modSp add mod modShow">
        <pc:chgData name="Cannell, Michael B" userId="df291291-9ac9-42c2-a976-062f6e2ad9da" providerId="ADAL" clId="{14503846-FABC-4445-AD3F-F4345D3EA131}" dt="2022-09-27T16:44:53.739" v="8593" actId="729"/>
        <pc:sldMkLst>
          <pc:docMk/>
          <pc:sldMk cId="2349381643" sldId="673"/>
        </pc:sldMkLst>
        <pc:spChg chg="mod">
          <ac:chgData name="Cannell, Michael B" userId="df291291-9ac9-42c2-a976-062f6e2ad9da" providerId="ADAL" clId="{14503846-FABC-4445-AD3F-F4345D3EA131}" dt="2022-09-27T16:44:03.480" v="8592" actId="20577"/>
          <ac:spMkLst>
            <pc:docMk/>
            <pc:sldMk cId="2349381643" sldId="673"/>
            <ac:spMk id="2" creationId="{3A5CF35E-D827-2245-B227-369871998B77}"/>
          </ac:spMkLst>
        </pc:spChg>
      </pc:sldChg>
      <pc:sldChg chg="add mod modShow">
        <pc:chgData name="Cannell, Michael B" userId="df291291-9ac9-42c2-a976-062f6e2ad9da" providerId="ADAL" clId="{14503846-FABC-4445-AD3F-F4345D3EA131}" dt="2022-09-27T16:44:53.739" v="8593" actId="729"/>
        <pc:sldMkLst>
          <pc:docMk/>
          <pc:sldMk cId="4212906883" sldId="674"/>
        </pc:sldMkLst>
      </pc:sldChg>
      <pc:sldChg chg="add mod modShow">
        <pc:chgData name="Cannell, Michael B" userId="df291291-9ac9-42c2-a976-062f6e2ad9da" providerId="ADAL" clId="{14503846-FABC-4445-AD3F-F4345D3EA131}" dt="2022-09-27T16:44:53.739" v="8593" actId="729"/>
        <pc:sldMkLst>
          <pc:docMk/>
          <pc:sldMk cId="1109596228" sldId="675"/>
        </pc:sldMkLst>
      </pc:sldChg>
      <pc:sldChg chg="add mod modShow">
        <pc:chgData name="Cannell, Michael B" userId="df291291-9ac9-42c2-a976-062f6e2ad9da" providerId="ADAL" clId="{14503846-FABC-4445-AD3F-F4345D3EA131}" dt="2022-09-27T16:44:53.739" v="8593" actId="729"/>
        <pc:sldMkLst>
          <pc:docMk/>
          <pc:sldMk cId="2419030976" sldId="676"/>
        </pc:sldMkLst>
      </pc:sldChg>
      <pc:sldChg chg="add mod modShow">
        <pc:chgData name="Cannell, Michael B" userId="df291291-9ac9-42c2-a976-062f6e2ad9da" providerId="ADAL" clId="{14503846-FABC-4445-AD3F-F4345D3EA131}" dt="2022-09-27T16:44:53.739" v="8593" actId="729"/>
        <pc:sldMkLst>
          <pc:docMk/>
          <pc:sldMk cId="2492187717" sldId="677"/>
        </pc:sldMkLst>
      </pc:sldChg>
      <pc:sldChg chg="addSp modSp new mod modClrScheme modShow chgLayout">
        <pc:chgData name="Cannell, Michael B" userId="df291291-9ac9-42c2-a976-062f6e2ad9da" providerId="ADAL" clId="{14503846-FABC-4445-AD3F-F4345D3EA131}" dt="2022-09-27T20:13:30.856" v="8908" actId="20577"/>
        <pc:sldMkLst>
          <pc:docMk/>
          <pc:sldMk cId="64127654" sldId="678"/>
        </pc:sldMkLst>
        <pc:spChg chg="add mod">
          <ac:chgData name="Cannell, Michael B" userId="df291291-9ac9-42c2-a976-062f6e2ad9da" providerId="ADAL" clId="{14503846-FABC-4445-AD3F-F4345D3EA131}" dt="2022-09-27T20:11:23.364" v="8623" actId="20577"/>
          <ac:spMkLst>
            <pc:docMk/>
            <pc:sldMk cId="64127654" sldId="678"/>
            <ac:spMk id="2" creationId="{01655B19-0840-8F4E-F86C-0D66B08265A0}"/>
          </ac:spMkLst>
        </pc:spChg>
        <pc:spChg chg="add mod">
          <ac:chgData name="Cannell, Michael B" userId="df291291-9ac9-42c2-a976-062f6e2ad9da" providerId="ADAL" clId="{14503846-FABC-4445-AD3F-F4345D3EA131}" dt="2022-09-27T20:13:30.856" v="8908" actId="20577"/>
          <ac:spMkLst>
            <pc:docMk/>
            <pc:sldMk cId="64127654" sldId="678"/>
            <ac:spMk id="3" creationId="{D801471E-30E6-DD0C-158C-C34A25456C78}"/>
          </ac:spMkLst>
        </pc:sp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246FD2B1-4094-5545-B89A-73F811CD20C4}"/>
    <pc:docChg chg="undo redo custSel addSld delSld modSld sldOrd modMainMaster">
      <pc:chgData name="Cannell, Michael B" userId="df291291-9ac9-42c2-a976-062f6e2ad9da" providerId="ADAL" clId="{246FD2B1-4094-5545-B89A-73F811CD20C4}" dt="2022-09-26T23:02:44.277" v="2779" actId="2696"/>
      <pc:docMkLst>
        <pc:docMk/>
      </pc:docMkLst>
      <pc:sldChg chg="del">
        <pc:chgData name="Cannell, Michael B" userId="df291291-9ac9-42c2-a976-062f6e2ad9da" providerId="ADAL" clId="{246FD2B1-4094-5545-B89A-73F811CD20C4}" dt="2022-09-26T20:32:52.953" v="175" actId="2696"/>
        <pc:sldMkLst>
          <pc:docMk/>
          <pc:sldMk cId="0" sldId="260"/>
        </pc:sldMkLst>
      </pc:sldChg>
      <pc:sldChg chg="addSp delSp modSp add mod ord modNotesTx">
        <pc:chgData name="Cannell, Michael B" userId="df291291-9ac9-42c2-a976-062f6e2ad9da" providerId="ADAL" clId="{246FD2B1-4094-5545-B89A-73F811CD20C4}" dt="2022-09-26T21:58:40.622" v="832" actId="1076"/>
        <pc:sldMkLst>
          <pc:docMk/>
          <pc:sldMk cId="771283089" sldId="263"/>
        </pc:sldMkLst>
        <pc:spChg chg="del">
          <ac:chgData name="Cannell, Michael B" userId="df291291-9ac9-42c2-a976-062f6e2ad9da" providerId="ADAL" clId="{246FD2B1-4094-5545-B89A-73F811CD20C4}" dt="2022-09-26T19:57:59.708" v="120" actId="478"/>
          <ac:spMkLst>
            <pc:docMk/>
            <pc:sldMk cId="771283089" sldId="263"/>
            <ac:spMk id="2" creationId="{9D01D5EA-B5BE-5D46-9E70-9EFF237DCCBD}"/>
          </ac:spMkLst>
        </pc:spChg>
        <pc:spChg chg="mod">
          <ac:chgData name="Cannell, Michael B" userId="df291291-9ac9-42c2-a976-062f6e2ad9da" providerId="ADAL" clId="{246FD2B1-4094-5545-B89A-73F811CD20C4}" dt="2022-09-26T20:16:39.625" v="166" actId="2711"/>
          <ac:spMkLst>
            <pc:docMk/>
            <pc:sldMk cId="771283089" sldId="263"/>
            <ac:spMk id="3" creationId="{6F600F65-5453-CA4C-B071-E5C07463BA74}"/>
          </ac:spMkLst>
        </pc:spChg>
        <pc:spChg chg="add del mod">
          <ac:chgData name="Cannell, Michael B" userId="df291291-9ac9-42c2-a976-062f6e2ad9da" providerId="ADAL" clId="{246FD2B1-4094-5545-B89A-73F811CD20C4}" dt="2022-09-26T19:45:26.172" v="50"/>
          <ac:spMkLst>
            <pc:docMk/>
            <pc:sldMk cId="771283089" sldId="263"/>
            <ac:spMk id="4" creationId="{9E8F0ED7-DEFC-7068-D3ED-45CCE446A636}"/>
          </ac:spMkLst>
        </pc:spChg>
        <pc:spChg chg="add mod">
          <ac:chgData name="Cannell, Michael B" userId="df291291-9ac9-42c2-a976-062f6e2ad9da" providerId="ADAL" clId="{246FD2B1-4094-5545-B89A-73F811CD20C4}" dt="2022-09-26T21:58:40.622" v="832" actId="1076"/>
          <ac:spMkLst>
            <pc:docMk/>
            <pc:sldMk cId="771283089" sldId="263"/>
            <ac:spMk id="5" creationId="{62F384E5-0F19-19E2-60BF-E957726CAE91}"/>
          </ac:spMkLst>
        </pc:spChg>
        <pc:spChg chg="add del mod">
          <ac:chgData name="Cannell, Michael B" userId="df291291-9ac9-42c2-a976-062f6e2ad9da" providerId="ADAL" clId="{246FD2B1-4094-5545-B89A-73F811CD20C4}" dt="2022-09-26T19:58:01.551" v="122" actId="478"/>
          <ac:spMkLst>
            <pc:docMk/>
            <pc:sldMk cId="771283089" sldId="263"/>
            <ac:spMk id="7" creationId="{4F61B9B4-231E-9989-D4C6-B74919467D2B}"/>
          </ac:spMkLst>
        </pc:spChg>
      </pc:sldChg>
      <pc:sldChg chg="add del">
        <pc:chgData name="Cannell, Michael B" userId="df291291-9ac9-42c2-a976-062f6e2ad9da" providerId="ADAL" clId="{246FD2B1-4094-5545-B89A-73F811CD20C4}" dt="2022-09-26T21:39:07.457" v="223"/>
        <pc:sldMkLst>
          <pc:docMk/>
          <pc:sldMk cId="2090817055" sldId="265"/>
        </pc:sldMkLst>
      </pc:sldChg>
      <pc:sldChg chg="del">
        <pc:chgData name="Cannell, Michael B" userId="df291291-9ac9-42c2-a976-062f6e2ad9da" providerId="ADAL" clId="{246FD2B1-4094-5545-B89A-73F811CD20C4}" dt="2022-09-26T20:32:52.953" v="175" actId="2696"/>
        <pc:sldMkLst>
          <pc:docMk/>
          <pc:sldMk cId="1585278880" sldId="272"/>
        </pc:sldMkLst>
      </pc:sldChg>
      <pc:sldChg chg="add del">
        <pc:chgData name="Cannell, Michael B" userId="df291291-9ac9-42c2-a976-062f6e2ad9da" providerId="ADAL" clId="{246FD2B1-4094-5545-B89A-73F811CD20C4}" dt="2022-09-26T21:39:07.457" v="223"/>
        <pc:sldMkLst>
          <pc:docMk/>
          <pc:sldMk cId="3637174853" sldId="274"/>
        </pc:sldMkLst>
      </pc:sldChg>
      <pc:sldChg chg="add del">
        <pc:chgData name="Cannell, Michael B" userId="df291291-9ac9-42c2-a976-062f6e2ad9da" providerId="ADAL" clId="{246FD2B1-4094-5545-B89A-73F811CD20C4}" dt="2022-09-26T21:39:07.457" v="223"/>
        <pc:sldMkLst>
          <pc:docMk/>
          <pc:sldMk cId="627891497" sldId="275"/>
        </pc:sldMkLst>
      </pc:sldChg>
      <pc:sldChg chg="modSp add mod">
        <pc:chgData name="Cannell, Michael B" userId="df291291-9ac9-42c2-a976-062f6e2ad9da" providerId="ADAL" clId="{246FD2B1-4094-5545-B89A-73F811CD20C4}" dt="2022-09-26T21:41:27.499" v="294" actId="2711"/>
        <pc:sldMkLst>
          <pc:docMk/>
          <pc:sldMk cId="538960976" sldId="276"/>
        </pc:sldMkLst>
        <pc:spChg chg="mod">
          <ac:chgData name="Cannell, Michael B" userId="df291291-9ac9-42c2-a976-062f6e2ad9da" providerId="ADAL" clId="{246FD2B1-4094-5545-B89A-73F811CD20C4}" dt="2022-09-26T21:41:27.499" v="294" actId="2711"/>
          <ac:spMkLst>
            <pc:docMk/>
            <pc:sldMk cId="538960976" sldId="276"/>
            <ac:spMk id="2" creationId="{D6CEF004-6FA2-2B4C-A7D4-9FE1D55D54E3}"/>
          </ac:spMkLst>
        </pc:spChg>
        <pc:spChg chg="mod">
          <ac:chgData name="Cannell, Michael B" userId="df291291-9ac9-42c2-a976-062f6e2ad9da" providerId="ADAL" clId="{246FD2B1-4094-5545-B89A-73F811CD20C4}" dt="2022-09-26T21:41:27.499" v="294" actId="2711"/>
          <ac:spMkLst>
            <pc:docMk/>
            <pc:sldMk cId="538960976" sldId="276"/>
            <ac:spMk id="3" creationId="{293C1495-F7DB-D94C-8997-52357CAEE529}"/>
          </ac:spMkLst>
        </pc:spChg>
      </pc:sldChg>
      <pc:sldChg chg="modSp add mod">
        <pc:chgData name="Cannell, Michael B" userId="df291291-9ac9-42c2-a976-062f6e2ad9da" providerId="ADAL" clId="{246FD2B1-4094-5545-B89A-73F811CD20C4}" dt="2022-09-26T21:44:27.832" v="305" actId="27636"/>
        <pc:sldMkLst>
          <pc:docMk/>
          <pc:sldMk cId="1469833745" sldId="277"/>
        </pc:sldMkLst>
        <pc:spChg chg="mod">
          <ac:chgData name="Cannell, Michael B" userId="df291291-9ac9-42c2-a976-062f6e2ad9da" providerId="ADAL" clId="{246FD2B1-4094-5545-B89A-73F811CD20C4}" dt="2022-09-26T21:44:27.832" v="305" actId="27636"/>
          <ac:spMkLst>
            <pc:docMk/>
            <pc:sldMk cId="1469833745" sldId="277"/>
            <ac:spMk id="3" creationId="{293C1495-F7DB-D94C-8997-52357CAEE529}"/>
          </ac:spMkLst>
        </pc:spChg>
      </pc:sldChg>
      <pc:sldChg chg="del">
        <pc:chgData name="Cannell, Michael B" userId="df291291-9ac9-42c2-a976-062f6e2ad9da" providerId="ADAL" clId="{246FD2B1-4094-5545-B89A-73F811CD20C4}" dt="2022-09-26T19:27:47.211" v="14" actId="2696"/>
        <pc:sldMkLst>
          <pc:docMk/>
          <pc:sldMk cId="470985501" sldId="304"/>
        </pc:sldMkLst>
      </pc:sldChg>
      <pc:sldChg chg="del">
        <pc:chgData name="Cannell, Michael B" userId="df291291-9ac9-42c2-a976-062f6e2ad9da" providerId="ADAL" clId="{246FD2B1-4094-5545-B89A-73F811CD20C4}" dt="2022-09-26T19:27:42.893" v="13" actId="2696"/>
        <pc:sldMkLst>
          <pc:docMk/>
          <pc:sldMk cId="775927309" sldId="305"/>
        </pc:sldMkLst>
      </pc:sldChg>
      <pc:sldChg chg="modSp add del mod">
        <pc:chgData name="Cannell, Michael B" userId="df291291-9ac9-42c2-a976-062f6e2ad9da" providerId="ADAL" clId="{246FD2B1-4094-5545-B89A-73F811CD20C4}" dt="2022-09-26T22:00:26.978" v="838" actId="2696"/>
        <pc:sldMkLst>
          <pc:docMk/>
          <pc:sldMk cId="259611725" sldId="306"/>
        </pc:sldMkLst>
        <pc:spChg chg="mod">
          <ac:chgData name="Cannell, Michael B" userId="df291291-9ac9-42c2-a976-062f6e2ad9da" providerId="ADAL" clId="{246FD2B1-4094-5545-B89A-73F811CD20C4}" dt="2022-09-26T21:37:18.524" v="210" actId="2711"/>
          <ac:spMkLst>
            <pc:docMk/>
            <pc:sldMk cId="259611725" sldId="306"/>
            <ac:spMk id="2" creationId="{2D7A0607-776A-8B47-8610-1B4E06116942}"/>
          </ac:spMkLst>
        </pc:spChg>
        <pc:spChg chg="mod">
          <ac:chgData name="Cannell, Michael B" userId="df291291-9ac9-42c2-a976-062f6e2ad9da" providerId="ADAL" clId="{246FD2B1-4094-5545-B89A-73F811CD20C4}" dt="2022-09-26T21:37:18.524" v="210" actId="2711"/>
          <ac:spMkLst>
            <pc:docMk/>
            <pc:sldMk cId="259611725" sldId="306"/>
            <ac:spMk id="3" creationId="{A9316B17-0815-2945-B7D0-20B1154F698A}"/>
          </ac:spMkLst>
        </pc:spChg>
      </pc:sldChg>
      <pc:sldChg chg="modSp add mod">
        <pc:chgData name="Cannell, Michael B" userId="df291291-9ac9-42c2-a976-062f6e2ad9da" providerId="ADAL" clId="{246FD2B1-4094-5545-B89A-73F811CD20C4}" dt="2022-09-26T21:37:22.614" v="211" actId="2711"/>
        <pc:sldMkLst>
          <pc:docMk/>
          <pc:sldMk cId="3980507200" sldId="307"/>
        </pc:sldMkLst>
        <pc:spChg chg="mod">
          <ac:chgData name="Cannell, Michael B" userId="df291291-9ac9-42c2-a976-062f6e2ad9da" providerId="ADAL" clId="{246FD2B1-4094-5545-B89A-73F811CD20C4}" dt="2022-09-26T21:37:22.614" v="211" actId="2711"/>
          <ac:spMkLst>
            <pc:docMk/>
            <pc:sldMk cId="3980507200" sldId="307"/>
            <ac:spMk id="2" creationId="{4656811F-4A0C-7042-824D-9F1417C1C822}"/>
          </ac:spMkLst>
        </pc:spChg>
        <pc:spChg chg="mod">
          <ac:chgData name="Cannell, Michael B" userId="df291291-9ac9-42c2-a976-062f6e2ad9da" providerId="ADAL" clId="{246FD2B1-4094-5545-B89A-73F811CD20C4}" dt="2022-09-26T21:37:22.614" v="211" actId="2711"/>
          <ac:spMkLst>
            <pc:docMk/>
            <pc:sldMk cId="3980507200" sldId="307"/>
            <ac:spMk id="3" creationId="{E1787565-56AD-C446-8896-F06CD298106B}"/>
          </ac:spMkLst>
        </pc:spChg>
      </pc:sldChg>
      <pc:sldChg chg="modSp add mod">
        <pc:chgData name="Cannell, Michael B" userId="df291291-9ac9-42c2-a976-062f6e2ad9da" providerId="ADAL" clId="{246FD2B1-4094-5545-B89A-73F811CD20C4}" dt="2022-09-26T21:37:27.412" v="212" actId="2711"/>
        <pc:sldMkLst>
          <pc:docMk/>
          <pc:sldMk cId="1961007839" sldId="308"/>
        </pc:sldMkLst>
        <pc:spChg chg="mod">
          <ac:chgData name="Cannell, Michael B" userId="df291291-9ac9-42c2-a976-062f6e2ad9da" providerId="ADAL" clId="{246FD2B1-4094-5545-B89A-73F811CD20C4}" dt="2022-09-26T21:37:27.412" v="212" actId="2711"/>
          <ac:spMkLst>
            <pc:docMk/>
            <pc:sldMk cId="1961007839" sldId="308"/>
            <ac:spMk id="2" creationId="{36928601-E736-A944-9C61-59A3ABD4720A}"/>
          </ac:spMkLst>
        </pc:spChg>
        <pc:spChg chg="mod">
          <ac:chgData name="Cannell, Michael B" userId="df291291-9ac9-42c2-a976-062f6e2ad9da" providerId="ADAL" clId="{246FD2B1-4094-5545-B89A-73F811CD20C4}" dt="2022-09-26T21:37:27.412" v="212" actId="2711"/>
          <ac:spMkLst>
            <pc:docMk/>
            <pc:sldMk cId="1961007839" sldId="308"/>
            <ac:spMk id="4" creationId="{8B13BC6F-410C-DE46-ADA8-8E85CEEC71F9}"/>
          </ac:spMkLst>
        </pc:spChg>
        <pc:spChg chg="mod">
          <ac:chgData name="Cannell, Michael B" userId="df291291-9ac9-42c2-a976-062f6e2ad9da" providerId="ADAL" clId="{246FD2B1-4094-5545-B89A-73F811CD20C4}" dt="2022-09-26T21:37:27.412" v="212" actId="2711"/>
          <ac:spMkLst>
            <pc:docMk/>
            <pc:sldMk cId="1961007839" sldId="308"/>
            <ac:spMk id="7" creationId="{5FE935BB-4107-E741-BFE0-4C01484EDF07}"/>
          </ac:spMkLst>
        </pc:spChg>
        <pc:spChg chg="mod">
          <ac:chgData name="Cannell, Michael B" userId="df291291-9ac9-42c2-a976-062f6e2ad9da" providerId="ADAL" clId="{246FD2B1-4094-5545-B89A-73F811CD20C4}" dt="2022-09-26T21:37:27.412" v="212" actId="2711"/>
          <ac:spMkLst>
            <pc:docMk/>
            <pc:sldMk cId="1961007839" sldId="308"/>
            <ac:spMk id="10" creationId="{CEA1E142-FD79-C14D-9073-A98897822BE6}"/>
          </ac:spMkLst>
        </pc:spChg>
        <pc:spChg chg="mod">
          <ac:chgData name="Cannell, Michael B" userId="df291291-9ac9-42c2-a976-062f6e2ad9da" providerId="ADAL" clId="{246FD2B1-4094-5545-B89A-73F811CD20C4}" dt="2022-09-26T21:37:27.412" v="212" actId="2711"/>
          <ac:spMkLst>
            <pc:docMk/>
            <pc:sldMk cId="1961007839" sldId="308"/>
            <ac:spMk id="11" creationId="{86DC074D-CF4C-FE45-8C85-12F9F52C5937}"/>
          </ac:spMkLst>
        </pc:spChg>
      </pc:sldChg>
      <pc:sldChg chg="modSp add mod">
        <pc:chgData name="Cannell, Michael B" userId="df291291-9ac9-42c2-a976-062f6e2ad9da" providerId="ADAL" clId="{246FD2B1-4094-5545-B89A-73F811CD20C4}" dt="2022-09-26T21:37:31.827" v="213" actId="2711"/>
        <pc:sldMkLst>
          <pc:docMk/>
          <pc:sldMk cId="1240201473" sldId="309"/>
        </pc:sldMkLst>
        <pc:spChg chg="mod">
          <ac:chgData name="Cannell, Michael B" userId="df291291-9ac9-42c2-a976-062f6e2ad9da" providerId="ADAL" clId="{246FD2B1-4094-5545-B89A-73F811CD20C4}" dt="2022-09-26T21:37:31.827" v="213" actId="2711"/>
          <ac:spMkLst>
            <pc:docMk/>
            <pc:sldMk cId="1240201473" sldId="309"/>
            <ac:spMk id="2" creationId="{E4FEA168-BC06-E54A-8993-174254787997}"/>
          </ac:spMkLst>
        </pc:spChg>
        <pc:spChg chg="mod">
          <ac:chgData name="Cannell, Michael B" userId="df291291-9ac9-42c2-a976-062f6e2ad9da" providerId="ADAL" clId="{246FD2B1-4094-5545-B89A-73F811CD20C4}" dt="2022-09-26T21:37:31.827" v="213" actId="2711"/>
          <ac:spMkLst>
            <pc:docMk/>
            <pc:sldMk cId="1240201473" sldId="309"/>
            <ac:spMk id="3" creationId="{ADB61461-B7BE-B549-8104-D058834A169D}"/>
          </ac:spMkLst>
        </pc:spChg>
      </pc:sldChg>
      <pc:sldChg chg="del">
        <pc:chgData name="Cannell, Michael B" userId="df291291-9ac9-42c2-a976-062f6e2ad9da" providerId="ADAL" clId="{246FD2B1-4094-5545-B89A-73F811CD20C4}" dt="2022-09-26T20:32:52.953" v="175" actId="2696"/>
        <pc:sldMkLst>
          <pc:docMk/>
          <pc:sldMk cId="3125926879" sldId="310"/>
        </pc:sldMkLst>
      </pc:sldChg>
      <pc:sldChg chg="add del ord modNotesTx">
        <pc:chgData name="Cannell, Michael B" userId="df291291-9ac9-42c2-a976-062f6e2ad9da" providerId="ADAL" clId="{246FD2B1-4094-5545-B89A-73F811CD20C4}" dt="2022-09-26T22:36:34.485" v="2287" actId="20577"/>
        <pc:sldMkLst>
          <pc:docMk/>
          <pc:sldMk cId="319583987" sldId="311"/>
        </pc:sldMkLst>
      </pc:sldChg>
      <pc:sldChg chg="modSp add mod">
        <pc:chgData name="Cannell, Michael B" userId="df291291-9ac9-42c2-a976-062f6e2ad9da" providerId="ADAL" clId="{246FD2B1-4094-5545-B89A-73F811CD20C4}" dt="2022-09-26T21:37:51.303" v="217" actId="2711"/>
        <pc:sldMkLst>
          <pc:docMk/>
          <pc:sldMk cId="3048833431" sldId="312"/>
        </pc:sldMkLst>
        <pc:spChg chg="mod">
          <ac:chgData name="Cannell, Michael B" userId="df291291-9ac9-42c2-a976-062f6e2ad9da" providerId="ADAL" clId="{246FD2B1-4094-5545-B89A-73F811CD20C4}" dt="2022-09-26T21:37:51.303" v="217" actId="2711"/>
          <ac:spMkLst>
            <pc:docMk/>
            <pc:sldMk cId="3048833431" sldId="312"/>
            <ac:spMk id="2" creationId="{0E8AEB18-1FDE-5E4E-B181-1749BD4A30DA}"/>
          </ac:spMkLst>
        </pc:spChg>
        <pc:spChg chg="mod">
          <ac:chgData name="Cannell, Michael B" userId="df291291-9ac9-42c2-a976-062f6e2ad9da" providerId="ADAL" clId="{246FD2B1-4094-5545-B89A-73F811CD20C4}" dt="2022-09-26T21:37:51.303" v="217" actId="2711"/>
          <ac:spMkLst>
            <pc:docMk/>
            <pc:sldMk cId="3048833431" sldId="312"/>
            <ac:spMk id="3" creationId="{B23E4BEF-3F62-2F45-A5FA-7B51B2B9D845}"/>
          </ac:spMkLst>
        </pc:spChg>
      </pc:sldChg>
      <pc:sldChg chg="modSp add mod">
        <pc:chgData name="Cannell, Michael B" userId="df291291-9ac9-42c2-a976-062f6e2ad9da" providerId="ADAL" clId="{246FD2B1-4094-5545-B89A-73F811CD20C4}" dt="2022-09-26T21:37:56.919" v="218" actId="2711"/>
        <pc:sldMkLst>
          <pc:docMk/>
          <pc:sldMk cId="3763364404" sldId="313"/>
        </pc:sldMkLst>
        <pc:spChg chg="mod">
          <ac:chgData name="Cannell, Michael B" userId="df291291-9ac9-42c2-a976-062f6e2ad9da" providerId="ADAL" clId="{246FD2B1-4094-5545-B89A-73F811CD20C4}" dt="2022-09-26T21:37:56.919" v="218" actId="2711"/>
          <ac:spMkLst>
            <pc:docMk/>
            <pc:sldMk cId="3763364404" sldId="313"/>
            <ac:spMk id="2" creationId="{87AA1DB3-F529-354F-8E6F-460623F1282A}"/>
          </ac:spMkLst>
        </pc:spChg>
        <pc:spChg chg="mod">
          <ac:chgData name="Cannell, Michael B" userId="df291291-9ac9-42c2-a976-062f6e2ad9da" providerId="ADAL" clId="{246FD2B1-4094-5545-B89A-73F811CD20C4}" dt="2022-09-26T21:37:56.919" v="218" actId="2711"/>
          <ac:spMkLst>
            <pc:docMk/>
            <pc:sldMk cId="3763364404" sldId="313"/>
            <ac:spMk id="3" creationId="{0A83A631-AF8E-EF4B-A2B7-6308327B1724}"/>
          </ac:spMkLst>
        </pc:spChg>
      </pc:sldChg>
      <pc:sldChg chg="modSp add mod ord">
        <pc:chgData name="Cannell, Michael B" userId="df291291-9ac9-42c2-a976-062f6e2ad9da" providerId="ADAL" clId="{246FD2B1-4094-5545-B89A-73F811CD20C4}" dt="2022-09-26T21:50:22.116" v="468" actId="20578"/>
        <pc:sldMkLst>
          <pc:docMk/>
          <pc:sldMk cId="989595342" sldId="314"/>
        </pc:sldMkLst>
        <pc:spChg chg="mod">
          <ac:chgData name="Cannell, Michael B" userId="df291291-9ac9-42c2-a976-062f6e2ad9da" providerId="ADAL" clId="{246FD2B1-4094-5545-B89A-73F811CD20C4}" dt="2022-09-26T21:36:39.128" v="203" actId="2711"/>
          <ac:spMkLst>
            <pc:docMk/>
            <pc:sldMk cId="989595342" sldId="314"/>
            <ac:spMk id="134" creationId="{7D0AAAD7-5434-1541-B8CA-B43A6C78D829}"/>
          </ac:spMkLst>
        </pc:spChg>
        <pc:spChg chg="mod">
          <ac:chgData name="Cannell, Michael B" userId="df291291-9ac9-42c2-a976-062f6e2ad9da" providerId="ADAL" clId="{246FD2B1-4094-5545-B89A-73F811CD20C4}" dt="2022-09-26T21:36:39.128" v="203" actId="2711"/>
          <ac:spMkLst>
            <pc:docMk/>
            <pc:sldMk cId="989595342" sldId="314"/>
            <ac:spMk id="135" creationId="{07CA125F-7B96-E64C-AB2A-17C5B6464CEF}"/>
          </ac:spMkLst>
        </pc:spChg>
        <pc:spChg chg="mod">
          <ac:chgData name="Cannell, Michael B" userId="df291291-9ac9-42c2-a976-062f6e2ad9da" providerId="ADAL" clId="{246FD2B1-4094-5545-B89A-73F811CD20C4}" dt="2022-09-26T21:36:39.128" v="203" actId="2711"/>
          <ac:spMkLst>
            <pc:docMk/>
            <pc:sldMk cId="989595342" sldId="314"/>
            <ac:spMk id="136" creationId="{87C33C6A-9647-5942-B0DF-2353E205AC7E}"/>
          </ac:spMkLst>
        </pc:spChg>
        <pc:spChg chg="mod">
          <ac:chgData name="Cannell, Michael B" userId="df291291-9ac9-42c2-a976-062f6e2ad9da" providerId="ADAL" clId="{246FD2B1-4094-5545-B89A-73F811CD20C4}" dt="2022-09-26T21:36:39.128" v="203" actId="2711"/>
          <ac:spMkLst>
            <pc:docMk/>
            <pc:sldMk cId="989595342" sldId="314"/>
            <ac:spMk id="137" creationId="{B6BF776E-00FB-A245-8360-6ACD5213B8E0}"/>
          </ac:spMkLst>
        </pc:spChg>
        <pc:spChg chg="mod">
          <ac:chgData name="Cannell, Michael B" userId="df291291-9ac9-42c2-a976-062f6e2ad9da" providerId="ADAL" clId="{246FD2B1-4094-5545-B89A-73F811CD20C4}" dt="2022-09-26T21:36:39.128" v="203" actId="2711"/>
          <ac:spMkLst>
            <pc:docMk/>
            <pc:sldMk cId="989595342" sldId="314"/>
            <ac:spMk id="138" creationId="{2140C6AF-FA40-7E45-B125-4CF3F8D598CC}"/>
          </ac:spMkLst>
        </pc:spChg>
        <pc:spChg chg="mod">
          <ac:chgData name="Cannell, Michael B" userId="df291291-9ac9-42c2-a976-062f6e2ad9da" providerId="ADAL" clId="{246FD2B1-4094-5545-B89A-73F811CD20C4}" dt="2022-09-26T21:36:39.128" v="203" actId="2711"/>
          <ac:spMkLst>
            <pc:docMk/>
            <pc:sldMk cId="989595342" sldId="314"/>
            <ac:spMk id="139" creationId="{D8A43FC7-49AA-A04E-B9EE-2E20C18DEE55}"/>
          </ac:spMkLst>
        </pc:spChg>
        <pc:spChg chg="mod">
          <ac:chgData name="Cannell, Michael B" userId="df291291-9ac9-42c2-a976-062f6e2ad9da" providerId="ADAL" clId="{246FD2B1-4094-5545-B89A-73F811CD20C4}" dt="2022-09-26T21:36:39.128" v="203" actId="2711"/>
          <ac:spMkLst>
            <pc:docMk/>
            <pc:sldMk cId="989595342" sldId="314"/>
            <ac:spMk id="140" creationId="{D697E1D0-1844-DD4C-85C9-ADCB773C67C2}"/>
          </ac:spMkLst>
        </pc:spChg>
        <pc:spChg chg="mod">
          <ac:chgData name="Cannell, Michael B" userId="df291291-9ac9-42c2-a976-062f6e2ad9da" providerId="ADAL" clId="{246FD2B1-4094-5545-B89A-73F811CD20C4}" dt="2022-09-26T21:36:39.128" v="203" actId="2711"/>
          <ac:spMkLst>
            <pc:docMk/>
            <pc:sldMk cId="989595342" sldId="314"/>
            <ac:spMk id="141" creationId="{47DD089B-C8E6-E548-A6F7-2135E7D3F6C1}"/>
          </ac:spMkLst>
        </pc:spChg>
        <pc:spChg chg="mod">
          <ac:chgData name="Cannell, Michael B" userId="df291291-9ac9-42c2-a976-062f6e2ad9da" providerId="ADAL" clId="{246FD2B1-4094-5545-B89A-73F811CD20C4}" dt="2022-09-26T21:36:39.128" v="203" actId="2711"/>
          <ac:spMkLst>
            <pc:docMk/>
            <pc:sldMk cId="989595342" sldId="314"/>
            <ac:spMk id="142" creationId="{11EA9CB5-E299-4E4F-9665-69BE48F0F8CB}"/>
          </ac:spMkLst>
        </pc:spChg>
        <pc:spChg chg="mod">
          <ac:chgData name="Cannell, Michael B" userId="df291291-9ac9-42c2-a976-062f6e2ad9da" providerId="ADAL" clId="{246FD2B1-4094-5545-B89A-73F811CD20C4}" dt="2022-09-26T21:36:39.128" v="203" actId="2711"/>
          <ac:spMkLst>
            <pc:docMk/>
            <pc:sldMk cId="989595342" sldId="314"/>
            <ac:spMk id="143" creationId="{DA6206A9-78CE-F743-A9AA-1640FD4E0E1D}"/>
          </ac:spMkLst>
        </pc:spChg>
        <pc:spChg chg="mod">
          <ac:chgData name="Cannell, Michael B" userId="df291291-9ac9-42c2-a976-062f6e2ad9da" providerId="ADAL" clId="{246FD2B1-4094-5545-B89A-73F811CD20C4}" dt="2022-09-26T21:36:39.128" v="203" actId="2711"/>
          <ac:spMkLst>
            <pc:docMk/>
            <pc:sldMk cId="989595342" sldId="314"/>
            <ac:spMk id="144" creationId="{3418DE6D-633D-6A4C-AB93-BCF84AA776DA}"/>
          </ac:spMkLst>
        </pc:spChg>
        <pc:spChg chg="mod">
          <ac:chgData name="Cannell, Michael B" userId="df291291-9ac9-42c2-a976-062f6e2ad9da" providerId="ADAL" clId="{246FD2B1-4094-5545-B89A-73F811CD20C4}" dt="2022-09-26T21:36:39.128" v="203" actId="2711"/>
          <ac:spMkLst>
            <pc:docMk/>
            <pc:sldMk cId="989595342" sldId="314"/>
            <ac:spMk id="145" creationId="{372B80DC-1F7B-CC48-9C80-881E7C9BE15D}"/>
          </ac:spMkLst>
        </pc:spChg>
        <pc:spChg chg="mod">
          <ac:chgData name="Cannell, Michael B" userId="df291291-9ac9-42c2-a976-062f6e2ad9da" providerId="ADAL" clId="{246FD2B1-4094-5545-B89A-73F811CD20C4}" dt="2022-09-26T21:36:39.128" v="203" actId="2711"/>
          <ac:spMkLst>
            <pc:docMk/>
            <pc:sldMk cId="989595342" sldId="314"/>
            <ac:spMk id="146" creationId="{FF0F0136-5FAB-F84C-8FC4-6912423F5C9F}"/>
          </ac:spMkLst>
        </pc:spChg>
        <pc:spChg chg="mod">
          <ac:chgData name="Cannell, Michael B" userId="df291291-9ac9-42c2-a976-062f6e2ad9da" providerId="ADAL" clId="{246FD2B1-4094-5545-B89A-73F811CD20C4}" dt="2022-09-26T21:36:39.128" v="203" actId="2711"/>
          <ac:spMkLst>
            <pc:docMk/>
            <pc:sldMk cId="989595342" sldId="314"/>
            <ac:spMk id="147" creationId="{D1A4A1F0-0F8B-544F-A64D-FD1559E0B740}"/>
          </ac:spMkLst>
        </pc:spChg>
        <pc:spChg chg="mod">
          <ac:chgData name="Cannell, Michael B" userId="df291291-9ac9-42c2-a976-062f6e2ad9da" providerId="ADAL" clId="{246FD2B1-4094-5545-B89A-73F811CD20C4}" dt="2022-09-26T21:36:39.128" v="203" actId="2711"/>
          <ac:spMkLst>
            <pc:docMk/>
            <pc:sldMk cId="989595342" sldId="314"/>
            <ac:spMk id="148" creationId="{7FD31827-EA55-8C46-9844-BCE7964FB811}"/>
          </ac:spMkLst>
        </pc:spChg>
        <pc:spChg chg="mod">
          <ac:chgData name="Cannell, Michael B" userId="df291291-9ac9-42c2-a976-062f6e2ad9da" providerId="ADAL" clId="{246FD2B1-4094-5545-B89A-73F811CD20C4}" dt="2022-09-26T21:36:39.128" v="203" actId="2711"/>
          <ac:spMkLst>
            <pc:docMk/>
            <pc:sldMk cId="989595342" sldId="314"/>
            <ac:spMk id="149" creationId="{E3876B20-B3CE-7B4F-93EF-F83369CD6CCA}"/>
          </ac:spMkLst>
        </pc:spChg>
        <pc:spChg chg="mod">
          <ac:chgData name="Cannell, Michael B" userId="df291291-9ac9-42c2-a976-062f6e2ad9da" providerId="ADAL" clId="{246FD2B1-4094-5545-B89A-73F811CD20C4}" dt="2022-09-26T21:36:39.128" v="203" actId="2711"/>
          <ac:spMkLst>
            <pc:docMk/>
            <pc:sldMk cId="989595342" sldId="314"/>
            <ac:spMk id="150" creationId="{91D5ED64-746D-FB44-B354-EBC112C42464}"/>
          </ac:spMkLst>
        </pc:spChg>
        <pc:spChg chg="mod">
          <ac:chgData name="Cannell, Michael B" userId="df291291-9ac9-42c2-a976-062f6e2ad9da" providerId="ADAL" clId="{246FD2B1-4094-5545-B89A-73F811CD20C4}" dt="2022-09-26T21:36:39.128" v="203" actId="2711"/>
          <ac:spMkLst>
            <pc:docMk/>
            <pc:sldMk cId="989595342" sldId="314"/>
            <ac:spMk id="151" creationId="{25E01CD0-71FE-FC4E-94E6-1BD723EB2A92}"/>
          </ac:spMkLst>
        </pc:spChg>
        <pc:spChg chg="mod">
          <ac:chgData name="Cannell, Michael B" userId="df291291-9ac9-42c2-a976-062f6e2ad9da" providerId="ADAL" clId="{246FD2B1-4094-5545-B89A-73F811CD20C4}" dt="2022-09-26T21:36:39.128" v="203" actId="2711"/>
          <ac:spMkLst>
            <pc:docMk/>
            <pc:sldMk cId="989595342" sldId="314"/>
            <ac:spMk id="152" creationId="{2F666B48-4A81-5242-B649-11DE058F0A9D}"/>
          </ac:spMkLst>
        </pc:spChg>
        <pc:spChg chg="mod">
          <ac:chgData name="Cannell, Michael B" userId="df291291-9ac9-42c2-a976-062f6e2ad9da" providerId="ADAL" clId="{246FD2B1-4094-5545-B89A-73F811CD20C4}" dt="2022-09-26T21:36:39.128" v="203" actId="2711"/>
          <ac:spMkLst>
            <pc:docMk/>
            <pc:sldMk cId="989595342" sldId="314"/>
            <ac:spMk id="153" creationId="{F7B5E1EB-2BED-0B4D-8AA7-7C991D835968}"/>
          </ac:spMkLst>
        </pc:spChg>
        <pc:spChg chg="mod">
          <ac:chgData name="Cannell, Michael B" userId="df291291-9ac9-42c2-a976-062f6e2ad9da" providerId="ADAL" clId="{246FD2B1-4094-5545-B89A-73F811CD20C4}" dt="2022-09-26T21:36:39.128" v="203" actId="2711"/>
          <ac:spMkLst>
            <pc:docMk/>
            <pc:sldMk cId="989595342" sldId="314"/>
            <ac:spMk id="154" creationId="{98E84535-558A-184B-812E-2D6EF12397FE}"/>
          </ac:spMkLst>
        </pc:spChg>
        <pc:spChg chg="mod">
          <ac:chgData name="Cannell, Michael B" userId="df291291-9ac9-42c2-a976-062f6e2ad9da" providerId="ADAL" clId="{246FD2B1-4094-5545-B89A-73F811CD20C4}" dt="2022-09-26T21:36:39.128" v="203" actId="2711"/>
          <ac:spMkLst>
            <pc:docMk/>
            <pc:sldMk cId="989595342" sldId="314"/>
            <ac:spMk id="155" creationId="{9D1DFB98-BDFF-504D-AD02-3F6CA6BD00E3}"/>
          </ac:spMkLst>
        </pc:spChg>
        <pc:spChg chg="mod">
          <ac:chgData name="Cannell, Michael B" userId="df291291-9ac9-42c2-a976-062f6e2ad9da" providerId="ADAL" clId="{246FD2B1-4094-5545-B89A-73F811CD20C4}" dt="2022-09-26T21:36:39.128" v="203" actId="2711"/>
          <ac:spMkLst>
            <pc:docMk/>
            <pc:sldMk cId="989595342" sldId="314"/>
            <ac:spMk id="156" creationId="{25BA8E73-ECC5-AA4F-96B8-42C776BECBAC}"/>
          </ac:spMkLst>
        </pc:spChg>
        <pc:spChg chg="mod">
          <ac:chgData name="Cannell, Michael B" userId="df291291-9ac9-42c2-a976-062f6e2ad9da" providerId="ADAL" clId="{246FD2B1-4094-5545-B89A-73F811CD20C4}" dt="2022-09-26T21:36:39.128" v="203" actId="2711"/>
          <ac:spMkLst>
            <pc:docMk/>
            <pc:sldMk cId="989595342" sldId="314"/>
            <ac:spMk id="157" creationId="{21977050-E6D5-4847-9000-5A0F2F9F58B9}"/>
          </ac:spMkLst>
        </pc:spChg>
        <pc:spChg chg="mod">
          <ac:chgData name="Cannell, Michael B" userId="df291291-9ac9-42c2-a976-062f6e2ad9da" providerId="ADAL" clId="{246FD2B1-4094-5545-B89A-73F811CD20C4}" dt="2022-09-26T21:36:39.128" v="203" actId="2711"/>
          <ac:spMkLst>
            <pc:docMk/>
            <pc:sldMk cId="989595342" sldId="314"/>
            <ac:spMk id="158" creationId="{20CE96F3-DDA3-8645-B26E-567C69E9E6D3}"/>
          </ac:spMkLst>
        </pc:spChg>
        <pc:spChg chg="mod">
          <ac:chgData name="Cannell, Michael B" userId="df291291-9ac9-42c2-a976-062f6e2ad9da" providerId="ADAL" clId="{246FD2B1-4094-5545-B89A-73F811CD20C4}" dt="2022-09-26T21:36:39.128" v="203" actId="2711"/>
          <ac:spMkLst>
            <pc:docMk/>
            <pc:sldMk cId="989595342" sldId="314"/>
            <ac:spMk id="159" creationId="{CCB47401-EC8F-5849-B030-AF3593C44650}"/>
          </ac:spMkLst>
        </pc:spChg>
        <pc:spChg chg="mod">
          <ac:chgData name="Cannell, Michael B" userId="df291291-9ac9-42c2-a976-062f6e2ad9da" providerId="ADAL" clId="{246FD2B1-4094-5545-B89A-73F811CD20C4}" dt="2022-09-26T21:36:39.128" v="203" actId="2711"/>
          <ac:spMkLst>
            <pc:docMk/>
            <pc:sldMk cId="989595342" sldId="314"/>
            <ac:spMk id="160" creationId="{A9AFBC24-6DD6-2547-ABAA-AB1ADD635482}"/>
          </ac:spMkLst>
        </pc:spChg>
        <pc:spChg chg="mod">
          <ac:chgData name="Cannell, Michael B" userId="df291291-9ac9-42c2-a976-062f6e2ad9da" providerId="ADAL" clId="{246FD2B1-4094-5545-B89A-73F811CD20C4}" dt="2022-09-26T21:36:39.128" v="203" actId="2711"/>
          <ac:spMkLst>
            <pc:docMk/>
            <pc:sldMk cId="989595342" sldId="314"/>
            <ac:spMk id="161" creationId="{08FDAE54-75BA-6140-A0BE-0721238B36F0}"/>
          </ac:spMkLst>
        </pc:spChg>
        <pc:spChg chg="mod">
          <ac:chgData name="Cannell, Michael B" userId="df291291-9ac9-42c2-a976-062f6e2ad9da" providerId="ADAL" clId="{246FD2B1-4094-5545-B89A-73F811CD20C4}" dt="2022-09-26T21:36:39.128" v="203" actId="2711"/>
          <ac:spMkLst>
            <pc:docMk/>
            <pc:sldMk cId="989595342" sldId="314"/>
            <ac:spMk id="162" creationId="{45D8BB43-8C00-D24E-BB69-BC604A7747A1}"/>
          </ac:spMkLst>
        </pc:spChg>
        <pc:spChg chg="mod">
          <ac:chgData name="Cannell, Michael B" userId="df291291-9ac9-42c2-a976-062f6e2ad9da" providerId="ADAL" clId="{246FD2B1-4094-5545-B89A-73F811CD20C4}" dt="2022-09-26T21:36:39.128" v="203" actId="2711"/>
          <ac:spMkLst>
            <pc:docMk/>
            <pc:sldMk cId="989595342" sldId="314"/>
            <ac:spMk id="163" creationId="{CAFD7B45-17F4-7E43-B2C5-3EB9236E5828}"/>
          </ac:spMkLst>
        </pc:spChg>
        <pc:spChg chg="mod">
          <ac:chgData name="Cannell, Michael B" userId="df291291-9ac9-42c2-a976-062f6e2ad9da" providerId="ADAL" clId="{246FD2B1-4094-5545-B89A-73F811CD20C4}" dt="2022-09-26T21:36:39.128" v="203" actId="2711"/>
          <ac:spMkLst>
            <pc:docMk/>
            <pc:sldMk cId="989595342" sldId="314"/>
            <ac:spMk id="164" creationId="{75E64BF4-E7C0-3643-B071-E274038B063C}"/>
          </ac:spMkLst>
        </pc:spChg>
        <pc:spChg chg="mod">
          <ac:chgData name="Cannell, Michael B" userId="df291291-9ac9-42c2-a976-062f6e2ad9da" providerId="ADAL" clId="{246FD2B1-4094-5545-B89A-73F811CD20C4}" dt="2022-09-26T21:36:39.128" v="203" actId="2711"/>
          <ac:spMkLst>
            <pc:docMk/>
            <pc:sldMk cId="989595342" sldId="314"/>
            <ac:spMk id="165" creationId="{3C40BB57-B8F9-F246-871C-7F8793F81C1D}"/>
          </ac:spMkLst>
        </pc:spChg>
        <pc:spChg chg="mod">
          <ac:chgData name="Cannell, Michael B" userId="df291291-9ac9-42c2-a976-062f6e2ad9da" providerId="ADAL" clId="{246FD2B1-4094-5545-B89A-73F811CD20C4}" dt="2022-09-26T21:36:39.128" v="203" actId="2711"/>
          <ac:spMkLst>
            <pc:docMk/>
            <pc:sldMk cId="989595342" sldId="314"/>
            <ac:spMk id="166" creationId="{9E137E62-24E7-E940-BBEF-47AD0C7F18BB}"/>
          </ac:spMkLst>
        </pc:spChg>
        <pc:spChg chg="mod">
          <ac:chgData name="Cannell, Michael B" userId="df291291-9ac9-42c2-a976-062f6e2ad9da" providerId="ADAL" clId="{246FD2B1-4094-5545-B89A-73F811CD20C4}" dt="2022-09-26T21:36:39.128" v="203" actId="2711"/>
          <ac:spMkLst>
            <pc:docMk/>
            <pc:sldMk cId="989595342" sldId="314"/>
            <ac:spMk id="167" creationId="{3762F12E-01BB-0F44-B567-C368CAF62C30}"/>
          </ac:spMkLst>
        </pc:spChg>
        <pc:spChg chg="mod">
          <ac:chgData name="Cannell, Michael B" userId="df291291-9ac9-42c2-a976-062f6e2ad9da" providerId="ADAL" clId="{246FD2B1-4094-5545-B89A-73F811CD20C4}" dt="2022-09-26T21:36:39.128" v="203" actId="2711"/>
          <ac:spMkLst>
            <pc:docMk/>
            <pc:sldMk cId="989595342" sldId="314"/>
            <ac:spMk id="168" creationId="{B6360896-F3AB-ED44-ABD2-8F14CAE9335F}"/>
          </ac:spMkLst>
        </pc:spChg>
        <pc:spChg chg="mod">
          <ac:chgData name="Cannell, Michael B" userId="df291291-9ac9-42c2-a976-062f6e2ad9da" providerId="ADAL" clId="{246FD2B1-4094-5545-B89A-73F811CD20C4}" dt="2022-09-26T21:36:39.128" v="203" actId="2711"/>
          <ac:spMkLst>
            <pc:docMk/>
            <pc:sldMk cId="989595342" sldId="314"/>
            <ac:spMk id="169" creationId="{FFA37081-0FB7-DB45-B0B2-11107B2D4C73}"/>
          </ac:spMkLst>
        </pc:spChg>
        <pc:spChg chg="mod">
          <ac:chgData name="Cannell, Michael B" userId="df291291-9ac9-42c2-a976-062f6e2ad9da" providerId="ADAL" clId="{246FD2B1-4094-5545-B89A-73F811CD20C4}" dt="2022-09-26T21:36:39.128" v="203" actId="2711"/>
          <ac:spMkLst>
            <pc:docMk/>
            <pc:sldMk cId="989595342" sldId="314"/>
            <ac:spMk id="170" creationId="{91F37AD6-504D-1B4A-B6C6-CB072089E4D3}"/>
          </ac:spMkLst>
        </pc:spChg>
        <pc:spChg chg="mod">
          <ac:chgData name="Cannell, Michael B" userId="df291291-9ac9-42c2-a976-062f6e2ad9da" providerId="ADAL" clId="{246FD2B1-4094-5545-B89A-73F811CD20C4}" dt="2022-09-26T21:36:39.128" v="203" actId="2711"/>
          <ac:spMkLst>
            <pc:docMk/>
            <pc:sldMk cId="989595342" sldId="314"/>
            <ac:spMk id="171" creationId="{BCDC69AA-6751-7442-BE32-1831B9FB6771}"/>
          </ac:spMkLst>
        </pc:spChg>
        <pc:spChg chg="mod">
          <ac:chgData name="Cannell, Michael B" userId="df291291-9ac9-42c2-a976-062f6e2ad9da" providerId="ADAL" clId="{246FD2B1-4094-5545-B89A-73F811CD20C4}" dt="2022-09-26T21:36:39.128" v="203" actId="2711"/>
          <ac:spMkLst>
            <pc:docMk/>
            <pc:sldMk cId="989595342" sldId="314"/>
            <ac:spMk id="172" creationId="{D400D7CB-D56E-414E-A04F-D68677CAABF7}"/>
          </ac:spMkLst>
        </pc:spChg>
        <pc:spChg chg="mod">
          <ac:chgData name="Cannell, Michael B" userId="df291291-9ac9-42c2-a976-062f6e2ad9da" providerId="ADAL" clId="{246FD2B1-4094-5545-B89A-73F811CD20C4}" dt="2022-09-26T21:36:39.128" v="203" actId="2711"/>
          <ac:spMkLst>
            <pc:docMk/>
            <pc:sldMk cId="989595342" sldId="314"/>
            <ac:spMk id="173" creationId="{BE4E77E1-4EC5-E848-92B9-6C63C25BB199}"/>
          </ac:spMkLst>
        </pc:spChg>
        <pc:spChg chg="mod">
          <ac:chgData name="Cannell, Michael B" userId="df291291-9ac9-42c2-a976-062f6e2ad9da" providerId="ADAL" clId="{246FD2B1-4094-5545-B89A-73F811CD20C4}" dt="2022-09-26T21:36:39.128" v="203" actId="2711"/>
          <ac:spMkLst>
            <pc:docMk/>
            <pc:sldMk cId="989595342" sldId="314"/>
            <ac:spMk id="174" creationId="{C7EF5AE5-94F0-8D41-8A0F-5A01A0CF7DC9}"/>
          </ac:spMkLst>
        </pc:spChg>
        <pc:spChg chg="mod">
          <ac:chgData name="Cannell, Michael B" userId="df291291-9ac9-42c2-a976-062f6e2ad9da" providerId="ADAL" clId="{246FD2B1-4094-5545-B89A-73F811CD20C4}" dt="2022-09-26T21:36:39.128" v="203" actId="2711"/>
          <ac:spMkLst>
            <pc:docMk/>
            <pc:sldMk cId="989595342" sldId="314"/>
            <ac:spMk id="175" creationId="{CE011BA3-D8F4-F744-9FA3-0BD6F8474235}"/>
          </ac:spMkLst>
        </pc:spChg>
        <pc:spChg chg="mod">
          <ac:chgData name="Cannell, Michael B" userId="df291291-9ac9-42c2-a976-062f6e2ad9da" providerId="ADAL" clId="{246FD2B1-4094-5545-B89A-73F811CD20C4}" dt="2022-09-26T21:36:39.128" v="203" actId="2711"/>
          <ac:spMkLst>
            <pc:docMk/>
            <pc:sldMk cId="989595342" sldId="314"/>
            <ac:spMk id="176" creationId="{CD8461A0-F575-1841-BB10-E25CDDCD97B6}"/>
          </ac:spMkLst>
        </pc:spChg>
        <pc:spChg chg="mod">
          <ac:chgData name="Cannell, Michael B" userId="df291291-9ac9-42c2-a976-062f6e2ad9da" providerId="ADAL" clId="{246FD2B1-4094-5545-B89A-73F811CD20C4}" dt="2022-09-26T21:36:39.128" v="203" actId="2711"/>
          <ac:spMkLst>
            <pc:docMk/>
            <pc:sldMk cId="989595342" sldId="314"/>
            <ac:spMk id="177" creationId="{B3160FD0-A144-4248-AB38-011C263B489E}"/>
          </ac:spMkLst>
        </pc:spChg>
        <pc:spChg chg="mod">
          <ac:chgData name="Cannell, Michael B" userId="df291291-9ac9-42c2-a976-062f6e2ad9da" providerId="ADAL" clId="{246FD2B1-4094-5545-B89A-73F811CD20C4}" dt="2022-09-26T21:36:39.128" v="203" actId="2711"/>
          <ac:spMkLst>
            <pc:docMk/>
            <pc:sldMk cId="989595342" sldId="314"/>
            <ac:spMk id="178" creationId="{173992B5-97FC-E04D-8C9E-B9143DFD56BA}"/>
          </ac:spMkLst>
        </pc:spChg>
        <pc:spChg chg="mod">
          <ac:chgData name="Cannell, Michael B" userId="df291291-9ac9-42c2-a976-062f6e2ad9da" providerId="ADAL" clId="{246FD2B1-4094-5545-B89A-73F811CD20C4}" dt="2022-09-26T21:36:39.128" v="203" actId="2711"/>
          <ac:spMkLst>
            <pc:docMk/>
            <pc:sldMk cId="989595342" sldId="314"/>
            <ac:spMk id="179" creationId="{60740B5E-47E3-2E47-B0D5-E4AE770014A6}"/>
          </ac:spMkLst>
        </pc:spChg>
        <pc:spChg chg="mod">
          <ac:chgData name="Cannell, Michael B" userId="df291291-9ac9-42c2-a976-062f6e2ad9da" providerId="ADAL" clId="{246FD2B1-4094-5545-B89A-73F811CD20C4}" dt="2022-09-26T21:36:39.128" v="203" actId="2711"/>
          <ac:spMkLst>
            <pc:docMk/>
            <pc:sldMk cId="989595342" sldId="314"/>
            <ac:spMk id="180" creationId="{087E276B-6E68-584B-A2CB-399E123EB20E}"/>
          </ac:spMkLst>
        </pc:spChg>
        <pc:spChg chg="mod">
          <ac:chgData name="Cannell, Michael B" userId="df291291-9ac9-42c2-a976-062f6e2ad9da" providerId="ADAL" clId="{246FD2B1-4094-5545-B89A-73F811CD20C4}" dt="2022-09-26T21:36:39.128" v="203" actId="2711"/>
          <ac:spMkLst>
            <pc:docMk/>
            <pc:sldMk cId="989595342" sldId="314"/>
            <ac:spMk id="181" creationId="{C68382CC-4B83-BE41-9E48-51E973C396BC}"/>
          </ac:spMkLst>
        </pc:spChg>
        <pc:spChg chg="mod">
          <ac:chgData name="Cannell, Michael B" userId="df291291-9ac9-42c2-a976-062f6e2ad9da" providerId="ADAL" clId="{246FD2B1-4094-5545-B89A-73F811CD20C4}" dt="2022-09-26T21:36:39.128" v="203" actId="2711"/>
          <ac:spMkLst>
            <pc:docMk/>
            <pc:sldMk cId="989595342" sldId="314"/>
            <ac:spMk id="182" creationId="{60C9B314-F7A8-914F-86A3-CA83D461D48C}"/>
          </ac:spMkLst>
        </pc:spChg>
        <pc:spChg chg="mod">
          <ac:chgData name="Cannell, Michael B" userId="df291291-9ac9-42c2-a976-062f6e2ad9da" providerId="ADAL" clId="{246FD2B1-4094-5545-B89A-73F811CD20C4}" dt="2022-09-26T21:36:39.128" v="203" actId="2711"/>
          <ac:spMkLst>
            <pc:docMk/>
            <pc:sldMk cId="989595342" sldId="314"/>
            <ac:spMk id="183" creationId="{F1A7A27A-C50A-EB40-BF02-154F8C06F80A}"/>
          </ac:spMkLst>
        </pc:spChg>
        <pc:spChg chg="mod">
          <ac:chgData name="Cannell, Michael B" userId="df291291-9ac9-42c2-a976-062f6e2ad9da" providerId="ADAL" clId="{246FD2B1-4094-5545-B89A-73F811CD20C4}" dt="2022-09-26T21:36:39.128" v="203" actId="2711"/>
          <ac:spMkLst>
            <pc:docMk/>
            <pc:sldMk cId="989595342" sldId="314"/>
            <ac:spMk id="184" creationId="{446F88E1-FA07-C848-A9EF-ABFC3244D7FD}"/>
          </ac:spMkLst>
        </pc:spChg>
        <pc:spChg chg="mod">
          <ac:chgData name="Cannell, Michael B" userId="df291291-9ac9-42c2-a976-062f6e2ad9da" providerId="ADAL" clId="{246FD2B1-4094-5545-B89A-73F811CD20C4}" dt="2022-09-26T21:36:39.128" v="203" actId="2711"/>
          <ac:spMkLst>
            <pc:docMk/>
            <pc:sldMk cId="989595342" sldId="314"/>
            <ac:spMk id="185" creationId="{A8B1719A-74DD-524F-9503-63D7EEC21EDF}"/>
          </ac:spMkLst>
        </pc:spChg>
        <pc:spChg chg="mod">
          <ac:chgData name="Cannell, Michael B" userId="df291291-9ac9-42c2-a976-062f6e2ad9da" providerId="ADAL" clId="{246FD2B1-4094-5545-B89A-73F811CD20C4}" dt="2022-09-26T21:36:39.128" v="203" actId="2711"/>
          <ac:spMkLst>
            <pc:docMk/>
            <pc:sldMk cId="989595342" sldId="314"/>
            <ac:spMk id="186" creationId="{7F3F3CFC-69C4-A441-9BA1-DA16C5B93823}"/>
          </ac:spMkLst>
        </pc:spChg>
        <pc:spChg chg="mod">
          <ac:chgData name="Cannell, Michael B" userId="df291291-9ac9-42c2-a976-062f6e2ad9da" providerId="ADAL" clId="{246FD2B1-4094-5545-B89A-73F811CD20C4}" dt="2022-09-26T21:36:39.128" v="203" actId="2711"/>
          <ac:spMkLst>
            <pc:docMk/>
            <pc:sldMk cId="989595342" sldId="314"/>
            <ac:spMk id="187" creationId="{C1F365F9-5D1A-5B4E-B930-349AE43877B3}"/>
          </ac:spMkLst>
        </pc:spChg>
        <pc:spChg chg="mod">
          <ac:chgData name="Cannell, Michael B" userId="df291291-9ac9-42c2-a976-062f6e2ad9da" providerId="ADAL" clId="{246FD2B1-4094-5545-B89A-73F811CD20C4}" dt="2022-09-26T21:36:39.128" v="203" actId="2711"/>
          <ac:spMkLst>
            <pc:docMk/>
            <pc:sldMk cId="989595342" sldId="314"/>
            <ac:spMk id="188" creationId="{2FAC5502-9068-224F-8FC4-F87A0A8EDD46}"/>
          </ac:spMkLst>
        </pc:spChg>
        <pc:spChg chg="mod">
          <ac:chgData name="Cannell, Michael B" userId="df291291-9ac9-42c2-a976-062f6e2ad9da" providerId="ADAL" clId="{246FD2B1-4094-5545-B89A-73F811CD20C4}" dt="2022-09-26T21:36:39.128" v="203" actId="2711"/>
          <ac:spMkLst>
            <pc:docMk/>
            <pc:sldMk cId="989595342" sldId="314"/>
            <ac:spMk id="189" creationId="{961114F4-0C39-D946-8D48-288DCBBFE1A2}"/>
          </ac:spMkLst>
        </pc:spChg>
        <pc:spChg chg="mod">
          <ac:chgData name="Cannell, Michael B" userId="df291291-9ac9-42c2-a976-062f6e2ad9da" providerId="ADAL" clId="{246FD2B1-4094-5545-B89A-73F811CD20C4}" dt="2022-09-26T21:36:39.128" v="203" actId="2711"/>
          <ac:spMkLst>
            <pc:docMk/>
            <pc:sldMk cId="989595342" sldId="314"/>
            <ac:spMk id="190" creationId="{2C8A4560-1E88-CF4C-851A-D12503E7EB60}"/>
          </ac:spMkLst>
        </pc:spChg>
        <pc:spChg chg="mod">
          <ac:chgData name="Cannell, Michael B" userId="df291291-9ac9-42c2-a976-062f6e2ad9da" providerId="ADAL" clId="{246FD2B1-4094-5545-B89A-73F811CD20C4}" dt="2022-09-26T21:36:39.128" v="203" actId="2711"/>
          <ac:spMkLst>
            <pc:docMk/>
            <pc:sldMk cId="989595342" sldId="314"/>
            <ac:spMk id="191" creationId="{D3BD7BBE-3199-FD4B-883F-1DC9B06F2221}"/>
          </ac:spMkLst>
        </pc:spChg>
        <pc:spChg chg="mod">
          <ac:chgData name="Cannell, Michael B" userId="df291291-9ac9-42c2-a976-062f6e2ad9da" providerId="ADAL" clId="{246FD2B1-4094-5545-B89A-73F811CD20C4}" dt="2022-09-26T21:36:39.128" v="203" actId="2711"/>
          <ac:spMkLst>
            <pc:docMk/>
            <pc:sldMk cId="989595342" sldId="314"/>
            <ac:spMk id="192" creationId="{64285D81-C151-C94B-9EDE-FBEE5F737828}"/>
          </ac:spMkLst>
        </pc:spChg>
        <pc:spChg chg="mod">
          <ac:chgData name="Cannell, Michael B" userId="df291291-9ac9-42c2-a976-062f6e2ad9da" providerId="ADAL" clId="{246FD2B1-4094-5545-B89A-73F811CD20C4}" dt="2022-09-26T21:36:39.128" v="203" actId="2711"/>
          <ac:spMkLst>
            <pc:docMk/>
            <pc:sldMk cId="989595342" sldId="314"/>
            <ac:spMk id="193" creationId="{83DF3838-F6E6-304F-86E7-1A67B987E8A5}"/>
          </ac:spMkLst>
        </pc:spChg>
        <pc:spChg chg="mod">
          <ac:chgData name="Cannell, Michael B" userId="df291291-9ac9-42c2-a976-062f6e2ad9da" providerId="ADAL" clId="{246FD2B1-4094-5545-B89A-73F811CD20C4}" dt="2022-09-26T21:36:39.128" v="203" actId="2711"/>
          <ac:spMkLst>
            <pc:docMk/>
            <pc:sldMk cId="989595342" sldId="314"/>
            <ac:spMk id="194" creationId="{E37272DE-0CE2-8A40-ABBB-0A99D28A95BF}"/>
          </ac:spMkLst>
        </pc:spChg>
        <pc:spChg chg="mod">
          <ac:chgData name="Cannell, Michael B" userId="df291291-9ac9-42c2-a976-062f6e2ad9da" providerId="ADAL" clId="{246FD2B1-4094-5545-B89A-73F811CD20C4}" dt="2022-09-26T21:36:39.128" v="203" actId="2711"/>
          <ac:spMkLst>
            <pc:docMk/>
            <pc:sldMk cId="989595342" sldId="314"/>
            <ac:spMk id="195" creationId="{C315FDEE-2D6F-1C40-9134-BE80FECC0C56}"/>
          </ac:spMkLst>
        </pc:spChg>
        <pc:spChg chg="mod">
          <ac:chgData name="Cannell, Michael B" userId="df291291-9ac9-42c2-a976-062f6e2ad9da" providerId="ADAL" clId="{246FD2B1-4094-5545-B89A-73F811CD20C4}" dt="2022-09-26T21:36:39.128" v="203" actId="2711"/>
          <ac:spMkLst>
            <pc:docMk/>
            <pc:sldMk cId="989595342" sldId="314"/>
            <ac:spMk id="196" creationId="{6B7BCA94-5F73-AC4C-B770-266FA8760415}"/>
          </ac:spMkLst>
        </pc:spChg>
        <pc:spChg chg="mod">
          <ac:chgData name="Cannell, Michael B" userId="df291291-9ac9-42c2-a976-062f6e2ad9da" providerId="ADAL" clId="{246FD2B1-4094-5545-B89A-73F811CD20C4}" dt="2022-09-26T21:36:39.128" v="203" actId="2711"/>
          <ac:spMkLst>
            <pc:docMk/>
            <pc:sldMk cId="989595342" sldId="314"/>
            <ac:spMk id="197" creationId="{09B2CFB6-5309-974B-A4B6-913359F3C0E2}"/>
          </ac:spMkLst>
        </pc:spChg>
        <pc:spChg chg="mod">
          <ac:chgData name="Cannell, Michael B" userId="df291291-9ac9-42c2-a976-062f6e2ad9da" providerId="ADAL" clId="{246FD2B1-4094-5545-B89A-73F811CD20C4}" dt="2022-09-26T21:36:39.128" v="203" actId="2711"/>
          <ac:spMkLst>
            <pc:docMk/>
            <pc:sldMk cId="989595342" sldId="314"/>
            <ac:spMk id="198" creationId="{AD564AC7-4C2C-EB4D-89AE-8771BB3FB97E}"/>
          </ac:spMkLst>
        </pc:spChg>
        <pc:spChg chg="mod">
          <ac:chgData name="Cannell, Michael B" userId="df291291-9ac9-42c2-a976-062f6e2ad9da" providerId="ADAL" clId="{246FD2B1-4094-5545-B89A-73F811CD20C4}" dt="2022-09-26T21:36:39.128" v="203" actId="2711"/>
          <ac:spMkLst>
            <pc:docMk/>
            <pc:sldMk cId="989595342" sldId="314"/>
            <ac:spMk id="199" creationId="{B4A13F9F-759F-FB42-B126-DD22826E94A3}"/>
          </ac:spMkLst>
        </pc:spChg>
        <pc:spChg chg="mod">
          <ac:chgData name="Cannell, Michael B" userId="df291291-9ac9-42c2-a976-062f6e2ad9da" providerId="ADAL" clId="{246FD2B1-4094-5545-B89A-73F811CD20C4}" dt="2022-09-26T21:36:39.128" v="203" actId="2711"/>
          <ac:spMkLst>
            <pc:docMk/>
            <pc:sldMk cId="989595342" sldId="314"/>
            <ac:spMk id="200" creationId="{F6E7EBB9-DFA3-F54D-A576-D43F5DC91B90}"/>
          </ac:spMkLst>
        </pc:spChg>
        <pc:spChg chg="mod">
          <ac:chgData name="Cannell, Michael B" userId="df291291-9ac9-42c2-a976-062f6e2ad9da" providerId="ADAL" clId="{246FD2B1-4094-5545-B89A-73F811CD20C4}" dt="2022-09-26T21:36:39.128" v="203" actId="2711"/>
          <ac:spMkLst>
            <pc:docMk/>
            <pc:sldMk cId="989595342" sldId="314"/>
            <ac:spMk id="201" creationId="{D34D01CA-AB38-2F40-934F-F6C31D14FDBF}"/>
          </ac:spMkLst>
        </pc:spChg>
        <pc:spChg chg="mod">
          <ac:chgData name="Cannell, Michael B" userId="df291291-9ac9-42c2-a976-062f6e2ad9da" providerId="ADAL" clId="{246FD2B1-4094-5545-B89A-73F811CD20C4}" dt="2022-09-26T21:36:39.128" v="203" actId="2711"/>
          <ac:spMkLst>
            <pc:docMk/>
            <pc:sldMk cId="989595342" sldId="314"/>
            <ac:spMk id="202" creationId="{001B51CE-A9B6-594D-924F-DD9F6CCD06A7}"/>
          </ac:spMkLst>
        </pc:spChg>
        <pc:spChg chg="mod">
          <ac:chgData name="Cannell, Michael B" userId="df291291-9ac9-42c2-a976-062f6e2ad9da" providerId="ADAL" clId="{246FD2B1-4094-5545-B89A-73F811CD20C4}" dt="2022-09-26T21:36:39.128" v="203" actId="2711"/>
          <ac:spMkLst>
            <pc:docMk/>
            <pc:sldMk cId="989595342" sldId="314"/>
            <ac:spMk id="203" creationId="{84819441-7367-5E46-ABB0-09E244EDE9F5}"/>
          </ac:spMkLst>
        </pc:spChg>
        <pc:spChg chg="mod">
          <ac:chgData name="Cannell, Michael B" userId="df291291-9ac9-42c2-a976-062f6e2ad9da" providerId="ADAL" clId="{246FD2B1-4094-5545-B89A-73F811CD20C4}" dt="2022-09-26T21:36:39.128" v="203" actId="2711"/>
          <ac:spMkLst>
            <pc:docMk/>
            <pc:sldMk cId="989595342" sldId="314"/>
            <ac:spMk id="204" creationId="{EF7108C3-038C-914C-B6FB-D60E28C00CC6}"/>
          </ac:spMkLst>
        </pc:spChg>
        <pc:spChg chg="mod">
          <ac:chgData name="Cannell, Michael B" userId="df291291-9ac9-42c2-a976-062f6e2ad9da" providerId="ADAL" clId="{246FD2B1-4094-5545-B89A-73F811CD20C4}" dt="2022-09-26T21:36:39.128" v="203" actId="2711"/>
          <ac:spMkLst>
            <pc:docMk/>
            <pc:sldMk cId="989595342" sldId="314"/>
            <ac:spMk id="205" creationId="{8F541B70-9ABA-004F-8D66-D2D406172BB9}"/>
          </ac:spMkLst>
        </pc:spChg>
        <pc:spChg chg="mod">
          <ac:chgData name="Cannell, Michael B" userId="df291291-9ac9-42c2-a976-062f6e2ad9da" providerId="ADAL" clId="{246FD2B1-4094-5545-B89A-73F811CD20C4}" dt="2022-09-26T21:36:39.128" v="203" actId="2711"/>
          <ac:spMkLst>
            <pc:docMk/>
            <pc:sldMk cId="989595342" sldId="314"/>
            <ac:spMk id="206" creationId="{99B2FA3E-F2F5-424A-B5A9-2F7828FE6E58}"/>
          </ac:spMkLst>
        </pc:spChg>
        <pc:spChg chg="mod">
          <ac:chgData name="Cannell, Michael B" userId="df291291-9ac9-42c2-a976-062f6e2ad9da" providerId="ADAL" clId="{246FD2B1-4094-5545-B89A-73F811CD20C4}" dt="2022-09-26T21:36:39.128" v="203" actId="2711"/>
          <ac:spMkLst>
            <pc:docMk/>
            <pc:sldMk cId="989595342" sldId="314"/>
            <ac:spMk id="207" creationId="{7F128226-112A-B541-A0B7-9E213FA7E812}"/>
          </ac:spMkLst>
        </pc:spChg>
        <pc:spChg chg="mod">
          <ac:chgData name="Cannell, Michael B" userId="df291291-9ac9-42c2-a976-062f6e2ad9da" providerId="ADAL" clId="{246FD2B1-4094-5545-B89A-73F811CD20C4}" dt="2022-09-26T21:36:39.128" v="203" actId="2711"/>
          <ac:spMkLst>
            <pc:docMk/>
            <pc:sldMk cId="989595342" sldId="314"/>
            <ac:spMk id="208" creationId="{91CF56BB-6457-F841-85A6-926CB8473DC4}"/>
          </ac:spMkLst>
        </pc:spChg>
        <pc:spChg chg="mod">
          <ac:chgData name="Cannell, Michael B" userId="df291291-9ac9-42c2-a976-062f6e2ad9da" providerId="ADAL" clId="{246FD2B1-4094-5545-B89A-73F811CD20C4}" dt="2022-09-26T21:36:39.128" v="203" actId="2711"/>
          <ac:spMkLst>
            <pc:docMk/>
            <pc:sldMk cId="989595342" sldId="314"/>
            <ac:spMk id="209" creationId="{9E02A300-3469-3E4B-9F67-D37A75AC43A5}"/>
          </ac:spMkLst>
        </pc:spChg>
        <pc:spChg chg="mod">
          <ac:chgData name="Cannell, Michael B" userId="df291291-9ac9-42c2-a976-062f6e2ad9da" providerId="ADAL" clId="{246FD2B1-4094-5545-B89A-73F811CD20C4}" dt="2022-09-26T21:36:39.128" v="203" actId="2711"/>
          <ac:spMkLst>
            <pc:docMk/>
            <pc:sldMk cId="989595342" sldId="314"/>
            <ac:spMk id="210" creationId="{A1199F2A-CB4F-2442-A1ED-447A609B80B5}"/>
          </ac:spMkLst>
        </pc:spChg>
        <pc:spChg chg="mod">
          <ac:chgData name="Cannell, Michael B" userId="df291291-9ac9-42c2-a976-062f6e2ad9da" providerId="ADAL" clId="{246FD2B1-4094-5545-B89A-73F811CD20C4}" dt="2022-09-26T21:36:39.128" v="203" actId="2711"/>
          <ac:spMkLst>
            <pc:docMk/>
            <pc:sldMk cId="989595342" sldId="314"/>
            <ac:spMk id="211" creationId="{89D67CB2-799B-F149-B268-41B2A59CFFF6}"/>
          </ac:spMkLst>
        </pc:spChg>
        <pc:spChg chg="mod">
          <ac:chgData name="Cannell, Michael B" userId="df291291-9ac9-42c2-a976-062f6e2ad9da" providerId="ADAL" clId="{246FD2B1-4094-5545-B89A-73F811CD20C4}" dt="2022-09-26T21:36:39.128" v="203" actId="2711"/>
          <ac:spMkLst>
            <pc:docMk/>
            <pc:sldMk cId="989595342" sldId="314"/>
            <ac:spMk id="212" creationId="{A4962FC0-2256-C740-8E5C-32F12DDD144C}"/>
          </ac:spMkLst>
        </pc:spChg>
        <pc:spChg chg="mod">
          <ac:chgData name="Cannell, Michael B" userId="df291291-9ac9-42c2-a976-062f6e2ad9da" providerId="ADAL" clId="{246FD2B1-4094-5545-B89A-73F811CD20C4}" dt="2022-09-26T21:36:39.128" v="203" actId="2711"/>
          <ac:spMkLst>
            <pc:docMk/>
            <pc:sldMk cId="989595342" sldId="314"/>
            <ac:spMk id="213" creationId="{7996C167-BF6F-F241-A1FB-CD01BD683B3E}"/>
          </ac:spMkLst>
        </pc:spChg>
        <pc:spChg chg="mod">
          <ac:chgData name="Cannell, Michael B" userId="df291291-9ac9-42c2-a976-062f6e2ad9da" providerId="ADAL" clId="{246FD2B1-4094-5545-B89A-73F811CD20C4}" dt="2022-09-26T21:36:39.128" v="203" actId="2711"/>
          <ac:spMkLst>
            <pc:docMk/>
            <pc:sldMk cId="989595342" sldId="314"/>
            <ac:spMk id="214" creationId="{8AB345FE-D6A8-394F-B9F0-8761A00BD188}"/>
          </ac:spMkLst>
        </pc:spChg>
        <pc:spChg chg="mod">
          <ac:chgData name="Cannell, Michael B" userId="df291291-9ac9-42c2-a976-062f6e2ad9da" providerId="ADAL" clId="{246FD2B1-4094-5545-B89A-73F811CD20C4}" dt="2022-09-26T21:36:39.128" v="203" actId="2711"/>
          <ac:spMkLst>
            <pc:docMk/>
            <pc:sldMk cId="989595342" sldId="314"/>
            <ac:spMk id="215" creationId="{3C38E97F-32C4-D146-837A-2B7268F4DB2C}"/>
          </ac:spMkLst>
        </pc:spChg>
        <pc:spChg chg="mod">
          <ac:chgData name="Cannell, Michael B" userId="df291291-9ac9-42c2-a976-062f6e2ad9da" providerId="ADAL" clId="{246FD2B1-4094-5545-B89A-73F811CD20C4}" dt="2022-09-26T21:36:39.128" v="203" actId="2711"/>
          <ac:spMkLst>
            <pc:docMk/>
            <pc:sldMk cId="989595342" sldId="314"/>
            <ac:spMk id="216" creationId="{7F4B150A-7AF0-6546-981F-BA3351BFA710}"/>
          </ac:spMkLst>
        </pc:spChg>
        <pc:spChg chg="mod">
          <ac:chgData name="Cannell, Michael B" userId="df291291-9ac9-42c2-a976-062f6e2ad9da" providerId="ADAL" clId="{246FD2B1-4094-5545-B89A-73F811CD20C4}" dt="2022-09-26T21:36:39.128" v="203" actId="2711"/>
          <ac:spMkLst>
            <pc:docMk/>
            <pc:sldMk cId="989595342" sldId="314"/>
            <ac:spMk id="217" creationId="{AEF501A0-8A23-464E-A575-B84D4F114954}"/>
          </ac:spMkLst>
        </pc:spChg>
        <pc:spChg chg="mod">
          <ac:chgData name="Cannell, Michael B" userId="df291291-9ac9-42c2-a976-062f6e2ad9da" providerId="ADAL" clId="{246FD2B1-4094-5545-B89A-73F811CD20C4}" dt="2022-09-26T21:36:39.128" v="203" actId="2711"/>
          <ac:spMkLst>
            <pc:docMk/>
            <pc:sldMk cId="989595342" sldId="314"/>
            <ac:spMk id="218" creationId="{5F7982CA-23A2-0548-AE49-984C3C5B46C1}"/>
          </ac:spMkLst>
        </pc:spChg>
        <pc:spChg chg="mod">
          <ac:chgData name="Cannell, Michael B" userId="df291291-9ac9-42c2-a976-062f6e2ad9da" providerId="ADAL" clId="{246FD2B1-4094-5545-B89A-73F811CD20C4}" dt="2022-09-26T21:36:39.128" v="203" actId="2711"/>
          <ac:spMkLst>
            <pc:docMk/>
            <pc:sldMk cId="989595342" sldId="314"/>
            <ac:spMk id="219" creationId="{C61A2559-61E4-AB4F-8B38-E4116C1C575A}"/>
          </ac:spMkLst>
        </pc:spChg>
        <pc:spChg chg="mod">
          <ac:chgData name="Cannell, Michael B" userId="df291291-9ac9-42c2-a976-062f6e2ad9da" providerId="ADAL" clId="{246FD2B1-4094-5545-B89A-73F811CD20C4}" dt="2022-09-26T21:36:39.128" v="203" actId="2711"/>
          <ac:spMkLst>
            <pc:docMk/>
            <pc:sldMk cId="989595342" sldId="314"/>
            <ac:spMk id="220" creationId="{3A7378F9-0031-EB40-9588-E735CB3A00A7}"/>
          </ac:spMkLst>
        </pc:spChg>
        <pc:spChg chg="mod">
          <ac:chgData name="Cannell, Michael B" userId="df291291-9ac9-42c2-a976-062f6e2ad9da" providerId="ADAL" clId="{246FD2B1-4094-5545-B89A-73F811CD20C4}" dt="2022-09-26T21:36:39.128" v="203" actId="2711"/>
          <ac:spMkLst>
            <pc:docMk/>
            <pc:sldMk cId="989595342" sldId="314"/>
            <ac:spMk id="221" creationId="{A1C0406D-4A98-9E44-96BE-758284AD41DE}"/>
          </ac:spMkLst>
        </pc:spChg>
        <pc:spChg chg="mod">
          <ac:chgData name="Cannell, Michael B" userId="df291291-9ac9-42c2-a976-062f6e2ad9da" providerId="ADAL" clId="{246FD2B1-4094-5545-B89A-73F811CD20C4}" dt="2022-09-26T21:36:39.128" v="203" actId="2711"/>
          <ac:spMkLst>
            <pc:docMk/>
            <pc:sldMk cId="989595342" sldId="314"/>
            <ac:spMk id="222" creationId="{FAC9C41E-6056-D84C-80EB-22EC1667DE3F}"/>
          </ac:spMkLst>
        </pc:spChg>
        <pc:spChg chg="mod">
          <ac:chgData name="Cannell, Michael B" userId="df291291-9ac9-42c2-a976-062f6e2ad9da" providerId="ADAL" clId="{246FD2B1-4094-5545-B89A-73F811CD20C4}" dt="2022-09-26T21:36:39.128" v="203" actId="2711"/>
          <ac:spMkLst>
            <pc:docMk/>
            <pc:sldMk cId="989595342" sldId="314"/>
            <ac:spMk id="223" creationId="{141CF811-319C-C24A-BA05-63E9B760A77E}"/>
          </ac:spMkLst>
        </pc:spChg>
        <pc:spChg chg="mod">
          <ac:chgData name="Cannell, Michael B" userId="df291291-9ac9-42c2-a976-062f6e2ad9da" providerId="ADAL" clId="{246FD2B1-4094-5545-B89A-73F811CD20C4}" dt="2022-09-26T21:36:39.128" v="203" actId="2711"/>
          <ac:spMkLst>
            <pc:docMk/>
            <pc:sldMk cId="989595342" sldId="314"/>
            <ac:spMk id="224" creationId="{C319A027-D0C9-684B-95EA-F7287AAD0E9A}"/>
          </ac:spMkLst>
        </pc:spChg>
        <pc:spChg chg="mod">
          <ac:chgData name="Cannell, Michael B" userId="df291291-9ac9-42c2-a976-062f6e2ad9da" providerId="ADAL" clId="{246FD2B1-4094-5545-B89A-73F811CD20C4}" dt="2022-09-26T21:36:39.128" v="203" actId="2711"/>
          <ac:spMkLst>
            <pc:docMk/>
            <pc:sldMk cId="989595342" sldId="314"/>
            <ac:spMk id="225" creationId="{FC7468D5-A582-1044-AE7D-91D837CE3B2C}"/>
          </ac:spMkLst>
        </pc:spChg>
        <pc:spChg chg="mod">
          <ac:chgData name="Cannell, Michael B" userId="df291291-9ac9-42c2-a976-062f6e2ad9da" providerId="ADAL" clId="{246FD2B1-4094-5545-B89A-73F811CD20C4}" dt="2022-09-26T21:36:39.128" v="203" actId="2711"/>
          <ac:spMkLst>
            <pc:docMk/>
            <pc:sldMk cId="989595342" sldId="314"/>
            <ac:spMk id="226" creationId="{9049C236-11B1-5249-986D-30AD771CDFBB}"/>
          </ac:spMkLst>
        </pc:spChg>
        <pc:spChg chg="mod">
          <ac:chgData name="Cannell, Michael B" userId="df291291-9ac9-42c2-a976-062f6e2ad9da" providerId="ADAL" clId="{246FD2B1-4094-5545-B89A-73F811CD20C4}" dt="2022-09-26T21:36:39.128" v="203" actId="2711"/>
          <ac:spMkLst>
            <pc:docMk/>
            <pc:sldMk cId="989595342" sldId="314"/>
            <ac:spMk id="227" creationId="{DA4B5DE8-168B-D147-AFEB-802C3CA3CE88}"/>
          </ac:spMkLst>
        </pc:spChg>
        <pc:spChg chg="mod">
          <ac:chgData name="Cannell, Michael B" userId="df291291-9ac9-42c2-a976-062f6e2ad9da" providerId="ADAL" clId="{246FD2B1-4094-5545-B89A-73F811CD20C4}" dt="2022-09-26T21:36:39.128" v="203" actId="2711"/>
          <ac:spMkLst>
            <pc:docMk/>
            <pc:sldMk cId="989595342" sldId="314"/>
            <ac:spMk id="228" creationId="{ACB3DDE4-7682-E14F-8478-1B7CD86520D3}"/>
          </ac:spMkLst>
        </pc:spChg>
        <pc:spChg chg="mod">
          <ac:chgData name="Cannell, Michael B" userId="df291291-9ac9-42c2-a976-062f6e2ad9da" providerId="ADAL" clId="{246FD2B1-4094-5545-B89A-73F811CD20C4}" dt="2022-09-26T21:36:39.128" v="203" actId="2711"/>
          <ac:spMkLst>
            <pc:docMk/>
            <pc:sldMk cId="989595342" sldId="314"/>
            <ac:spMk id="229" creationId="{9A7E5C28-BCBB-FF48-8D1E-E88412E32F55}"/>
          </ac:spMkLst>
        </pc:spChg>
        <pc:spChg chg="mod">
          <ac:chgData name="Cannell, Michael B" userId="df291291-9ac9-42c2-a976-062f6e2ad9da" providerId="ADAL" clId="{246FD2B1-4094-5545-B89A-73F811CD20C4}" dt="2022-09-26T21:36:39.128" v="203" actId="2711"/>
          <ac:spMkLst>
            <pc:docMk/>
            <pc:sldMk cId="989595342" sldId="314"/>
            <ac:spMk id="230" creationId="{0C3CA540-1804-F044-9DA7-5AD2BBA92981}"/>
          </ac:spMkLst>
        </pc:spChg>
        <pc:spChg chg="mod">
          <ac:chgData name="Cannell, Michael B" userId="df291291-9ac9-42c2-a976-062f6e2ad9da" providerId="ADAL" clId="{246FD2B1-4094-5545-B89A-73F811CD20C4}" dt="2022-09-26T21:36:39.128" v="203" actId="2711"/>
          <ac:spMkLst>
            <pc:docMk/>
            <pc:sldMk cId="989595342" sldId="314"/>
            <ac:spMk id="231" creationId="{1B9CB9E3-4D31-3F41-A5F6-36DC92F0656E}"/>
          </ac:spMkLst>
        </pc:spChg>
        <pc:spChg chg="mod">
          <ac:chgData name="Cannell, Michael B" userId="df291291-9ac9-42c2-a976-062f6e2ad9da" providerId="ADAL" clId="{246FD2B1-4094-5545-B89A-73F811CD20C4}" dt="2022-09-26T21:36:39.128" v="203" actId="2711"/>
          <ac:spMkLst>
            <pc:docMk/>
            <pc:sldMk cId="989595342" sldId="314"/>
            <ac:spMk id="232" creationId="{826A1B7D-778A-F244-B151-E47FEF5A0173}"/>
          </ac:spMkLst>
        </pc:spChg>
        <pc:spChg chg="mod">
          <ac:chgData name="Cannell, Michael B" userId="df291291-9ac9-42c2-a976-062f6e2ad9da" providerId="ADAL" clId="{246FD2B1-4094-5545-B89A-73F811CD20C4}" dt="2022-09-26T21:36:39.128" v="203" actId="2711"/>
          <ac:spMkLst>
            <pc:docMk/>
            <pc:sldMk cId="989595342" sldId="314"/>
            <ac:spMk id="233" creationId="{BE63F4E5-FE47-BF41-AF09-768F24B8FF03}"/>
          </ac:spMkLst>
        </pc:spChg>
        <pc:spChg chg="mod">
          <ac:chgData name="Cannell, Michael B" userId="df291291-9ac9-42c2-a976-062f6e2ad9da" providerId="ADAL" clId="{246FD2B1-4094-5545-B89A-73F811CD20C4}" dt="2022-09-26T21:36:39.128" v="203" actId="2711"/>
          <ac:spMkLst>
            <pc:docMk/>
            <pc:sldMk cId="989595342" sldId="314"/>
            <ac:spMk id="235" creationId="{661A0490-0CF6-EC4F-9B81-6BAAC89B90A3}"/>
          </ac:spMkLst>
        </pc:spChg>
      </pc:sldChg>
      <pc:sldChg chg="addSp modSp add mod">
        <pc:chgData name="Cannell, Michael B" userId="df291291-9ac9-42c2-a976-062f6e2ad9da" providerId="ADAL" clId="{246FD2B1-4094-5545-B89A-73F811CD20C4}" dt="2022-09-26T21:57:23.354" v="818"/>
        <pc:sldMkLst>
          <pc:docMk/>
          <pc:sldMk cId="828298780" sldId="315"/>
        </pc:sldMkLst>
        <pc:spChg chg="add mod">
          <ac:chgData name="Cannell, Michael B" userId="df291291-9ac9-42c2-a976-062f6e2ad9da" providerId="ADAL" clId="{246FD2B1-4094-5545-B89A-73F811CD20C4}" dt="2022-09-26T21:57:23.354" v="818"/>
          <ac:spMkLst>
            <pc:docMk/>
            <pc:sldMk cId="828298780" sldId="315"/>
            <ac:spMk id="2" creationId="{73426DB4-4078-8179-69B0-B0D701F61288}"/>
          </ac:spMkLst>
        </pc:spChg>
        <pc:spChg chg="mod">
          <ac:chgData name="Cannell, Michael B" userId="df291291-9ac9-42c2-a976-062f6e2ad9da" providerId="ADAL" clId="{246FD2B1-4094-5545-B89A-73F811CD20C4}" dt="2022-09-26T21:36:26.694" v="201" actId="2711"/>
          <ac:spMkLst>
            <pc:docMk/>
            <pc:sldMk cId="828298780" sldId="315"/>
            <ac:spMk id="5" creationId="{BC6B59F6-1A64-E548-9C76-8D1BC5C03275}"/>
          </ac:spMkLst>
        </pc:spChg>
        <pc:spChg chg="mod">
          <ac:chgData name="Cannell, Michael B" userId="df291291-9ac9-42c2-a976-062f6e2ad9da" providerId="ADAL" clId="{246FD2B1-4094-5545-B89A-73F811CD20C4}" dt="2022-09-26T21:56:36.695" v="817" actId="20577"/>
          <ac:spMkLst>
            <pc:docMk/>
            <pc:sldMk cId="828298780" sldId="315"/>
            <ac:spMk id="6" creationId="{84982EF7-7B1A-0B43-AD24-58A9D5911CB6}"/>
          </ac:spMkLst>
        </pc:spChg>
      </pc:sldChg>
      <pc:sldChg chg="addSp modSp add mod">
        <pc:chgData name="Cannell, Michael B" userId="df291291-9ac9-42c2-a976-062f6e2ad9da" providerId="ADAL" clId="{246FD2B1-4094-5545-B89A-73F811CD20C4}" dt="2022-09-26T21:58:03.042" v="830" actId="313"/>
        <pc:sldMkLst>
          <pc:docMk/>
          <pc:sldMk cId="2489983784" sldId="316"/>
        </pc:sldMkLst>
        <pc:spChg chg="mod">
          <ac:chgData name="Cannell, Michael B" userId="df291291-9ac9-42c2-a976-062f6e2ad9da" providerId="ADAL" clId="{246FD2B1-4094-5545-B89A-73F811CD20C4}" dt="2022-09-26T21:36:32.761" v="202" actId="2711"/>
          <ac:spMkLst>
            <pc:docMk/>
            <pc:sldMk cId="2489983784" sldId="316"/>
            <ac:spMk id="2" creationId="{813D8D0D-163E-D24C-AB2E-A6D8A4E0B4D1}"/>
          </ac:spMkLst>
        </pc:spChg>
        <pc:spChg chg="mod">
          <ac:chgData name="Cannell, Michael B" userId="df291291-9ac9-42c2-a976-062f6e2ad9da" providerId="ADAL" clId="{246FD2B1-4094-5545-B89A-73F811CD20C4}" dt="2022-09-26T21:58:03.042" v="830" actId="313"/>
          <ac:spMkLst>
            <pc:docMk/>
            <pc:sldMk cId="2489983784" sldId="316"/>
            <ac:spMk id="3" creationId="{FFAF7956-3A55-A845-8075-FFB3B0950C1F}"/>
          </ac:spMkLst>
        </pc:spChg>
        <pc:spChg chg="add mod">
          <ac:chgData name="Cannell, Michael B" userId="df291291-9ac9-42c2-a976-062f6e2ad9da" providerId="ADAL" clId="{246FD2B1-4094-5545-B89A-73F811CD20C4}" dt="2022-09-26T21:57:36.539" v="819"/>
          <ac:spMkLst>
            <pc:docMk/>
            <pc:sldMk cId="2489983784" sldId="316"/>
            <ac:spMk id="4" creationId="{C319E791-734B-57AF-84C9-74DA46A950B7}"/>
          </ac:spMkLst>
        </pc:spChg>
      </pc:sldChg>
      <pc:sldChg chg="modSp add mod ord">
        <pc:chgData name="Cannell, Michael B" userId="df291291-9ac9-42c2-a976-062f6e2ad9da" providerId="ADAL" clId="{246FD2B1-4094-5545-B89A-73F811CD20C4}" dt="2022-09-26T21:58:57.741" v="835"/>
        <pc:sldMkLst>
          <pc:docMk/>
          <pc:sldMk cId="420111572" sldId="317"/>
        </pc:sldMkLst>
        <pc:spChg chg="mod">
          <ac:chgData name="Cannell, Michael B" userId="df291291-9ac9-42c2-a976-062f6e2ad9da" providerId="ADAL" clId="{246FD2B1-4094-5545-B89A-73F811CD20C4}" dt="2022-09-26T21:36:44.436" v="204" actId="2711"/>
          <ac:spMkLst>
            <pc:docMk/>
            <pc:sldMk cId="420111572" sldId="317"/>
            <ac:spMk id="2" creationId="{F8CBBD39-8718-7C42-A040-271B62A79B02}"/>
          </ac:spMkLst>
        </pc:spChg>
        <pc:spChg chg="mod">
          <ac:chgData name="Cannell, Michael B" userId="df291291-9ac9-42c2-a976-062f6e2ad9da" providerId="ADAL" clId="{246FD2B1-4094-5545-B89A-73F811CD20C4}" dt="2022-09-26T21:36:44.436" v="204" actId="2711"/>
          <ac:spMkLst>
            <pc:docMk/>
            <pc:sldMk cId="420111572" sldId="317"/>
            <ac:spMk id="3" creationId="{AAFB76A6-6B3D-CC4B-B130-24B452851E3A}"/>
          </ac:spMkLst>
        </pc:spChg>
        <pc:spChg chg="mod">
          <ac:chgData name="Cannell, Michael B" userId="df291291-9ac9-42c2-a976-062f6e2ad9da" providerId="ADAL" clId="{246FD2B1-4094-5545-B89A-73F811CD20C4}" dt="2022-09-26T21:58:57.741" v="835"/>
          <ac:spMkLst>
            <pc:docMk/>
            <pc:sldMk cId="420111572" sldId="317"/>
            <ac:spMk id="4" creationId="{4383D904-BBBB-194A-82A9-0C662F231336}"/>
          </ac:spMkLst>
        </pc:spChg>
      </pc:sldChg>
      <pc:sldChg chg="modSp add mod">
        <pc:chgData name="Cannell, Michael B" userId="df291291-9ac9-42c2-a976-062f6e2ad9da" providerId="ADAL" clId="{246FD2B1-4094-5545-B89A-73F811CD20C4}" dt="2022-09-26T21:36:49.522" v="205" actId="2711"/>
        <pc:sldMkLst>
          <pc:docMk/>
          <pc:sldMk cId="2470514189" sldId="318"/>
        </pc:sldMkLst>
        <pc:spChg chg="mod">
          <ac:chgData name="Cannell, Michael B" userId="df291291-9ac9-42c2-a976-062f6e2ad9da" providerId="ADAL" clId="{246FD2B1-4094-5545-B89A-73F811CD20C4}" dt="2022-09-26T21:36:49.522" v="205" actId="2711"/>
          <ac:spMkLst>
            <pc:docMk/>
            <pc:sldMk cId="2470514189" sldId="318"/>
            <ac:spMk id="2" creationId="{F8CBBD39-8718-7C42-A040-271B62A79B02}"/>
          </ac:spMkLst>
        </pc:spChg>
        <pc:spChg chg="mod">
          <ac:chgData name="Cannell, Michael B" userId="df291291-9ac9-42c2-a976-062f6e2ad9da" providerId="ADAL" clId="{246FD2B1-4094-5545-B89A-73F811CD20C4}" dt="2022-09-26T21:36:49.522" v="205" actId="2711"/>
          <ac:spMkLst>
            <pc:docMk/>
            <pc:sldMk cId="2470514189" sldId="318"/>
            <ac:spMk id="3" creationId="{AAFB76A6-6B3D-CC4B-B130-24B452851E3A}"/>
          </ac:spMkLst>
        </pc:spChg>
        <pc:spChg chg="mod">
          <ac:chgData name="Cannell, Michael B" userId="df291291-9ac9-42c2-a976-062f6e2ad9da" providerId="ADAL" clId="{246FD2B1-4094-5545-B89A-73F811CD20C4}" dt="2022-09-26T21:36:49.522" v="205" actId="2711"/>
          <ac:spMkLst>
            <pc:docMk/>
            <pc:sldMk cId="2470514189" sldId="318"/>
            <ac:spMk id="4" creationId="{4383D904-BBBB-194A-82A9-0C662F231336}"/>
          </ac:spMkLst>
        </pc:spChg>
      </pc:sldChg>
      <pc:sldChg chg="modSp add mod modNotesTx">
        <pc:chgData name="Cannell, Michael B" userId="df291291-9ac9-42c2-a976-062f6e2ad9da" providerId="ADAL" clId="{246FD2B1-4094-5545-B89A-73F811CD20C4}" dt="2022-09-26T22:58:08.509" v="2699" actId="122"/>
        <pc:sldMkLst>
          <pc:docMk/>
          <pc:sldMk cId="684837569" sldId="320"/>
        </pc:sldMkLst>
        <pc:graphicFrameChg chg="modGraphic">
          <ac:chgData name="Cannell, Michael B" userId="df291291-9ac9-42c2-a976-062f6e2ad9da" providerId="ADAL" clId="{246FD2B1-4094-5545-B89A-73F811CD20C4}" dt="2022-09-26T22:58:08.509" v="2699" actId="122"/>
          <ac:graphicFrameMkLst>
            <pc:docMk/>
            <pc:sldMk cId="684837569" sldId="320"/>
            <ac:graphicFrameMk id="7" creationId="{EA4320C6-81A5-D44F-AE29-A558C0765506}"/>
          </ac:graphicFrameMkLst>
        </pc:graphicFrameChg>
      </pc:sldChg>
      <pc:sldChg chg="modSp add del mod">
        <pc:chgData name="Cannell, Michael B" userId="df291291-9ac9-42c2-a976-062f6e2ad9da" providerId="ADAL" clId="{246FD2B1-4094-5545-B89A-73F811CD20C4}" dt="2022-09-26T22:47:37.495" v="2560" actId="2696"/>
        <pc:sldMkLst>
          <pc:docMk/>
          <pc:sldMk cId="2021957743" sldId="320"/>
        </pc:sldMkLst>
        <pc:spChg chg="mod">
          <ac:chgData name="Cannell, Michael B" userId="df291291-9ac9-42c2-a976-062f6e2ad9da" providerId="ADAL" clId="{246FD2B1-4094-5545-B89A-73F811CD20C4}" dt="2022-09-26T21:36:54.365" v="206" actId="2711"/>
          <ac:spMkLst>
            <pc:docMk/>
            <pc:sldMk cId="2021957743" sldId="320"/>
            <ac:spMk id="2" creationId="{3A5CF35E-D827-2245-B227-369871998B77}"/>
          </ac:spMkLst>
        </pc:spChg>
        <pc:graphicFrameChg chg="modGraphic">
          <ac:chgData name="Cannell, Michael B" userId="df291291-9ac9-42c2-a976-062f6e2ad9da" providerId="ADAL" clId="{246FD2B1-4094-5545-B89A-73F811CD20C4}" dt="2022-09-26T21:36:59.500" v="207" actId="2711"/>
          <ac:graphicFrameMkLst>
            <pc:docMk/>
            <pc:sldMk cId="2021957743" sldId="320"/>
            <ac:graphicFrameMk id="7" creationId="{EA4320C6-81A5-D44F-AE29-A558C0765506}"/>
          </ac:graphicFrameMkLst>
        </pc:graphicFrameChg>
      </pc:sldChg>
      <pc:sldChg chg="modSp add mod addCm">
        <pc:chgData name="Cannell, Michael B" userId="df291291-9ac9-42c2-a976-062f6e2ad9da" providerId="ADAL" clId="{246FD2B1-4094-5545-B89A-73F811CD20C4}" dt="2022-09-26T21:59:34.600" v="836"/>
        <pc:sldMkLst>
          <pc:docMk/>
          <pc:sldMk cId="1091656851" sldId="321"/>
        </pc:sldMkLst>
        <pc:spChg chg="mod">
          <ac:chgData name="Cannell, Michael B" userId="df291291-9ac9-42c2-a976-062f6e2ad9da" providerId="ADAL" clId="{246FD2B1-4094-5545-B89A-73F811CD20C4}" dt="2022-09-26T21:37:07.041" v="208" actId="2711"/>
          <ac:spMkLst>
            <pc:docMk/>
            <pc:sldMk cId="1091656851" sldId="321"/>
            <ac:spMk id="2" creationId="{3A5CF35E-D827-2245-B227-369871998B77}"/>
          </ac:spMkLst>
        </pc:spChg>
        <pc:spChg chg="mod">
          <ac:chgData name="Cannell, Michael B" userId="df291291-9ac9-42c2-a976-062f6e2ad9da" providerId="ADAL" clId="{246FD2B1-4094-5545-B89A-73F811CD20C4}" dt="2022-09-26T21:37:07.041" v="208" actId="2711"/>
          <ac:spMkLst>
            <pc:docMk/>
            <pc:sldMk cId="1091656851" sldId="321"/>
            <ac:spMk id="4" creationId="{1F6C866E-0E69-5240-BB11-7D5DE21669C3}"/>
          </ac:spMkLst>
        </pc:spChg>
        <pc:graphicFrameChg chg="modGraphic">
          <ac:chgData name="Cannell, Michael B" userId="df291291-9ac9-42c2-a976-062f6e2ad9da" providerId="ADAL" clId="{246FD2B1-4094-5545-B89A-73F811CD20C4}" dt="2022-09-26T21:37:12.856" v="209" actId="2711"/>
          <ac:graphicFrameMkLst>
            <pc:docMk/>
            <pc:sldMk cId="1091656851" sldId="321"/>
            <ac:graphicFrameMk id="5" creationId="{D8A85BF5-E8D8-944E-A5FA-0561FE11D994}"/>
          </ac:graphicFrameMkLst>
        </pc:graphicFrameChg>
      </pc:sldChg>
      <pc:sldChg chg="addSp modSp add mod ord">
        <pc:chgData name="Cannell, Michael B" userId="df291291-9ac9-42c2-a976-062f6e2ad9da" providerId="ADAL" clId="{246FD2B1-4094-5545-B89A-73F811CD20C4}" dt="2022-09-26T22:47:18.792" v="2559" actId="20577"/>
        <pc:sldMkLst>
          <pc:docMk/>
          <pc:sldMk cId="2025522006" sldId="323"/>
        </pc:sldMkLst>
        <pc:spChg chg="mod">
          <ac:chgData name="Cannell, Michael B" userId="df291291-9ac9-42c2-a976-062f6e2ad9da" providerId="ADAL" clId="{246FD2B1-4094-5545-B89A-73F811CD20C4}" dt="2022-09-26T21:38:01.539" v="219" actId="2711"/>
          <ac:spMkLst>
            <pc:docMk/>
            <pc:sldMk cId="2025522006" sldId="323"/>
            <ac:spMk id="2" creationId="{14D82B8C-F0E1-D6DE-6563-81E046006F15}"/>
          </ac:spMkLst>
        </pc:spChg>
        <pc:spChg chg="mod">
          <ac:chgData name="Cannell, Michael B" userId="df291291-9ac9-42c2-a976-062f6e2ad9da" providerId="ADAL" clId="{246FD2B1-4094-5545-B89A-73F811CD20C4}" dt="2022-09-26T21:38:01.539" v="219" actId="2711"/>
          <ac:spMkLst>
            <pc:docMk/>
            <pc:sldMk cId="2025522006" sldId="323"/>
            <ac:spMk id="3" creationId="{16003D10-E70F-187C-5FC5-F61E82C11796}"/>
          </ac:spMkLst>
        </pc:spChg>
        <pc:spChg chg="add mod">
          <ac:chgData name="Cannell, Michael B" userId="df291291-9ac9-42c2-a976-062f6e2ad9da" providerId="ADAL" clId="{246FD2B1-4094-5545-B89A-73F811CD20C4}" dt="2022-09-26T22:47:18.792" v="2559" actId="20577"/>
          <ac:spMkLst>
            <pc:docMk/>
            <pc:sldMk cId="2025522006" sldId="323"/>
            <ac:spMk id="4" creationId="{C468EAA2-BDCE-F2DA-BD52-BC9599ECE43F}"/>
          </ac:spMkLst>
        </pc:spChg>
      </pc:sldChg>
      <pc:sldChg chg="modSp add mod">
        <pc:chgData name="Cannell, Michael B" userId="df291291-9ac9-42c2-a976-062f6e2ad9da" providerId="ADAL" clId="{246FD2B1-4094-5545-B89A-73F811CD20C4}" dt="2022-09-26T21:38:07.425" v="220" actId="2711"/>
        <pc:sldMkLst>
          <pc:docMk/>
          <pc:sldMk cId="2167319922" sldId="324"/>
        </pc:sldMkLst>
        <pc:spChg chg="mod">
          <ac:chgData name="Cannell, Michael B" userId="df291291-9ac9-42c2-a976-062f6e2ad9da" providerId="ADAL" clId="{246FD2B1-4094-5545-B89A-73F811CD20C4}" dt="2022-09-26T21:38:07.425" v="220" actId="2711"/>
          <ac:spMkLst>
            <pc:docMk/>
            <pc:sldMk cId="2167319922" sldId="324"/>
            <ac:spMk id="2" creationId="{CE0C8D23-5F35-2433-784A-61962F6BB3A1}"/>
          </ac:spMkLst>
        </pc:spChg>
        <pc:spChg chg="mod">
          <ac:chgData name="Cannell, Michael B" userId="df291291-9ac9-42c2-a976-062f6e2ad9da" providerId="ADAL" clId="{246FD2B1-4094-5545-B89A-73F811CD20C4}" dt="2022-09-26T21:38:07.425" v="220" actId="2711"/>
          <ac:spMkLst>
            <pc:docMk/>
            <pc:sldMk cId="2167319922" sldId="324"/>
            <ac:spMk id="3" creationId="{85F55CE0-A438-5DB3-60A8-D4CA0C2D813C}"/>
          </ac:spMkLst>
        </pc:spChg>
      </pc:sldChg>
      <pc:sldChg chg="modSp add mod">
        <pc:chgData name="Cannell, Michael B" userId="df291291-9ac9-42c2-a976-062f6e2ad9da" providerId="ADAL" clId="{246FD2B1-4094-5545-B89A-73F811CD20C4}" dt="2022-09-26T21:38:12.659" v="221" actId="2711"/>
        <pc:sldMkLst>
          <pc:docMk/>
          <pc:sldMk cId="3245765516" sldId="325"/>
        </pc:sldMkLst>
        <pc:spChg chg="mod">
          <ac:chgData name="Cannell, Michael B" userId="df291291-9ac9-42c2-a976-062f6e2ad9da" providerId="ADAL" clId="{246FD2B1-4094-5545-B89A-73F811CD20C4}" dt="2022-09-26T21:38:12.659" v="221" actId="2711"/>
          <ac:spMkLst>
            <pc:docMk/>
            <pc:sldMk cId="3245765516" sldId="325"/>
            <ac:spMk id="2" creationId="{A77F3B07-3775-13BB-BC88-F1E869AF35B1}"/>
          </ac:spMkLst>
        </pc:spChg>
        <pc:spChg chg="mod">
          <ac:chgData name="Cannell, Michael B" userId="df291291-9ac9-42c2-a976-062f6e2ad9da" providerId="ADAL" clId="{246FD2B1-4094-5545-B89A-73F811CD20C4}" dt="2022-09-26T21:38:12.659" v="221" actId="2711"/>
          <ac:spMkLst>
            <pc:docMk/>
            <pc:sldMk cId="3245765516" sldId="325"/>
            <ac:spMk id="3" creationId="{2BDAD162-DE3C-9249-0568-3ABB59CDFDB4}"/>
          </ac:spMkLst>
        </pc:spChg>
      </pc:sldChg>
      <pc:sldChg chg="del">
        <pc:chgData name="Cannell, Michael B" userId="df291291-9ac9-42c2-a976-062f6e2ad9da" providerId="ADAL" clId="{246FD2B1-4094-5545-B89A-73F811CD20C4}" dt="2022-09-26T20:32:52.953" v="175" actId="2696"/>
        <pc:sldMkLst>
          <pc:docMk/>
          <pc:sldMk cId="3893655959" sldId="471"/>
        </pc:sldMkLst>
      </pc:sldChg>
      <pc:sldChg chg="del">
        <pc:chgData name="Cannell, Michael B" userId="df291291-9ac9-42c2-a976-062f6e2ad9da" providerId="ADAL" clId="{246FD2B1-4094-5545-B89A-73F811CD20C4}" dt="2022-09-26T20:32:52.953" v="175" actId="2696"/>
        <pc:sldMkLst>
          <pc:docMk/>
          <pc:sldMk cId="3103182508" sldId="503"/>
        </pc:sldMkLst>
      </pc:sldChg>
      <pc:sldChg chg="del">
        <pc:chgData name="Cannell, Michael B" userId="df291291-9ac9-42c2-a976-062f6e2ad9da" providerId="ADAL" clId="{246FD2B1-4094-5545-B89A-73F811CD20C4}" dt="2022-09-26T20:32:52.953" v="175" actId="2696"/>
        <pc:sldMkLst>
          <pc:docMk/>
          <pc:sldMk cId="3677802968" sldId="504"/>
        </pc:sldMkLst>
      </pc:sldChg>
      <pc:sldChg chg="modSp add del mod modNotesTx">
        <pc:chgData name="Cannell, Michael B" userId="df291291-9ac9-42c2-a976-062f6e2ad9da" providerId="ADAL" clId="{246FD2B1-4094-5545-B89A-73F811CD20C4}" dt="2022-09-26T22:17:41.345" v="1944" actId="20577"/>
        <pc:sldMkLst>
          <pc:docMk/>
          <pc:sldMk cId="1332884384" sldId="505"/>
        </pc:sldMkLst>
        <pc:spChg chg="mod">
          <ac:chgData name="Cannell, Michael B" userId="df291291-9ac9-42c2-a976-062f6e2ad9da" providerId="ADAL" clId="{246FD2B1-4094-5545-B89A-73F811CD20C4}" dt="2022-09-26T22:16:56.447" v="1769" actId="113"/>
          <ac:spMkLst>
            <pc:docMk/>
            <pc:sldMk cId="1332884384" sldId="505"/>
            <ac:spMk id="3" creationId="{9C32B7C0-2904-B141-B622-8858AA1354EB}"/>
          </ac:spMkLst>
        </pc:spChg>
      </pc:sldChg>
      <pc:sldChg chg="add del modNotesTx">
        <pc:chgData name="Cannell, Michael B" userId="df291291-9ac9-42c2-a976-062f6e2ad9da" providerId="ADAL" clId="{246FD2B1-4094-5545-B89A-73F811CD20C4}" dt="2022-09-26T21:39:58.950" v="290" actId="20577"/>
        <pc:sldMkLst>
          <pc:docMk/>
          <pc:sldMk cId="1528528935" sldId="508"/>
        </pc:sldMkLst>
      </pc:sldChg>
      <pc:sldChg chg="add del ord">
        <pc:chgData name="Cannell, Michael B" userId="df291291-9ac9-42c2-a976-062f6e2ad9da" providerId="ADAL" clId="{246FD2B1-4094-5545-B89A-73F811CD20C4}" dt="2022-09-26T22:16:17.667" v="1765" actId="20578"/>
        <pc:sldMkLst>
          <pc:docMk/>
          <pc:sldMk cId="3961618156" sldId="510"/>
        </pc:sldMkLst>
      </pc:sldChg>
      <pc:sldChg chg="del">
        <pc:chgData name="Cannell, Michael B" userId="df291291-9ac9-42c2-a976-062f6e2ad9da" providerId="ADAL" clId="{246FD2B1-4094-5545-B89A-73F811CD20C4}" dt="2022-09-26T20:32:52.953" v="175" actId="2696"/>
        <pc:sldMkLst>
          <pc:docMk/>
          <pc:sldMk cId="3765837628" sldId="512"/>
        </pc:sldMkLst>
      </pc:sldChg>
      <pc:sldChg chg="del">
        <pc:chgData name="Cannell, Michael B" userId="df291291-9ac9-42c2-a976-062f6e2ad9da" providerId="ADAL" clId="{246FD2B1-4094-5545-B89A-73F811CD20C4}" dt="2022-09-26T20:32:52.953" v="175" actId="2696"/>
        <pc:sldMkLst>
          <pc:docMk/>
          <pc:sldMk cId="3987306432" sldId="513"/>
        </pc:sldMkLst>
      </pc:sldChg>
      <pc:sldChg chg="del">
        <pc:chgData name="Cannell, Michael B" userId="df291291-9ac9-42c2-a976-062f6e2ad9da" providerId="ADAL" clId="{246FD2B1-4094-5545-B89A-73F811CD20C4}" dt="2022-09-26T20:32:52.953" v="175" actId="2696"/>
        <pc:sldMkLst>
          <pc:docMk/>
          <pc:sldMk cId="3932856019" sldId="514"/>
        </pc:sldMkLst>
      </pc:sldChg>
      <pc:sldChg chg="del">
        <pc:chgData name="Cannell, Michael B" userId="df291291-9ac9-42c2-a976-062f6e2ad9da" providerId="ADAL" clId="{246FD2B1-4094-5545-B89A-73F811CD20C4}" dt="2022-09-26T20:32:52.953" v="175" actId="2696"/>
        <pc:sldMkLst>
          <pc:docMk/>
          <pc:sldMk cId="4044062009" sldId="516"/>
        </pc:sldMkLst>
      </pc:sldChg>
      <pc:sldChg chg="del">
        <pc:chgData name="Cannell, Michael B" userId="df291291-9ac9-42c2-a976-062f6e2ad9da" providerId="ADAL" clId="{246FD2B1-4094-5545-B89A-73F811CD20C4}" dt="2022-09-26T20:32:52.953" v="175" actId="2696"/>
        <pc:sldMkLst>
          <pc:docMk/>
          <pc:sldMk cId="2664354963" sldId="517"/>
        </pc:sldMkLst>
      </pc:sldChg>
      <pc:sldChg chg="del">
        <pc:chgData name="Cannell, Michael B" userId="df291291-9ac9-42c2-a976-062f6e2ad9da" providerId="ADAL" clId="{246FD2B1-4094-5545-B89A-73F811CD20C4}" dt="2022-09-26T20:32:52.953" v="175" actId="2696"/>
        <pc:sldMkLst>
          <pc:docMk/>
          <pc:sldMk cId="2624725966" sldId="523"/>
        </pc:sldMkLst>
      </pc:sldChg>
      <pc:sldChg chg="del">
        <pc:chgData name="Cannell, Michael B" userId="df291291-9ac9-42c2-a976-062f6e2ad9da" providerId="ADAL" clId="{246FD2B1-4094-5545-B89A-73F811CD20C4}" dt="2022-09-26T20:32:52.953" v="175" actId="2696"/>
        <pc:sldMkLst>
          <pc:docMk/>
          <pc:sldMk cId="2859539727" sldId="524"/>
        </pc:sldMkLst>
      </pc:sldChg>
      <pc:sldChg chg="del">
        <pc:chgData name="Cannell, Michael B" userId="df291291-9ac9-42c2-a976-062f6e2ad9da" providerId="ADAL" clId="{246FD2B1-4094-5545-B89A-73F811CD20C4}" dt="2022-09-26T20:32:52.953" v="175" actId="2696"/>
        <pc:sldMkLst>
          <pc:docMk/>
          <pc:sldMk cId="798517446" sldId="525"/>
        </pc:sldMkLst>
      </pc:sldChg>
      <pc:sldChg chg="del">
        <pc:chgData name="Cannell, Michael B" userId="df291291-9ac9-42c2-a976-062f6e2ad9da" providerId="ADAL" clId="{246FD2B1-4094-5545-B89A-73F811CD20C4}" dt="2022-09-26T20:32:52.953" v="175" actId="2696"/>
        <pc:sldMkLst>
          <pc:docMk/>
          <pc:sldMk cId="1691578382" sldId="526"/>
        </pc:sldMkLst>
      </pc:sldChg>
      <pc:sldChg chg="del">
        <pc:chgData name="Cannell, Michael B" userId="df291291-9ac9-42c2-a976-062f6e2ad9da" providerId="ADAL" clId="{246FD2B1-4094-5545-B89A-73F811CD20C4}" dt="2022-09-26T20:32:52.953" v="175" actId="2696"/>
        <pc:sldMkLst>
          <pc:docMk/>
          <pc:sldMk cId="773072017" sldId="528"/>
        </pc:sldMkLst>
      </pc:sldChg>
      <pc:sldChg chg="del">
        <pc:chgData name="Cannell, Michael B" userId="df291291-9ac9-42c2-a976-062f6e2ad9da" providerId="ADAL" clId="{246FD2B1-4094-5545-B89A-73F811CD20C4}" dt="2022-09-26T20:32:52.953" v="175" actId="2696"/>
        <pc:sldMkLst>
          <pc:docMk/>
          <pc:sldMk cId="3627003873" sldId="529"/>
        </pc:sldMkLst>
      </pc:sldChg>
      <pc:sldChg chg="del">
        <pc:chgData name="Cannell, Michael B" userId="df291291-9ac9-42c2-a976-062f6e2ad9da" providerId="ADAL" clId="{246FD2B1-4094-5545-B89A-73F811CD20C4}" dt="2022-09-26T20:32:52.953" v="175" actId="2696"/>
        <pc:sldMkLst>
          <pc:docMk/>
          <pc:sldMk cId="2935379316" sldId="530"/>
        </pc:sldMkLst>
      </pc:sldChg>
      <pc:sldChg chg="del">
        <pc:chgData name="Cannell, Michael B" userId="df291291-9ac9-42c2-a976-062f6e2ad9da" providerId="ADAL" clId="{246FD2B1-4094-5545-B89A-73F811CD20C4}" dt="2022-09-26T20:32:52.953" v="175" actId="2696"/>
        <pc:sldMkLst>
          <pc:docMk/>
          <pc:sldMk cId="3102695254" sldId="531"/>
        </pc:sldMkLst>
      </pc:sldChg>
      <pc:sldChg chg="modSp add del mod ord">
        <pc:chgData name="Cannell, Michael B" userId="df291291-9ac9-42c2-a976-062f6e2ad9da" providerId="ADAL" clId="{246FD2B1-4094-5545-B89A-73F811CD20C4}" dt="2022-09-26T21:41:03.751" v="293" actId="20578"/>
        <pc:sldMkLst>
          <pc:docMk/>
          <pc:sldMk cId="1667306345" sldId="532"/>
        </pc:sldMkLst>
        <pc:spChg chg="mod">
          <ac:chgData name="Cannell, Michael B" userId="df291291-9ac9-42c2-a976-062f6e2ad9da" providerId="ADAL" clId="{246FD2B1-4094-5545-B89A-73F811CD20C4}" dt="2022-09-26T21:36:11.806" v="199" actId="2711"/>
          <ac:spMkLst>
            <pc:docMk/>
            <pc:sldMk cId="1667306345" sldId="532"/>
            <ac:spMk id="2" creationId="{274AA1D4-BCE4-E94D-CA34-D598ACAF4F3A}"/>
          </ac:spMkLst>
        </pc:spChg>
        <pc:spChg chg="mod">
          <ac:chgData name="Cannell, Michael B" userId="df291291-9ac9-42c2-a976-062f6e2ad9da" providerId="ADAL" clId="{246FD2B1-4094-5545-B89A-73F811CD20C4}" dt="2022-09-26T21:36:11.806" v="199" actId="2711"/>
          <ac:spMkLst>
            <pc:docMk/>
            <pc:sldMk cId="1667306345" sldId="532"/>
            <ac:spMk id="3" creationId="{875662CF-9C08-5E6F-CA90-5CF9F2C16C22}"/>
          </ac:spMkLst>
        </pc:spChg>
      </pc:sldChg>
      <pc:sldChg chg="addSp modSp add del mod">
        <pc:chgData name="Cannell, Michael B" userId="df291291-9ac9-42c2-a976-062f6e2ad9da" providerId="ADAL" clId="{246FD2B1-4094-5545-B89A-73F811CD20C4}" dt="2022-09-26T22:01:04.934" v="840" actId="20577"/>
        <pc:sldMkLst>
          <pc:docMk/>
          <pc:sldMk cId="3384997913" sldId="533"/>
        </pc:sldMkLst>
        <pc:spChg chg="add mod">
          <ac:chgData name="Cannell, Michael B" userId="df291291-9ac9-42c2-a976-062f6e2ad9da" providerId="ADAL" clId="{246FD2B1-4094-5545-B89A-73F811CD20C4}" dt="2022-09-26T22:01:04.934" v="840" actId="20577"/>
          <ac:spMkLst>
            <pc:docMk/>
            <pc:sldMk cId="3384997913" sldId="533"/>
            <ac:spMk id="4" creationId="{7A4A952A-7C0D-16DE-D2F2-0EEDF6402779}"/>
          </ac:spMkLst>
        </pc:spChg>
      </pc:sldChg>
      <pc:sldChg chg="del">
        <pc:chgData name="Cannell, Michael B" userId="df291291-9ac9-42c2-a976-062f6e2ad9da" providerId="ADAL" clId="{246FD2B1-4094-5545-B89A-73F811CD20C4}" dt="2022-09-26T20:32:52.953" v="175" actId="2696"/>
        <pc:sldMkLst>
          <pc:docMk/>
          <pc:sldMk cId="1478427708" sldId="534"/>
        </pc:sldMkLst>
      </pc:sldChg>
      <pc:sldChg chg="del">
        <pc:chgData name="Cannell, Michael B" userId="df291291-9ac9-42c2-a976-062f6e2ad9da" providerId="ADAL" clId="{246FD2B1-4094-5545-B89A-73F811CD20C4}" dt="2022-09-26T20:32:52.953" v="175" actId="2696"/>
        <pc:sldMkLst>
          <pc:docMk/>
          <pc:sldMk cId="2577712235" sldId="535"/>
        </pc:sldMkLst>
      </pc:sldChg>
      <pc:sldChg chg="del">
        <pc:chgData name="Cannell, Michael B" userId="df291291-9ac9-42c2-a976-062f6e2ad9da" providerId="ADAL" clId="{246FD2B1-4094-5545-B89A-73F811CD20C4}" dt="2022-09-26T20:32:52.953" v="175" actId="2696"/>
        <pc:sldMkLst>
          <pc:docMk/>
          <pc:sldMk cId="4233152865" sldId="536"/>
        </pc:sldMkLst>
      </pc:sldChg>
      <pc:sldChg chg="del">
        <pc:chgData name="Cannell, Michael B" userId="df291291-9ac9-42c2-a976-062f6e2ad9da" providerId="ADAL" clId="{246FD2B1-4094-5545-B89A-73F811CD20C4}" dt="2022-09-26T20:32:52.953" v="175" actId="2696"/>
        <pc:sldMkLst>
          <pc:docMk/>
          <pc:sldMk cId="3374499611" sldId="537"/>
        </pc:sldMkLst>
      </pc:sldChg>
      <pc:sldChg chg="del">
        <pc:chgData name="Cannell, Michael B" userId="df291291-9ac9-42c2-a976-062f6e2ad9da" providerId="ADAL" clId="{246FD2B1-4094-5545-B89A-73F811CD20C4}" dt="2022-09-26T20:32:52.953" v="175" actId="2696"/>
        <pc:sldMkLst>
          <pc:docMk/>
          <pc:sldMk cId="99315833" sldId="538"/>
        </pc:sldMkLst>
      </pc:sldChg>
      <pc:sldChg chg="del">
        <pc:chgData name="Cannell, Michael B" userId="df291291-9ac9-42c2-a976-062f6e2ad9da" providerId="ADAL" clId="{246FD2B1-4094-5545-B89A-73F811CD20C4}" dt="2022-09-26T20:32:52.953" v="175" actId="2696"/>
        <pc:sldMkLst>
          <pc:docMk/>
          <pc:sldMk cId="1519513027" sldId="539"/>
        </pc:sldMkLst>
      </pc:sldChg>
      <pc:sldChg chg="del">
        <pc:chgData name="Cannell, Michael B" userId="df291291-9ac9-42c2-a976-062f6e2ad9da" providerId="ADAL" clId="{246FD2B1-4094-5545-B89A-73F811CD20C4}" dt="2022-09-26T20:32:52.953" v="175" actId="2696"/>
        <pc:sldMkLst>
          <pc:docMk/>
          <pc:sldMk cId="2399453296" sldId="541"/>
        </pc:sldMkLst>
      </pc:sldChg>
      <pc:sldChg chg="del">
        <pc:chgData name="Cannell, Michael B" userId="df291291-9ac9-42c2-a976-062f6e2ad9da" providerId="ADAL" clId="{246FD2B1-4094-5545-B89A-73F811CD20C4}" dt="2022-09-26T20:32:52.953" v="175" actId="2696"/>
        <pc:sldMkLst>
          <pc:docMk/>
          <pc:sldMk cId="339299914" sldId="542"/>
        </pc:sldMkLst>
      </pc:sldChg>
      <pc:sldChg chg="del">
        <pc:chgData name="Cannell, Michael B" userId="df291291-9ac9-42c2-a976-062f6e2ad9da" providerId="ADAL" clId="{246FD2B1-4094-5545-B89A-73F811CD20C4}" dt="2022-09-26T20:32:52.953" v="175" actId="2696"/>
        <pc:sldMkLst>
          <pc:docMk/>
          <pc:sldMk cId="3899755228" sldId="544"/>
        </pc:sldMkLst>
      </pc:sldChg>
      <pc:sldChg chg="del">
        <pc:chgData name="Cannell, Michael B" userId="df291291-9ac9-42c2-a976-062f6e2ad9da" providerId="ADAL" clId="{246FD2B1-4094-5545-B89A-73F811CD20C4}" dt="2022-09-26T20:32:52.953" v="175" actId="2696"/>
        <pc:sldMkLst>
          <pc:docMk/>
          <pc:sldMk cId="3401771583" sldId="545"/>
        </pc:sldMkLst>
      </pc:sldChg>
      <pc:sldChg chg="del">
        <pc:chgData name="Cannell, Michael B" userId="df291291-9ac9-42c2-a976-062f6e2ad9da" providerId="ADAL" clId="{246FD2B1-4094-5545-B89A-73F811CD20C4}" dt="2022-09-26T20:32:52.953" v="175" actId="2696"/>
        <pc:sldMkLst>
          <pc:docMk/>
          <pc:sldMk cId="1873141520" sldId="546"/>
        </pc:sldMkLst>
      </pc:sldChg>
      <pc:sldChg chg="del">
        <pc:chgData name="Cannell, Michael B" userId="df291291-9ac9-42c2-a976-062f6e2ad9da" providerId="ADAL" clId="{246FD2B1-4094-5545-B89A-73F811CD20C4}" dt="2022-09-26T20:32:52.953" v="175" actId="2696"/>
        <pc:sldMkLst>
          <pc:docMk/>
          <pc:sldMk cId="2792923461" sldId="547"/>
        </pc:sldMkLst>
      </pc:sldChg>
      <pc:sldChg chg="del">
        <pc:chgData name="Cannell, Michael B" userId="df291291-9ac9-42c2-a976-062f6e2ad9da" providerId="ADAL" clId="{246FD2B1-4094-5545-B89A-73F811CD20C4}" dt="2022-09-26T20:32:52.953" v="175" actId="2696"/>
        <pc:sldMkLst>
          <pc:docMk/>
          <pc:sldMk cId="164120314" sldId="548"/>
        </pc:sldMkLst>
      </pc:sldChg>
      <pc:sldChg chg="del">
        <pc:chgData name="Cannell, Michael B" userId="df291291-9ac9-42c2-a976-062f6e2ad9da" providerId="ADAL" clId="{246FD2B1-4094-5545-B89A-73F811CD20C4}" dt="2022-09-26T20:32:52.953" v="175" actId="2696"/>
        <pc:sldMkLst>
          <pc:docMk/>
          <pc:sldMk cId="758753972" sldId="551"/>
        </pc:sldMkLst>
      </pc:sldChg>
      <pc:sldChg chg="del">
        <pc:chgData name="Cannell, Michael B" userId="df291291-9ac9-42c2-a976-062f6e2ad9da" providerId="ADAL" clId="{246FD2B1-4094-5545-B89A-73F811CD20C4}" dt="2022-09-26T20:32:52.953" v="175" actId="2696"/>
        <pc:sldMkLst>
          <pc:docMk/>
          <pc:sldMk cId="3650225400" sldId="552"/>
        </pc:sldMkLst>
      </pc:sldChg>
      <pc:sldChg chg="modSp mod modNotesTx">
        <pc:chgData name="Cannell, Michael B" userId="df291291-9ac9-42c2-a976-062f6e2ad9da" providerId="ADAL" clId="{246FD2B1-4094-5545-B89A-73F811CD20C4}" dt="2022-09-26T22:09:39.936" v="1121" actId="20577"/>
        <pc:sldMkLst>
          <pc:docMk/>
          <pc:sldMk cId="104509245" sldId="553"/>
        </pc:sldMkLst>
        <pc:spChg chg="mod">
          <ac:chgData name="Cannell, Michael B" userId="df291291-9ac9-42c2-a976-062f6e2ad9da" providerId="ADAL" clId="{246FD2B1-4094-5545-B89A-73F811CD20C4}" dt="2022-09-26T19:22:15.777" v="10" actId="20577"/>
          <ac:spMkLst>
            <pc:docMk/>
            <pc:sldMk cId="104509245" sldId="553"/>
            <ac:spMk id="7" creationId="{C607C46B-1F80-FE96-C16A-E6DD7AB720AE}"/>
          </ac:spMkLst>
        </pc:spChg>
        <pc:spChg chg="mod">
          <ac:chgData name="Cannell, Michael B" userId="df291291-9ac9-42c2-a976-062f6e2ad9da" providerId="ADAL" clId="{246FD2B1-4094-5545-B89A-73F811CD20C4}" dt="2022-09-26T20:14:56.598" v="165" actId="207"/>
          <ac:spMkLst>
            <pc:docMk/>
            <pc:sldMk cId="104509245" sldId="553"/>
            <ac:spMk id="15" creationId="{1E8DCD2C-98C8-7700-8C81-C64FB785350D}"/>
          </ac:spMkLst>
        </pc:spChg>
      </pc:sldChg>
      <pc:sldChg chg="del">
        <pc:chgData name="Cannell, Michael B" userId="df291291-9ac9-42c2-a976-062f6e2ad9da" providerId="ADAL" clId="{246FD2B1-4094-5545-B89A-73F811CD20C4}" dt="2022-09-26T20:32:52.953" v="175" actId="2696"/>
        <pc:sldMkLst>
          <pc:docMk/>
          <pc:sldMk cId="279953005" sldId="554"/>
        </pc:sldMkLst>
      </pc:sldChg>
      <pc:sldChg chg="add del modNotesTx">
        <pc:chgData name="Cannell, Michael B" userId="df291291-9ac9-42c2-a976-062f6e2ad9da" providerId="ADAL" clId="{246FD2B1-4094-5545-B89A-73F811CD20C4}" dt="2022-09-26T22:12:15.291" v="1394" actId="20577"/>
        <pc:sldMkLst>
          <pc:docMk/>
          <pc:sldMk cId="2004318059" sldId="555"/>
        </pc:sldMkLst>
      </pc:sldChg>
      <pc:sldChg chg="del">
        <pc:chgData name="Cannell, Michael B" userId="df291291-9ac9-42c2-a976-062f6e2ad9da" providerId="ADAL" clId="{246FD2B1-4094-5545-B89A-73F811CD20C4}" dt="2022-09-26T20:32:52.953" v="175" actId="2696"/>
        <pc:sldMkLst>
          <pc:docMk/>
          <pc:sldMk cId="4082172174" sldId="556"/>
        </pc:sldMkLst>
      </pc:sldChg>
      <pc:sldChg chg="del">
        <pc:chgData name="Cannell, Michael B" userId="df291291-9ac9-42c2-a976-062f6e2ad9da" providerId="ADAL" clId="{246FD2B1-4094-5545-B89A-73F811CD20C4}" dt="2022-09-26T20:32:52.953" v="175" actId="2696"/>
        <pc:sldMkLst>
          <pc:docMk/>
          <pc:sldMk cId="1008919079" sldId="557"/>
        </pc:sldMkLst>
      </pc:sldChg>
      <pc:sldChg chg="del">
        <pc:chgData name="Cannell, Michael B" userId="df291291-9ac9-42c2-a976-062f6e2ad9da" providerId="ADAL" clId="{246FD2B1-4094-5545-B89A-73F811CD20C4}" dt="2022-09-26T20:32:52.953" v="175" actId="2696"/>
        <pc:sldMkLst>
          <pc:docMk/>
          <pc:sldMk cId="1330803651" sldId="560"/>
        </pc:sldMkLst>
      </pc:sldChg>
      <pc:sldChg chg="del">
        <pc:chgData name="Cannell, Michael B" userId="df291291-9ac9-42c2-a976-062f6e2ad9da" providerId="ADAL" clId="{246FD2B1-4094-5545-B89A-73F811CD20C4}" dt="2022-09-26T20:32:52.953" v="175" actId="2696"/>
        <pc:sldMkLst>
          <pc:docMk/>
          <pc:sldMk cId="4005653384" sldId="563"/>
        </pc:sldMkLst>
      </pc:sldChg>
      <pc:sldChg chg="del">
        <pc:chgData name="Cannell, Michael B" userId="df291291-9ac9-42c2-a976-062f6e2ad9da" providerId="ADAL" clId="{246FD2B1-4094-5545-B89A-73F811CD20C4}" dt="2022-09-26T20:32:52.953" v="175" actId="2696"/>
        <pc:sldMkLst>
          <pc:docMk/>
          <pc:sldMk cId="2875028101" sldId="564"/>
        </pc:sldMkLst>
      </pc:sldChg>
      <pc:sldChg chg="del">
        <pc:chgData name="Cannell, Michael B" userId="df291291-9ac9-42c2-a976-062f6e2ad9da" providerId="ADAL" clId="{246FD2B1-4094-5545-B89A-73F811CD20C4}" dt="2022-09-26T20:32:52.953" v="175" actId="2696"/>
        <pc:sldMkLst>
          <pc:docMk/>
          <pc:sldMk cId="1608667279" sldId="566"/>
        </pc:sldMkLst>
      </pc:sldChg>
      <pc:sldChg chg="del">
        <pc:chgData name="Cannell, Michael B" userId="df291291-9ac9-42c2-a976-062f6e2ad9da" providerId="ADAL" clId="{246FD2B1-4094-5545-B89A-73F811CD20C4}" dt="2022-09-26T20:32:52.953" v="175" actId="2696"/>
        <pc:sldMkLst>
          <pc:docMk/>
          <pc:sldMk cId="4272442912" sldId="567"/>
        </pc:sldMkLst>
      </pc:sldChg>
      <pc:sldChg chg="del">
        <pc:chgData name="Cannell, Michael B" userId="df291291-9ac9-42c2-a976-062f6e2ad9da" providerId="ADAL" clId="{246FD2B1-4094-5545-B89A-73F811CD20C4}" dt="2022-09-26T20:32:52.953" v="175" actId="2696"/>
        <pc:sldMkLst>
          <pc:docMk/>
          <pc:sldMk cId="3389233899" sldId="568"/>
        </pc:sldMkLst>
      </pc:sldChg>
      <pc:sldChg chg="del">
        <pc:chgData name="Cannell, Michael B" userId="df291291-9ac9-42c2-a976-062f6e2ad9da" providerId="ADAL" clId="{246FD2B1-4094-5545-B89A-73F811CD20C4}" dt="2022-09-26T20:32:52.953" v="175" actId="2696"/>
        <pc:sldMkLst>
          <pc:docMk/>
          <pc:sldMk cId="3617486208" sldId="569"/>
        </pc:sldMkLst>
      </pc:sldChg>
      <pc:sldChg chg="del">
        <pc:chgData name="Cannell, Michael B" userId="df291291-9ac9-42c2-a976-062f6e2ad9da" providerId="ADAL" clId="{246FD2B1-4094-5545-B89A-73F811CD20C4}" dt="2022-09-26T20:32:52.953" v="175" actId="2696"/>
        <pc:sldMkLst>
          <pc:docMk/>
          <pc:sldMk cId="3244986347" sldId="571"/>
        </pc:sldMkLst>
      </pc:sldChg>
      <pc:sldChg chg="del">
        <pc:chgData name="Cannell, Michael B" userId="df291291-9ac9-42c2-a976-062f6e2ad9da" providerId="ADAL" clId="{246FD2B1-4094-5545-B89A-73F811CD20C4}" dt="2022-09-26T20:32:52.953" v="175" actId="2696"/>
        <pc:sldMkLst>
          <pc:docMk/>
          <pc:sldMk cId="2876691806" sldId="572"/>
        </pc:sldMkLst>
      </pc:sldChg>
      <pc:sldChg chg="del">
        <pc:chgData name="Cannell, Michael B" userId="df291291-9ac9-42c2-a976-062f6e2ad9da" providerId="ADAL" clId="{246FD2B1-4094-5545-B89A-73F811CD20C4}" dt="2022-09-26T20:32:52.953" v="175" actId="2696"/>
        <pc:sldMkLst>
          <pc:docMk/>
          <pc:sldMk cId="944481683" sldId="573"/>
        </pc:sldMkLst>
      </pc:sldChg>
      <pc:sldChg chg="addSp delSp modSp add del mod modNotesTx">
        <pc:chgData name="Cannell, Michael B" userId="df291291-9ac9-42c2-a976-062f6e2ad9da" providerId="ADAL" clId="{246FD2B1-4094-5545-B89A-73F811CD20C4}" dt="2022-09-26T23:02:36.450" v="2778" actId="20577"/>
        <pc:sldMkLst>
          <pc:docMk/>
          <pc:sldMk cId="2138099613" sldId="574"/>
        </pc:sldMkLst>
        <pc:spChg chg="add del mod">
          <ac:chgData name="Cannell, Michael B" userId="df291291-9ac9-42c2-a976-062f6e2ad9da" providerId="ADAL" clId="{246FD2B1-4094-5545-B89A-73F811CD20C4}" dt="2022-09-26T22:52:09.996" v="2608"/>
          <ac:spMkLst>
            <pc:docMk/>
            <pc:sldMk cId="2138099613" sldId="574"/>
            <ac:spMk id="6" creationId="{AA6B6747-52C8-F75B-1552-393D5AA27C3B}"/>
          </ac:spMkLst>
        </pc:spChg>
        <pc:spChg chg="mod topLvl">
          <ac:chgData name="Cannell, Michael B" userId="df291291-9ac9-42c2-a976-062f6e2ad9da" providerId="ADAL" clId="{246FD2B1-4094-5545-B89A-73F811CD20C4}" dt="2022-09-26T23:00:05.300" v="2702" actId="165"/>
          <ac:spMkLst>
            <pc:docMk/>
            <pc:sldMk cId="2138099613" sldId="574"/>
            <ac:spMk id="7" creationId="{B04B5FAD-FDD9-30CC-5D1C-BEB61A2A39A8}"/>
          </ac:spMkLst>
        </pc:spChg>
        <pc:spChg chg="mod topLvl">
          <ac:chgData name="Cannell, Michael B" userId="df291291-9ac9-42c2-a976-062f6e2ad9da" providerId="ADAL" clId="{246FD2B1-4094-5545-B89A-73F811CD20C4}" dt="2022-09-26T23:00:05.300" v="2702" actId="165"/>
          <ac:spMkLst>
            <pc:docMk/>
            <pc:sldMk cId="2138099613" sldId="574"/>
            <ac:spMk id="8" creationId="{F0AEC61A-366E-C316-9549-B424FE97DC81}"/>
          </ac:spMkLst>
        </pc:spChg>
        <pc:spChg chg="mod topLvl">
          <ac:chgData name="Cannell, Michael B" userId="df291291-9ac9-42c2-a976-062f6e2ad9da" providerId="ADAL" clId="{246FD2B1-4094-5545-B89A-73F811CD20C4}" dt="2022-09-26T23:00:05.300" v="2702" actId="165"/>
          <ac:spMkLst>
            <pc:docMk/>
            <pc:sldMk cId="2138099613" sldId="574"/>
            <ac:spMk id="9" creationId="{517F9297-7465-7172-5EF7-63AA614E2D8B}"/>
          </ac:spMkLst>
        </pc:spChg>
        <pc:spChg chg="mod topLvl">
          <ac:chgData name="Cannell, Michael B" userId="df291291-9ac9-42c2-a976-062f6e2ad9da" providerId="ADAL" clId="{246FD2B1-4094-5545-B89A-73F811CD20C4}" dt="2022-09-26T23:00:05.300" v="2702" actId="165"/>
          <ac:spMkLst>
            <pc:docMk/>
            <pc:sldMk cId="2138099613" sldId="574"/>
            <ac:spMk id="10" creationId="{D0C6B1AB-7AA9-2045-4671-D9A6C79C37D4}"/>
          </ac:spMkLst>
        </pc:spChg>
        <pc:spChg chg="mod topLvl">
          <ac:chgData name="Cannell, Michael B" userId="df291291-9ac9-42c2-a976-062f6e2ad9da" providerId="ADAL" clId="{246FD2B1-4094-5545-B89A-73F811CD20C4}" dt="2022-09-26T23:00:05.300" v="2702" actId="165"/>
          <ac:spMkLst>
            <pc:docMk/>
            <pc:sldMk cId="2138099613" sldId="574"/>
            <ac:spMk id="11" creationId="{DEABC989-14C6-9547-3725-5DC237AA82AD}"/>
          </ac:spMkLst>
        </pc:spChg>
        <pc:spChg chg="mod topLvl">
          <ac:chgData name="Cannell, Michael B" userId="df291291-9ac9-42c2-a976-062f6e2ad9da" providerId="ADAL" clId="{246FD2B1-4094-5545-B89A-73F811CD20C4}" dt="2022-09-26T23:00:05.300" v="2702" actId="165"/>
          <ac:spMkLst>
            <pc:docMk/>
            <pc:sldMk cId="2138099613" sldId="574"/>
            <ac:spMk id="12" creationId="{C02CA5BF-AC1B-4CF6-8442-4D7861D88235}"/>
          </ac:spMkLst>
        </pc:spChg>
        <pc:spChg chg="mod topLvl">
          <ac:chgData name="Cannell, Michael B" userId="df291291-9ac9-42c2-a976-062f6e2ad9da" providerId="ADAL" clId="{246FD2B1-4094-5545-B89A-73F811CD20C4}" dt="2022-09-26T23:00:05.300" v="2702" actId="165"/>
          <ac:spMkLst>
            <pc:docMk/>
            <pc:sldMk cId="2138099613" sldId="574"/>
            <ac:spMk id="13" creationId="{AEC6ACAF-E8A7-5686-414D-C3BE22DDB7C0}"/>
          </ac:spMkLst>
        </pc:spChg>
        <pc:spChg chg="mod topLvl">
          <ac:chgData name="Cannell, Michael B" userId="df291291-9ac9-42c2-a976-062f6e2ad9da" providerId="ADAL" clId="{246FD2B1-4094-5545-B89A-73F811CD20C4}" dt="2022-09-26T23:00:05.300" v="2702" actId="165"/>
          <ac:spMkLst>
            <pc:docMk/>
            <pc:sldMk cId="2138099613" sldId="574"/>
            <ac:spMk id="14" creationId="{EA7C0330-C6B4-8A45-BE0C-93359C2653DB}"/>
          </ac:spMkLst>
        </pc:spChg>
        <pc:spChg chg="mod topLvl">
          <ac:chgData name="Cannell, Michael B" userId="df291291-9ac9-42c2-a976-062f6e2ad9da" providerId="ADAL" clId="{246FD2B1-4094-5545-B89A-73F811CD20C4}" dt="2022-09-26T23:00:05.300" v="2702" actId="165"/>
          <ac:spMkLst>
            <pc:docMk/>
            <pc:sldMk cId="2138099613" sldId="574"/>
            <ac:spMk id="15" creationId="{804EB03E-CA73-4345-44C6-1E7C086D48A8}"/>
          </ac:spMkLst>
        </pc:spChg>
        <pc:spChg chg="add mod">
          <ac:chgData name="Cannell, Michael B" userId="df291291-9ac9-42c2-a976-062f6e2ad9da" providerId="ADAL" clId="{246FD2B1-4094-5545-B89A-73F811CD20C4}" dt="2022-09-26T22:52:09.326" v="2605"/>
          <ac:spMkLst>
            <pc:docMk/>
            <pc:sldMk cId="2138099613" sldId="574"/>
            <ac:spMk id="16" creationId="{6241C815-52D3-7BBB-9952-EB51F0251BB7}"/>
          </ac:spMkLst>
        </pc:spChg>
        <pc:spChg chg="mod topLvl">
          <ac:chgData name="Cannell, Michael B" userId="df291291-9ac9-42c2-a976-062f6e2ad9da" providerId="ADAL" clId="{246FD2B1-4094-5545-B89A-73F811CD20C4}" dt="2022-09-26T23:00:05.300" v="2702" actId="165"/>
          <ac:spMkLst>
            <pc:docMk/>
            <pc:sldMk cId="2138099613" sldId="574"/>
            <ac:spMk id="21" creationId="{E384B5B2-1A3E-7D8A-10E1-884B7EC2E595}"/>
          </ac:spMkLst>
        </pc:spChg>
        <pc:spChg chg="mod topLvl">
          <ac:chgData name="Cannell, Michael B" userId="df291291-9ac9-42c2-a976-062f6e2ad9da" providerId="ADAL" clId="{246FD2B1-4094-5545-B89A-73F811CD20C4}" dt="2022-09-26T23:00:05.300" v="2702" actId="165"/>
          <ac:spMkLst>
            <pc:docMk/>
            <pc:sldMk cId="2138099613" sldId="574"/>
            <ac:spMk id="26" creationId="{BF27ED52-9A25-D3A6-45C3-552B4940D445}"/>
          </ac:spMkLst>
        </pc:spChg>
        <pc:spChg chg="mod topLvl">
          <ac:chgData name="Cannell, Michael B" userId="df291291-9ac9-42c2-a976-062f6e2ad9da" providerId="ADAL" clId="{246FD2B1-4094-5545-B89A-73F811CD20C4}" dt="2022-09-26T23:00:05.300" v="2702" actId="165"/>
          <ac:spMkLst>
            <pc:docMk/>
            <pc:sldMk cId="2138099613" sldId="574"/>
            <ac:spMk id="27" creationId="{C91808F8-EE04-FFE4-6E7F-A8D39D5BD59A}"/>
          </ac:spMkLst>
        </pc:spChg>
        <pc:spChg chg="mod topLvl">
          <ac:chgData name="Cannell, Michael B" userId="df291291-9ac9-42c2-a976-062f6e2ad9da" providerId="ADAL" clId="{246FD2B1-4094-5545-B89A-73F811CD20C4}" dt="2022-09-26T23:00:05.300" v="2702" actId="165"/>
          <ac:spMkLst>
            <pc:docMk/>
            <pc:sldMk cId="2138099613" sldId="574"/>
            <ac:spMk id="28" creationId="{B8708EE1-C8A1-F4A8-55E1-2E835B5A78B9}"/>
          </ac:spMkLst>
        </pc:spChg>
        <pc:spChg chg="mod topLvl">
          <ac:chgData name="Cannell, Michael B" userId="df291291-9ac9-42c2-a976-062f6e2ad9da" providerId="ADAL" clId="{246FD2B1-4094-5545-B89A-73F811CD20C4}" dt="2022-09-26T23:00:05.300" v="2702" actId="165"/>
          <ac:spMkLst>
            <pc:docMk/>
            <pc:sldMk cId="2138099613" sldId="574"/>
            <ac:spMk id="29" creationId="{2C16D63B-010B-95D6-DCA2-C9A4993A3E8A}"/>
          </ac:spMkLst>
        </pc:spChg>
        <pc:spChg chg="mod topLvl">
          <ac:chgData name="Cannell, Michael B" userId="df291291-9ac9-42c2-a976-062f6e2ad9da" providerId="ADAL" clId="{246FD2B1-4094-5545-B89A-73F811CD20C4}" dt="2022-09-26T23:00:05.300" v="2702" actId="165"/>
          <ac:spMkLst>
            <pc:docMk/>
            <pc:sldMk cId="2138099613" sldId="574"/>
            <ac:spMk id="30" creationId="{D08B097A-CB4A-AA80-479D-27659684144B}"/>
          </ac:spMkLst>
        </pc:spChg>
        <pc:spChg chg="mod topLvl">
          <ac:chgData name="Cannell, Michael B" userId="df291291-9ac9-42c2-a976-062f6e2ad9da" providerId="ADAL" clId="{246FD2B1-4094-5545-B89A-73F811CD20C4}" dt="2022-09-26T23:00:05.300" v="2702" actId="165"/>
          <ac:spMkLst>
            <pc:docMk/>
            <pc:sldMk cId="2138099613" sldId="574"/>
            <ac:spMk id="31" creationId="{FC319884-62C4-3E32-D32F-E597C8C4F35B}"/>
          </ac:spMkLst>
        </pc:spChg>
        <pc:spChg chg="mod topLvl">
          <ac:chgData name="Cannell, Michael B" userId="df291291-9ac9-42c2-a976-062f6e2ad9da" providerId="ADAL" clId="{246FD2B1-4094-5545-B89A-73F811CD20C4}" dt="2022-09-26T23:00:05.300" v="2702" actId="165"/>
          <ac:spMkLst>
            <pc:docMk/>
            <pc:sldMk cId="2138099613" sldId="574"/>
            <ac:spMk id="32" creationId="{3AEEB17A-EA26-2B7E-8298-168694DA7C7E}"/>
          </ac:spMkLst>
        </pc:spChg>
        <pc:spChg chg="mod topLvl">
          <ac:chgData name="Cannell, Michael B" userId="df291291-9ac9-42c2-a976-062f6e2ad9da" providerId="ADAL" clId="{246FD2B1-4094-5545-B89A-73F811CD20C4}" dt="2022-09-26T23:00:05.300" v="2702" actId="165"/>
          <ac:spMkLst>
            <pc:docMk/>
            <pc:sldMk cId="2138099613" sldId="574"/>
            <ac:spMk id="33" creationId="{ED5AB667-3326-1893-78C8-1DCDA38288D8}"/>
          </ac:spMkLst>
        </pc:spChg>
        <pc:spChg chg="mod topLvl">
          <ac:chgData name="Cannell, Michael B" userId="df291291-9ac9-42c2-a976-062f6e2ad9da" providerId="ADAL" clId="{246FD2B1-4094-5545-B89A-73F811CD20C4}" dt="2022-09-26T23:00:05.300" v="2702" actId="165"/>
          <ac:spMkLst>
            <pc:docMk/>
            <pc:sldMk cId="2138099613" sldId="574"/>
            <ac:spMk id="34" creationId="{60AE0DF0-9E34-7525-1A42-B648501C83AC}"/>
          </ac:spMkLst>
        </pc:spChg>
        <pc:spChg chg="mod topLvl">
          <ac:chgData name="Cannell, Michael B" userId="df291291-9ac9-42c2-a976-062f6e2ad9da" providerId="ADAL" clId="{246FD2B1-4094-5545-B89A-73F811CD20C4}" dt="2022-09-26T23:00:05.300" v="2702" actId="165"/>
          <ac:spMkLst>
            <pc:docMk/>
            <pc:sldMk cId="2138099613" sldId="574"/>
            <ac:spMk id="35" creationId="{B12BC8C2-1C6D-B831-0ABD-B0078B4EBE09}"/>
          </ac:spMkLst>
        </pc:spChg>
        <pc:spChg chg="mod topLvl">
          <ac:chgData name="Cannell, Michael B" userId="df291291-9ac9-42c2-a976-062f6e2ad9da" providerId="ADAL" clId="{246FD2B1-4094-5545-B89A-73F811CD20C4}" dt="2022-09-26T23:00:05.300" v="2702" actId="165"/>
          <ac:spMkLst>
            <pc:docMk/>
            <pc:sldMk cId="2138099613" sldId="574"/>
            <ac:spMk id="36" creationId="{7BA05683-EA0B-9D8B-B729-70B80BEE0254}"/>
          </ac:spMkLst>
        </pc:spChg>
        <pc:spChg chg="mod topLvl">
          <ac:chgData name="Cannell, Michael B" userId="df291291-9ac9-42c2-a976-062f6e2ad9da" providerId="ADAL" clId="{246FD2B1-4094-5545-B89A-73F811CD20C4}" dt="2022-09-26T23:00:05.300" v="2702" actId="165"/>
          <ac:spMkLst>
            <pc:docMk/>
            <pc:sldMk cId="2138099613" sldId="574"/>
            <ac:spMk id="37" creationId="{91C2B41C-74F7-85BB-5554-391356F50BC2}"/>
          </ac:spMkLst>
        </pc:spChg>
        <pc:spChg chg="mod topLvl">
          <ac:chgData name="Cannell, Michael B" userId="df291291-9ac9-42c2-a976-062f6e2ad9da" providerId="ADAL" clId="{246FD2B1-4094-5545-B89A-73F811CD20C4}" dt="2022-09-26T23:00:05.300" v="2702" actId="165"/>
          <ac:spMkLst>
            <pc:docMk/>
            <pc:sldMk cId="2138099613" sldId="574"/>
            <ac:spMk id="38" creationId="{EE341FB7-B5A4-0ED6-C658-C26BD2FE929F}"/>
          </ac:spMkLst>
        </pc:spChg>
        <pc:spChg chg="mod topLvl">
          <ac:chgData name="Cannell, Michael B" userId="df291291-9ac9-42c2-a976-062f6e2ad9da" providerId="ADAL" clId="{246FD2B1-4094-5545-B89A-73F811CD20C4}" dt="2022-09-26T23:00:05.300" v="2702" actId="165"/>
          <ac:spMkLst>
            <pc:docMk/>
            <pc:sldMk cId="2138099613" sldId="574"/>
            <ac:spMk id="39" creationId="{81CC3AB7-64D9-975B-3ED2-0D38EFE95AB7}"/>
          </ac:spMkLst>
        </pc:spChg>
        <pc:spChg chg="mod topLvl">
          <ac:chgData name="Cannell, Michael B" userId="df291291-9ac9-42c2-a976-062f6e2ad9da" providerId="ADAL" clId="{246FD2B1-4094-5545-B89A-73F811CD20C4}" dt="2022-09-26T23:00:05.300" v="2702" actId="165"/>
          <ac:spMkLst>
            <pc:docMk/>
            <pc:sldMk cId="2138099613" sldId="574"/>
            <ac:spMk id="40" creationId="{F72BCF1A-3044-F2F6-C34D-8F5E9F456340}"/>
          </ac:spMkLst>
        </pc:spChg>
        <pc:spChg chg="mod topLvl">
          <ac:chgData name="Cannell, Michael B" userId="df291291-9ac9-42c2-a976-062f6e2ad9da" providerId="ADAL" clId="{246FD2B1-4094-5545-B89A-73F811CD20C4}" dt="2022-09-26T23:00:05.300" v="2702" actId="165"/>
          <ac:spMkLst>
            <pc:docMk/>
            <pc:sldMk cId="2138099613" sldId="574"/>
            <ac:spMk id="41" creationId="{40C8F828-8839-9210-5ACE-75F42A69EAF9}"/>
          </ac:spMkLst>
        </pc:spChg>
        <pc:spChg chg="mod topLvl">
          <ac:chgData name="Cannell, Michael B" userId="df291291-9ac9-42c2-a976-062f6e2ad9da" providerId="ADAL" clId="{246FD2B1-4094-5545-B89A-73F811CD20C4}" dt="2022-09-26T23:00:05.300" v="2702" actId="165"/>
          <ac:spMkLst>
            <pc:docMk/>
            <pc:sldMk cId="2138099613" sldId="574"/>
            <ac:spMk id="43" creationId="{98AC0AE0-D887-01C3-D7A1-BC3448CB969B}"/>
          </ac:spMkLst>
        </pc:spChg>
        <pc:spChg chg="mod topLvl">
          <ac:chgData name="Cannell, Michael B" userId="df291291-9ac9-42c2-a976-062f6e2ad9da" providerId="ADAL" clId="{246FD2B1-4094-5545-B89A-73F811CD20C4}" dt="2022-09-26T23:01:02.776" v="2716" actId="14100"/>
          <ac:spMkLst>
            <pc:docMk/>
            <pc:sldMk cId="2138099613" sldId="574"/>
            <ac:spMk id="44" creationId="{CCD88229-3730-0923-F2C9-E62CEA1E2DDC}"/>
          </ac:spMkLst>
        </pc:spChg>
        <pc:spChg chg="mod topLvl">
          <ac:chgData name="Cannell, Michael B" userId="df291291-9ac9-42c2-a976-062f6e2ad9da" providerId="ADAL" clId="{246FD2B1-4094-5545-B89A-73F811CD20C4}" dt="2022-09-26T23:00:05.300" v="2702" actId="165"/>
          <ac:spMkLst>
            <pc:docMk/>
            <pc:sldMk cId="2138099613" sldId="574"/>
            <ac:spMk id="45" creationId="{81CFC1D7-D989-107D-7F13-193F283AD0C6}"/>
          </ac:spMkLst>
        </pc:spChg>
        <pc:spChg chg="mod topLvl">
          <ac:chgData name="Cannell, Michael B" userId="df291291-9ac9-42c2-a976-062f6e2ad9da" providerId="ADAL" clId="{246FD2B1-4094-5545-B89A-73F811CD20C4}" dt="2022-09-26T23:00:05.300" v="2702" actId="165"/>
          <ac:spMkLst>
            <pc:docMk/>
            <pc:sldMk cId="2138099613" sldId="574"/>
            <ac:spMk id="46" creationId="{9A3A86B6-2674-4D22-35B8-8EEE65D2E60F}"/>
          </ac:spMkLst>
        </pc:spChg>
        <pc:spChg chg="mod topLvl">
          <ac:chgData name="Cannell, Michael B" userId="df291291-9ac9-42c2-a976-062f6e2ad9da" providerId="ADAL" clId="{246FD2B1-4094-5545-B89A-73F811CD20C4}" dt="2022-09-26T23:00:05.300" v="2702" actId="165"/>
          <ac:spMkLst>
            <pc:docMk/>
            <pc:sldMk cId="2138099613" sldId="574"/>
            <ac:spMk id="47" creationId="{8D9E7369-8E18-E4A5-3F82-93CEF06BAB46}"/>
          </ac:spMkLst>
        </pc:spChg>
        <pc:spChg chg="mod topLvl">
          <ac:chgData name="Cannell, Michael B" userId="df291291-9ac9-42c2-a976-062f6e2ad9da" providerId="ADAL" clId="{246FD2B1-4094-5545-B89A-73F811CD20C4}" dt="2022-09-26T23:00:05.300" v="2702" actId="165"/>
          <ac:spMkLst>
            <pc:docMk/>
            <pc:sldMk cId="2138099613" sldId="574"/>
            <ac:spMk id="48" creationId="{A189A63D-9D86-9227-80D4-94660D0C3598}"/>
          </ac:spMkLst>
        </pc:spChg>
        <pc:spChg chg="mod topLvl">
          <ac:chgData name="Cannell, Michael B" userId="df291291-9ac9-42c2-a976-062f6e2ad9da" providerId="ADAL" clId="{246FD2B1-4094-5545-B89A-73F811CD20C4}" dt="2022-09-26T23:00:05.300" v="2702" actId="165"/>
          <ac:spMkLst>
            <pc:docMk/>
            <pc:sldMk cId="2138099613" sldId="574"/>
            <ac:spMk id="51" creationId="{80F2FBDA-A94C-008F-1CAA-EB4CF4B400BD}"/>
          </ac:spMkLst>
        </pc:spChg>
        <pc:spChg chg="mod topLvl">
          <ac:chgData name="Cannell, Michael B" userId="df291291-9ac9-42c2-a976-062f6e2ad9da" providerId="ADAL" clId="{246FD2B1-4094-5545-B89A-73F811CD20C4}" dt="2022-09-26T23:00:05.300" v="2702" actId="165"/>
          <ac:spMkLst>
            <pc:docMk/>
            <pc:sldMk cId="2138099613" sldId="574"/>
            <ac:spMk id="52" creationId="{A7963FE0-F39E-58BF-3E2B-2A7D0CD0F84A}"/>
          </ac:spMkLst>
        </pc:spChg>
        <pc:spChg chg="mod topLvl">
          <ac:chgData name="Cannell, Michael B" userId="df291291-9ac9-42c2-a976-062f6e2ad9da" providerId="ADAL" clId="{246FD2B1-4094-5545-B89A-73F811CD20C4}" dt="2022-09-26T23:00:05.300" v="2702" actId="165"/>
          <ac:spMkLst>
            <pc:docMk/>
            <pc:sldMk cId="2138099613" sldId="574"/>
            <ac:spMk id="53" creationId="{8C720B98-2720-7E09-78D9-A00086177E5C}"/>
          </ac:spMkLst>
        </pc:spChg>
        <pc:spChg chg="mod topLvl">
          <ac:chgData name="Cannell, Michael B" userId="df291291-9ac9-42c2-a976-062f6e2ad9da" providerId="ADAL" clId="{246FD2B1-4094-5545-B89A-73F811CD20C4}" dt="2022-09-26T23:00:05.300" v="2702" actId="165"/>
          <ac:spMkLst>
            <pc:docMk/>
            <pc:sldMk cId="2138099613" sldId="574"/>
            <ac:spMk id="54" creationId="{96E5F69D-74E7-9F29-6D68-99891B2FF925}"/>
          </ac:spMkLst>
        </pc:spChg>
        <pc:spChg chg="mod topLvl">
          <ac:chgData name="Cannell, Michael B" userId="df291291-9ac9-42c2-a976-062f6e2ad9da" providerId="ADAL" clId="{246FD2B1-4094-5545-B89A-73F811CD20C4}" dt="2022-09-26T23:00:05.300" v="2702" actId="165"/>
          <ac:spMkLst>
            <pc:docMk/>
            <pc:sldMk cId="2138099613" sldId="574"/>
            <ac:spMk id="55" creationId="{E8C6E50A-2044-AC0D-4EC6-2CC787B702F2}"/>
          </ac:spMkLst>
        </pc:spChg>
        <pc:spChg chg="mod topLvl">
          <ac:chgData name="Cannell, Michael B" userId="df291291-9ac9-42c2-a976-062f6e2ad9da" providerId="ADAL" clId="{246FD2B1-4094-5545-B89A-73F811CD20C4}" dt="2022-09-26T23:00:05.300" v="2702" actId="165"/>
          <ac:spMkLst>
            <pc:docMk/>
            <pc:sldMk cId="2138099613" sldId="574"/>
            <ac:spMk id="56" creationId="{14D74131-D786-443D-8011-249168384020}"/>
          </ac:spMkLst>
        </pc:spChg>
        <pc:spChg chg="mod topLvl">
          <ac:chgData name="Cannell, Michael B" userId="df291291-9ac9-42c2-a976-062f6e2ad9da" providerId="ADAL" clId="{246FD2B1-4094-5545-B89A-73F811CD20C4}" dt="2022-09-26T23:00:05.300" v="2702" actId="165"/>
          <ac:spMkLst>
            <pc:docMk/>
            <pc:sldMk cId="2138099613" sldId="574"/>
            <ac:spMk id="57" creationId="{8486E7F1-B4FA-A276-CB40-5B6B41BAC066}"/>
          </ac:spMkLst>
        </pc:spChg>
        <pc:spChg chg="mod topLvl">
          <ac:chgData name="Cannell, Michael B" userId="df291291-9ac9-42c2-a976-062f6e2ad9da" providerId="ADAL" clId="{246FD2B1-4094-5545-B89A-73F811CD20C4}" dt="2022-09-26T23:00:05.300" v="2702" actId="165"/>
          <ac:spMkLst>
            <pc:docMk/>
            <pc:sldMk cId="2138099613" sldId="574"/>
            <ac:spMk id="58" creationId="{355CBAE9-45D1-ED83-12BE-85F0DAAEDA7E}"/>
          </ac:spMkLst>
        </pc:spChg>
        <pc:spChg chg="mod topLvl">
          <ac:chgData name="Cannell, Michael B" userId="df291291-9ac9-42c2-a976-062f6e2ad9da" providerId="ADAL" clId="{246FD2B1-4094-5545-B89A-73F811CD20C4}" dt="2022-09-26T23:00:05.300" v="2702" actId="165"/>
          <ac:spMkLst>
            <pc:docMk/>
            <pc:sldMk cId="2138099613" sldId="574"/>
            <ac:spMk id="59" creationId="{692E852E-8388-FD0A-3F45-86C67FAE9DCB}"/>
          </ac:spMkLst>
        </pc:spChg>
        <pc:spChg chg="mod topLvl">
          <ac:chgData name="Cannell, Michael B" userId="df291291-9ac9-42c2-a976-062f6e2ad9da" providerId="ADAL" clId="{246FD2B1-4094-5545-B89A-73F811CD20C4}" dt="2022-09-26T23:00:05.300" v="2702" actId="165"/>
          <ac:spMkLst>
            <pc:docMk/>
            <pc:sldMk cId="2138099613" sldId="574"/>
            <ac:spMk id="60" creationId="{08656AE9-15D2-EFDF-79DE-C9E1B4C1D69A}"/>
          </ac:spMkLst>
        </pc:spChg>
        <pc:spChg chg="mod topLvl">
          <ac:chgData name="Cannell, Michael B" userId="df291291-9ac9-42c2-a976-062f6e2ad9da" providerId="ADAL" clId="{246FD2B1-4094-5545-B89A-73F811CD20C4}" dt="2022-09-26T23:00:05.300" v="2702" actId="165"/>
          <ac:spMkLst>
            <pc:docMk/>
            <pc:sldMk cId="2138099613" sldId="574"/>
            <ac:spMk id="61" creationId="{88C08AD2-2B10-1199-BE1D-67EEBC81228B}"/>
          </ac:spMkLst>
        </pc:spChg>
        <pc:spChg chg="mod topLvl">
          <ac:chgData name="Cannell, Michael B" userId="df291291-9ac9-42c2-a976-062f6e2ad9da" providerId="ADAL" clId="{246FD2B1-4094-5545-B89A-73F811CD20C4}" dt="2022-09-26T23:00:05.300" v="2702" actId="165"/>
          <ac:spMkLst>
            <pc:docMk/>
            <pc:sldMk cId="2138099613" sldId="574"/>
            <ac:spMk id="62" creationId="{4CDD4CAA-7354-9E6F-8B0B-08C0E5E86E33}"/>
          </ac:spMkLst>
        </pc:spChg>
        <pc:spChg chg="mod topLvl">
          <ac:chgData name="Cannell, Michael B" userId="df291291-9ac9-42c2-a976-062f6e2ad9da" providerId="ADAL" clId="{246FD2B1-4094-5545-B89A-73F811CD20C4}" dt="2022-09-26T23:00:05.300" v="2702" actId="165"/>
          <ac:spMkLst>
            <pc:docMk/>
            <pc:sldMk cId="2138099613" sldId="574"/>
            <ac:spMk id="63" creationId="{C4DE3C8E-1472-C318-B0AD-74444F214182}"/>
          </ac:spMkLst>
        </pc:spChg>
        <pc:spChg chg="mod topLvl">
          <ac:chgData name="Cannell, Michael B" userId="df291291-9ac9-42c2-a976-062f6e2ad9da" providerId="ADAL" clId="{246FD2B1-4094-5545-B89A-73F811CD20C4}" dt="2022-09-26T23:00:05.300" v="2702" actId="165"/>
          <ac:spMkLst>
            <pc:docMk/>
            <pc:sldMk cId="2138099613" sldId="574"/>
            <ac:spMk id="64" creationId="{B54BF5EF-3CED-EC34-A72E-64CB069809F3}"/>
          </ac:spMkLst>
        </pc:spChg>
        <pc:spChg chg="mod topLvl">
          <ac:chgData name="Cannell, Michael B" userId="df291291-9ac9-42c2-a976-062f6e2ad9da" providerId="ADAL" clId="{246FD2B1-4094-5545-B89A-73F811CD20C4}" dt="2022-09-26T23:00:05.300" v="2702" actId="165"/>
          <ac:spMkLst>
            <pc:docMk/>
            <pc:sldMk cId="2138099613" sldId="574"/>
            <ac:spMk id="65" creationId="{80A40FEB-CFB7-B152-B23A-5D6B23F5672E}"/>
          </ac:spMkLst>
        </pc:spChg>
        <pc:spChg chg="mod topLvl">
          <ac:chgData name="Cannell, Michael B" userId="df291291-9ac9-42c2-a976-062f6e2ad9da" providerId="ADAL" clId="{246FD2B1-4094-5545-B89A-73F811CD20C4}" dt="2022-09-26T23:00:05.300" v="2702" actId="165"/>
          <ac:spMkLst>
            <pc:docMk/>
            <pc:sldMk cId="2138099613" sldId="574"/>
            <ac:spMk id="66" creationId="{38090D8C-08CE-564B-B90A-4B6CB580A91D}"/>
          </ac:spMkLst>
        </pc:spChg>
        <pc:spChg chg="mod topLvl">
          <ac:chgData name="Cannell, Michael B" userId="df291291-9ac9-42c2-a976-062f6e2ad9da" providerId="ADAL" clId="{246FD2B1-4094-5545-B89A-73F811CD20C4}" dt="2022-09-26T23:00:05.300" v="2702" actId="165"/>
          <ac:spMkLst>
            <pc:docMk/>
            <pc:sldMk cId="2138099613" sldId="574"/>
            <ac:spMk id="67" creationId="{D0F2F976-9566-9137-CD07-86DA829A5151}"/>
          </ac:spMkLst>
        </pc:spChg>
        <pc:spChg chg="mod topLvl">
          <ac:chgData name="Cannell, Michael B" userId="df291291-9ac9-42c2-a976-062f6e2ad9da" providerId="ADAL" clId="{246FD2B1-4094-5545-B89A-73F811CD20C4}" dt="2022-09-26T23:00:05.300" v="2702" actId="165"/>
          <ac:spMkLst>
            <pc:docMk/>
            <pc:sldMk cId="2138099613" sldId="574"/>
            <ac:spMk id="68" creationId="{BC143064-030A-5758-01F7-414B0A925DAA}"/>
          </ac:spMkLst>
        </pc:spChg>
        <pc:spChg chg="mod topLvl">
          <ac:chgData name="Cannell, Michael B" userId="df291291-9ac9-42c2-a976-062f6e2ad9da" providerId="ADAL" clId="{246FD2B1-4094-5545-B89A-73F811CD20C4}" dt="2022-09-26T23:00:05.300" v="2702" actId="165"/>
          <ac:spMkLst>
            <pc:docMk/>
            <pc:sldMk cId="2138099613" sldId="574"/>
            <ac:spMk id="69" creationId="{084ABC70-DD5A-79FA-44C2-DEF5958164F3}"/>
          </ac:spMkLst>
        </pc:spChg>
        <pc:spChg chg="mod topLvl">
          <ac:chgData name="Cannell, Michael B" userId="df291291-9ac9-42c2-a976-062f6e2ad9da" providerId="ADAL" clId="{246FD2B1-4094-5545-B89A-73F811CD20C4}" dt="2022-09-26T23:00:05.300" v="2702" actId="165"/>
          <ac:spMkLst>
            <pc:docMk/>
            <pc:sldMk cId="2138099613" sldId="574"/>
            <ac:spMk id="70" creationId="{058937A6-BEF9-9657-BCAE-C6876A94FD7E}"/>
          </ac:spMkLst>
        </pc:spChg>
        <pc:spChg chg="mod topLvl">
          <ac:chgData name="Cannell, Michael B" userId="df291291-9ac9-42c2-a976-062f6e2ad9da" providerId="ADAL" clId="{246FD2B1-4094-5545-B89A-73F811CD20C4}" dt="2022-09-26T23:00:05.300" v="2702" actId="165"/>
          <ac:spMkLst>
            <pc:docMk/>
            <pc:sldMk cId="2138099613" sldId="574"/>
            <ac:spMk id="71" creationId="{712B08F5-4CDC-9102-9ABB-8B2EC595FC06}"/>
          </ac:spMkLst>
        </pc:spChg>
        <pc:spChg chg="mod topLvl">
          <ac:chgData name="Cannell, Michael B" userId="df291291-9ac9-42c2-a976-062f6e2ad9da" providerId="ADAL" clId="{246FD2B1-4094-5545-B89A-73F811CD20C4}" dt="2022-09-26T23:00:05.300" v="2702" actId="165"/>
          <ac:spMkLst>
            <pc:docMk/>
            <pc:sldMk cId="2138099613" sldId="574"/>
            <ac:spMk id="72" creationId="{CDBE0743-036C-71CE-69A2-3DF3477AB2BA}"/>
          </ac:spMkLst>
        </pc:spChg>
        <pc:spChg chg="mod topLvl">
          <ac:chgData name="Cannell, Michael B" userId="df291291-9ac9-42c2-a976-062f6e2ad9da" providerId="ADAL" clId="{246FD2B1-4094-5545-B89A-73F811CD20C4}" dt="2022-09-26T23:00:05.300" v="2702" actId="165"/>
          <ac:spMkLst>
            <pc:docMk/>
            <pc:sldMk cId="2138099613" sldId="574"/>
            <ac:spMk id="73" creationId="{AAF30CC0-0888-C684-B92A-4AB71453D291}"/>
          </ac:spMkLst>
        </pc:spChg>
        <pc:spChg chg="mod topLvl">
          <ac:chgData name="Cannell, Michael B" userId="df291291-9ac9-42c2-a976-062f6e2ad9da" providerId="ADAL" clId="{246FD2B1-4094-5545-B89A-73F811CD20C4}" dt="2022-09-26T23:00:05.300" v="2702" actId="165"/>
          <ac:spMkLst>
            <pc:docMk/>
            <pc:sldMk cId="2138099613" sldId="574"/>
            <ac:spMk id="74" creationId="{DEAC1337-6E2F-C6B2-769B-3814829DB49F}"/>
          </ac:spMkLst>
        </pc:spChg>
        <pc:spChg chg="mod topLvl">
          <ac:chgData name="Cannell, Michael B" userId="df291291-9ac9-42c2-a976-062f6e2ad9da" providerId="ADAL" clId="{246FD2B1-4094-5545-B89A-73F811CD20C4}" dt="2022-09-26T23:00:05.300" v="2702" actId="165"/>
          <ac:spMkLst>
            <pc:docMk/>
            <pc:sldMk cId="2138099613" sldId="574"/>
            <ac:spMk id="75" creationId="{8BA73DEF-A375-FAA5-F7C8-8577E6321686}"/>
          </ac:spMkLst>
        </pc:spChg>
        <pc:spChg chg="mod topLvl">
          <ac:chgData name="Cannell, Michael B" userId="df291291-9ac9-42c2-a976-062f6e2ad9da" providerId="ADAL" clId="{246FD2B1-4094-5545-B89A-73F811CD20C4}" dt="2022-09-26T23:00:05.300" v="2702" actId="165"/>
          <ac:spMkLst>
            <pc:docMk/>
            <pc:sldMk cId="2138099613" sldId="574"/>
            <ac:spMk id="76" creationId="{81F491D7-77F7-16AA-762C-28253A6A08BC}"/>
          </ac:spMkLst>
        </pc:spChg>
        <pc:grpChg chg="del mod">
          <ac:chgData name="Cannell, Michael B" userId="df291291-9ac9-42c2-a976-062f6e2ad9da" providerId="ADAL" clId="{246FD2B1-4094-5545-B89A-73F811CD20C4}" dt="2022-09-26T23:00:05.300" v="2702" actId="165"/>
          <ac:grpSpMkLst>
            <pc:docMk/>
            <pc:sldMk cId="2138099613" sldId="574"/>
            <ac:grpSpMk id="2" creationId="{9A1EEA55-537F-6F5B-9E98-134AD6E6C88D}"/>
          </ac:grpSpMkLst>
        </pc:grpChg>
        <pc:cxnChg chg="mod topLvl">
          <ac:chgData name="Cannell, Michael B" userId="df291291-9ac9-42c2-a976-062f6e2ad9da" providerId="ADAL" clId="{246FD2B1-4094-5545-B89A-73F811CD20C4}" dt="2022-09-26T23:00:05.300" v="2702" actId="165"/>
          <ac:cxnSpMkLst>
            <pc:docMk/>
            <pc:sldMk cId="2138099613" sldId="574"/>
            <ac:cxnSpMk id="3" creationId="{82841B5A-1A52-A9FD-658A-739E1B08FE03}"/>
          </ac:cxnSpMkLst>
        </pc:cxnChg>
        <pc:cxnChg chg="mod topLvl">
          <ac:chgData name="Cannell, Michael B" userId="df291291-9ac9-42c2-a976-062f6e2ad9da" providerId="ADAL" clId="{246FD2B1-4094-5545-B89A-73F811CD20C4}" dt="2022-09-26T23:00:05.300" v="2702" actId="165"/>
          <ac:cxnSpMkLst>
            <pc:docMk/>
            <pc:sldMk cId="2138099613" sldId="574"/>
            <ac:cxnSpMk id="5" creationId="{DAD04491-881A-B525-2992-254F3DE30DC6}"/>
          </ac:cxnSpMkLst>
        </pc:cxnChg>
        <pc:cxnChg chg="mod topLvl">
          <ac:chgData name="Cannell, Michael B" userId="df291291-9ac9-42c2-a976-062f6e2ad9da" providerId="ADAL" clId="{246FD2B1-4094-5545-B89A-73F811CD20C4}" dt="2022-09-26T23:00:05.300" v="2702" actId="165"/>
          <ac:cxnSpMkLst>
            <pc:docMk/>
            <pc:sldMk cId="2138099613" sldId="574"/>
            <ac:cxnSpMk id="42" creationId="{1AC35CF8-FCF2-FD2B-FFD3-239BD2F2B8BC}"/>
          </ac:cxnSpMkLst>
        </pc:cxnChg>
      </pc:sldChg>
      <pc:sldChg chg="del">
        <pc:chgData name="Cannell, Michael B" userId="df291291-9ac9-42c2-a976-062f6e2ad9da" providerId="ADAL" clId="{246FD2B1-4094-5545-B89A-73F811CD20C4}" dt="2022-09-26T20:32:52.953" v="175" actId="2696"/>
        <pc:sldMkLst>
          <pc:docMk/>
          <pc:sldMk cId="241995895" sldId="575"/>
        </pc:sldMkLst>
      </pc:sldChg>
      <pc:sldChg chg="addSp delSp modSp add del mod modNotesTx">
        <pc:chgData name="Cannell, Michael B" userId="df291291-9ac9-42c2-a976-062f6e2ad9da" providerId="ADAL" clId="{246FD2B1-4094-5545-B89A-73F811CD20C4}" dt="2022-09-26T23:02:14.871" v="2738" actId="20577"/>
        <pc:sldMkLst>
          <pc:docMk/>
          <pc:sldMk cId="2962174692" sldId="576"/>
        </pc:sldMkLst>
        <pc:spChg chg="add del mod">
          <ac:chgData name="Cannell, Michael B" userId="df291291-9ac9-42c2-a976-062f6e2ad9da" providerId="ADAL" clId="{246FD2B1-4094-5545-B89A-73F811CD20C4}" dt="2022-09-26T22:53:08.120" v="2650" actId="478"/>
          <ac:spMkLst>
            <pc:docMk/>
            <pc:sldMk cId="2962174692" sldId="576"/>
            <ac:spMk id="2" creationId="{A584B9BA-83BE-94AD-C715-C452A9E48E39}"/>
          </ac:spMkLst>
        </pc:spChg>
        <pc:spChg chg="del mod">
          <ac:chgData name="Cannell, Michael B" userId="df291291-9ac9-42c2-a976-062f6e2ad9da" providerId="ADAL" clId="{246FD2B1-4094-5545-B89A-73F811CD20C4}" dt="2022-09-26T22:54:23.969" v="2670" actId="478"/>
          <ac:spMkLst>
            <pc:docMk/>
            <pc:sldMk cId="2962174692" sldId="576"/>
            <ac:spMk id="4" creationId="{B709723F-20C0-0F92-9A8F-9717511F2FFD}"/>
          </ac:spMkLst>
        </pc:spChg>
        <pc:spChg chg="del">
          <ac:chgData name="Cannell, Michael B" userId="df291291-9ac9-42c2-a976-062f6e2ad9da" providerId="ADAL" clId="{246FD2B1-4094-5545-B89A-73F811CD20C4}" dt="2022-09-26T22:54:18.974" v="2667" actId="478"/>
          <ac:spMkLst>
            <pc:docMk/>
            <pc:sldMk cId="2962174692" sldId="576"/>
            <ac:spMk id="6" creationId="{08ED6963-ACF2-E4F4-C190-A9A76A3FD392}"/>
          </ac:spMkLst>
        </pc:spChg>
        <pc:spChg chg="mod">
          <ac:chgData name="Cannell, Michael B" userId="df291291-9ac9-42c2-a976-062f6e2ad9da" providerId="ADAL" clId="{246FD2B1-4094-5545-B89A-73F811CD20C4}" dt="2022-09-26T22:54:01.398" v="2666" actId="1076"/>
          <ac:spMkLst>
            <pc:docMk/>
            <pc:sldMk cId="2962174692" sldId="576"/>
            <ac:spMk id="13" creationId="{AEC6ACAF-E8A7-5686-414D-C3BE22DDB7C0}"/>
          </ac:spMkLst>
        </pc:spChg>
        <pc:spChg chg="mod">
          <ac:chgData name="Cannell, Michael B" userId="df291291-9ac9-42c2-a976-062f6e2ad9da" providerId="ADAL" clId="{246FD2B1-4094-5545-B89A-73F811CD20C4}" dt="2022-09-26T22:53:29.218" v="2665" actId="1037"/>
          <ac:spMkLst>
            <pc:docMk/>
            <pc:sldMk cId="2962174692" sldId="576"/>
            <ac:spMk id="15" creationId="{804EB03E-CA73-4345-44C6-1E7C086D48A8}"/>
          </ac:spMkLst>
        </pc:spChg>
        <pc:spChg chg="del">
          <ac:chgData name="Cannell, Michael B" userId="df291291-9ac9-42c2-a976-062f6e2ad9da" providerId="ADAL" clId="{246FD2B1-4094-5545-B89A-73F811CD20C4}" dt="2022-09-26T22:54:25.499" v="2671" actId="478"/>
          <ac:spMkLst>
            <pc:docMk/>
            <pc:sldMk cId="2962174692" sldId="576"/>
            <ac:spMk id="16" creationId="{14F4193B-3918-73F0-2A11-A2A29D3904E9}"/>
          </ac:spMkLst>
        </pc:spChg>
        <pc:spChg chg="del">
          <ac:chgData name="Cannell, Michael B" userId="df291291-9ac9-42c2-a976-062f6e2ad9da" providerId="ADAL" clId="{246FD2B1-4094-5545-B89A-73F811CD20C4}" dt="2022-09-26T22:54:29.526" v="2673" actId="478"/>
          <ac:spMkLst>
            <pc:docMk/>
            <pc:sldMk cId="2962174692" sldId="576"/>
            <ac:spMk id="17" creationId="{B2D47199-83EF-9593-27D6-064691A6AFCF}"/>
          </ac:spMkLst>
        </pc:spChg>
        <pc:spChg chg="del">
          <ac:chgData name="Cannell, Michael B" userId="df291291-9ac9-42c2-a976-062f6e2ad9da" providerId="ADAL" clId="{246FD2B1-4094-5545-B89A-73F811CD20C4}" dt="2022-09-26T22:54:22.360" v="2669" actId="478"/>
          <ac:spMkLst>
            <pc:docMk/>
            <pc:sldMk cId="2962174692" sldId="576"/>
            <ac:spMk id="18" creationId="{11F25F93-EA48-5974-754C-E12002F65609}"/>
          </ac:spMkLst>
        </pc:spChg>
        <pc:spChg chg="del">
          <ac:chgData name="Cannell, Michael B" userId="df291291-9ac9-42c2-a976-062f6e2ad9da" providerId="ADAL" clId="{246FD2B1-4094-5545-B89A-73F811CD20C4}" dt="2022-09-26T22:54:27.501" v="2672" actId="478"/>
          <ac:spMkLst>
            <pc:docMk/>
            <pc:sldMk cId="2962174692" sldId="576"/>
            <ac:spMk id="19" creationId="{ADF91237-6A30-0E34-A97F-E1F8E6C3E1A0}"/>
          </ac:spMkLst>
        </pc:spChg>
        <pc:spChg chg="mod">
          <ac:chgData name="Cannell, Michael B" userId="df291291-9ac9-42c2-a976-062f6e2ad9da" providerId="ADAL" clId="{246FD2B1-4094-5545-B89A-73F811CD20C4}" dt="2022-09-26T22:54:01.398" v="2666" actId="1076"/>
          <ac:spMkLst>
            <pc:docMk/>
            <pc:sldMk cId="2962174692" sldId="576"/>
            <ac:spMk id="21" creationId="{E384B5B2-1A3E-7D8A-10E1-884B7EC2E595}"/>
          </ac:spMkLst>
        </pc:spChg>
        <pc:spChg chg="mod">
          <ac:chgData name="Cannell, Michael B" userId="df291291-9ac9-42c2-a976-062f6e2ad9da" providerId="ADAL" clId="{246FD2B1-4094-5545-B89A-73F811CD20C4}" dt="2022-09-26T22:54:01.398" v="2666" actId="1076"/>
          <ac:spMkLst>
            <pc:docMk/>
            <pc:sldMk cId="2962174692" sldId="576"/>
            <ac:spMk id="26" creationId="{BF27ED52-9A25-D3A6-45C3-552B4940D445}"/>
          </ac:spMkLst>
        </pc:spChg>
        <pc:spChg chg="mod">
          <ac:chgData name="Cannell, Michael B" userId="df291291-9ac9-42c2-a976-062f6e2ad9da" providerId="ADAL" clId="{246FD2B1-4094-5545-B89A-73F811CD20C4}" dt="2022-09-26T22:54:01.398" v="2666" actId="1076"/>
          <ac:spMkLst>
            <pc:docMk/>
            <pc:sldMk cId="2962174692" sldId="576"/>
            <ac:spMk id="27" creationId="{C91808F8-EE04-FFE4-6E7F-A8D39D5BD59A}"/>
          </ac:spMkLst>
        </pc:spChg>
        <pc:spChg chg="mod">
          <ac:chgData name="Cannell, Michael B" userId="df291291-9ac9-42c2-a976-062f6e2ad9da" providerId="ADAL" clId="{246FD2B1-4094-5545-B89A-73F811CD20C4}" dt="2022-09-26T22:54:01.398" v="2666" actId="1076"/>
          <ac:spMkLst>
            <pc:docMk/>
            <pc:sldMk cId="2962174692" sldId="576"/>
            <ac:spMk id="28" creationId="{B8708EE1-C8A1-F4A8-55E1-2E835B5A78B9}"/>
          </ac:spMkLst>
        </pc:spChg>
        <pc:spChg chg="mod">
          <ac:chgData name="Cannell, Michael B" userId="df291291-9ac9-42c2-a976-062f6e2ad9da" providerId="ADAL" clId="{246FD2B1-4094-5545-B89A-73F811CD20C4}" dt="2022-09-26T22:54:01.398" v="2666" actId="1076"/>
          <ac:spMkLst>
            <pc:docMk/>
            <pc:sldMk cId="2962174692" sldId="576"/>
            <ac:spMk id="29" creationId="{2C16D63B-010B-95D6-DCA2-C9A4993A3E8A}"/>
          </ac:spMkLst>
        </pc:spChg>
        <pc:spChg chg="mod">
          <ac:chgData name="Cannell, Michael B" userId="df291291-9ac9-42c2-a976-062f6e2ad9da" providerId="ADAL" clId="{246FD2B1-4094-5545-B89A-73F811CD20C4}" dt="2022-09-26T22:54:01.398" v="2666" actId="1076"/>
          <ac:spMkLst>
            <pc:docMk/>
            <pc:sldMk cId="2962174692" sldId="576"/>
            <ac:spMk id="30" creationId="{D08B097A-CB4A-AA80-479D-27659684144B}"/>
          </ac:spMkLst>
        </pc:spChg>
        <pc:spChg chg="mod">
          <ac:chgData name="Cannell, Michael B" userId="df291291-9ac9-42c2-a976-062f6e2ad9da" providerId="ADAL" clId="{246FD2B1-4094-5545-B89A-73F811CD20C4}" dt="2022-09-26T22:54:01.398" v="2666" actId="1076"/>
          <ac:spMkLst>
            <pc:docMk/>
            <pc:sldMk cId="2962174692" sldId="576"/>
            <ac:spMk id="31" creationId="{FC319884-62C4-3E32-D32F-E597C8C4F35B}"/>
          </ac:spMkLst>
        </pc:spChg>
        <pc:spChg chg="mod">
          <ac:chgData name="Cannell, Michael B" userId="df291291-9ac9-42c2-a976-062f6e2ad9da" providerId="ADAL" clId="{246FD2B1-4094-5545-B89A-73F811CD20C4}" dt="2022-09-26T22:54:01.398" v="2666" actId="1076"/>
          <ac:spMkLst>
            <pc:docMk/>
            <pc:sldMk cId="2962174692" sldId="576"/>
            <ac:spMk id="32" creationId="{3AEEB17A-EA26-2B7E-8298-168694DA7C7E}"/>
          </ac:spMkLst>
        </pc:spChg>
        <pc:graphicFrameChg chg="add mod modGraphic">
          <ac:chgData name="Cannell, Michael B" userId="df291291-9ac9-42c2-a976-062f6e2ad9da" providerId="ADAL" clId="{246FD2B1-4094-5545-B89A-73F811CD20C4}" dt="2022-09-26T23:02:07.255" v="2737" actId="20577"/>
          <ac:graphicFrameMkLst>
            <pc:docMk/>
            <pc:sldMk cId="2962174692" sldId="576"/>
            <ac:graphicFrameMk id="20" creationId="{9A425A60-92CB-36D0-BB85-DB8A70206082}"/>
          </ac:graphicFrameMkLst>
        </pc:graphicFrameChg>
      </pc:sldChg>
      <pc:sldChg chg="del">
        <pc:chgData name="Cannell, Michael B" userId="df291291-9ac9-42c2-a976-062f6e2ad9da" providerId="ADAL" clId="{246FD2B1-4094-5545-B89A-73F811CD20C4}" dt="2022-09-26T20:32:52.953" v="175" actId="2696"/>
        <pc:sldMkLst>
          <pc:docMk/>
          <pc:sldMk cId="364084682" sldId="578"/>
        </pc:sldMkLst>
      </pc:sldChg>
      <pc:sldChg chg="del">
        <pc:chgData name="Cannell, Michael B" userId="df291291-9ac9-42c2-a976-062f6e2ad9da" providerId="ADAL" clId="{246FD2B1-4094-5545-B89A-73F811CD20C4}" dt="2022-09-26T20:32:52.953" v="175" actId="2696"/>
        <pc:sldMkLst>
          <pc:docMk/>
          <pc:sldMk cId="1655817271" sldId="579"/>
        </pc:sldMkLst>
      </pc:sldChg>
      <pc:sldChg chg="del">
        <pc:chgData name="Cannell, Michael B" userId="df291291-9ac9-42c2-a976-062f6e2ad9da" providerId="ADAL" clId="{246FD2B1-4094-5545-B89A-73F811CD20C4}" dt="2022-09-26T20:32:52.953" v="175" actId="2696"/>
        <pc:sldMkLst>
          <pc:docMk/>
          <pc:sldMk cId="1745921350" sldId="580"/>
        </pc:sldMkLst>
      </pc:sldChg>
      <pc:sldChg chg="del">
        <pc:chgData name="Cannell, Michael B" userId="df291291-9ac9-42c2-a976-062f6e2ad9da" providerId="ADAL" clId="{246FD2B1-4094-5545-B89A-73F811CD20C4}" dt="2022-09-26T20:32:52.953" v="175" actId="2696"/>
        <pc:sldMkLst>
          <pc:docMk/>
          <pc:sldMk cId="1275180041" sldId="581"/>
        </pc:sldMkLst>
      </pc:sldChg>
      <pc:sldChg chg="del">
        <pc:chgData name="Cannell, Michael B" userId="df291291-9ac9-42c2-a976-062f6e2ad9da" providerId="ADAL" clId="{246FD2B1-4094-5545-B89A-73F811CD20C4}" dt="2022-09-26T20:32:52.953" v="175" actId="2696"/>
        <pc:sldMkLst>
          <pc:docMk/>
          <pc:sldMk cId="445763048" sldId="583"/>
        </pc:sldMkLst>
      </pc:sldChg>
      <pc:sldChg chg="del">
        <pc:chgData name="Cannell, Michael B" userId="df291291-9ac9-42c2-a976-062f6e2ad9da" providerId="ADAL" clId="{246FD2B1-4094-5545-B89A-73F811CD20C4}" dt="2022-09-26T20:32:52.953" v="175" actId="2696"/>
        <pc:sldMkLst>
          <pc:docMk/>
          <pc:sldMk cId="3363504677" sldId="584"/>
        </pc:sldMkLst>
      </pc:sldChg>
      <pc:sldChg chg="del">
        <pc:chgData name="Cannell, Michael B" userId="df291291-9ac9-42c2-a976-062f6e2ad9da" providerId="ADAL" clId="{246FD2B1-4094-5545-B89A-73F811CD20C4}" dt="2022-09-26T20:32:52.953" v="175" actId="2696"/>
        <pc:sldMkLst>
          <pc:docMk/>
          <pc:sldMk cId="2385563801" sldId="586"/>
        </pc:sldMkLst>
      </pc:sldChg>
      <pc:sldChg chg="del">
        <pc:chgData name="Cannell, Michael B" userId="df291291-9ac9-42c2-a976-062f6e2ad9da" providerId="ADAL" clId="{246FD2B1-4094-5545-B89A-73F811CD20C4}" dt="2022-09-26T20:32:52.953" v="175" actId="2696"/>
        <pc:sldMkLst>
          <pc:docMk/>
          <pc:sldMk cId="1302782352" sldId="587"/>
        </pc:sldMkLst>
      </pc:sldChg>
      <pc:sldChg chg="del">
        <pc:chgData name="Cannell, Michael B" userId="df291291-9ac9-42c2-a976-062f6e2ad9da" providerId="ADAL" clId="{246FD2B1-4094-5545-B89A-73F811CD20C4}" dt="2022-09-26T20:32:52.953" v="175" actId="2696"/>
        <pc:sldMkLst>
          <pc:docMk/>
          <pc:sldMk cId="1594212849" sldId="588"/>
        </pc:sldMkLst>
      </pc:sldChg>
      <pc:sldChg chg="del">
        <pc:chgData name="Cannell, Michael B" userId="df291291-9ac9-42c2-a976-062f6e2ad9da" providerId="ADAL" clId="{246FD2B1-4094-5545-B89A-73F811CD20C4}" dt="2022-09-26T20:32:52.953" v="175" actId="2696"/>
        <pc:sldMkLst>
          <pc:docMk/>
          <pc:sldMk cId="2823187964" sldId="589"/>
        </pc:sldMkLst>
      </pc:sldChg>
      <pc:sldChg chg="del">
        <pc:chgData name="Cannell, Michael B" userId="df291291-9ac9-42c2-a976-062f6e2ad9da" providerId="ADAL" clId="{246FD2B1-4094-5545-B89A-73F811CD20C4}" dt="2022-09-26T20:32:52.953" v="175" actId="2696"/>
        <pc:sldMkLst>
          <pc:docMk/>
          <pc:sldMk cId="3177509510" sldId="590"/>
        </pc:sldMkLst>
      </pc:sldChg>
      <pc:sldChg chg="del">
        <pc:chgData name="Cannell, Michael B" userId="df291291-9ac9-42c2-a976-062f6e2ad9da" providerId="ADAL" clId="{246FD2B1-4094-5545-B89A-73F811CD20C4}" dt="2022-09-26T20:32:52.953" v="175" actId="2696"/>
        <pc:sldMkLst>
          <pc:docMk/>
          <pc:sldMk cId="2205803243" sldId="591"/>
        </pc:sldMkLst>
      </pc:sldChg>
      <pc:sldChg chg="del">
        <pc:chgData name="Cannell, Michael B" userId="df291291-9ac9-42c2-a976-062f6e2ad9da" providerId="ADAL" clId="{246FD2B1-4094-5545-B89A-73F811CD20C4}" dt="2022-09-26T20:32:52.953" v="175" actId="2696"/>
        <pc:sldMkLst>
          <pc:docMk/>
          <pc:sldMk cId="545105592" sldId="592"/>
        </pc:sldMkLst>
      </pc:sldChg>
      <pc:sldChg chg="del">
        <pc:chgData name="Cannell, Michael B" userId="df291291-9ac9-42c2-a976-062f6e2ad9da" providerId="ADAL" clId="{246FD2B1-4094-5545-B89A-73F811CD20C4}" dt="2022-09-26T20:32:52.953" v="175" actId="2696"/>
        <pc:sldMkLst>
          <pc:docMk/>
          <pc:sldMk cId="1643297023" sldId="593"/>
        </pc:sldMkLst>
      </pc:sldChg>
      <pc:sldChg chg="del">
        <pc:chgData name="Cannell, Michael B" userId="df291291-9ac9-42c2-a976-062f6e2ad9da" providerId="ADAL" clId="{246FD2B1-4094-5545-B89A-73F811CD20C4}" dt="2022-09-26T20:32:52.953" v="175" actId="2696"/>
        <pc:sldMkLst>
          <pc:docMk/>
          <pc:sldMk cId="4061498018" sldId="594"/>
        </pc:sldMkLst>
      </pc:sldChg>
      <pc:sldChg chg="del">
        <pc:chgData name="Cannell, Michael B" userId="df291291-9ac9-42c2-a976-062f6e2ad9da" providerId="ADAL" clId="{246FD2B1-4094-5545-B89A-73F811CD20C4}" dt="2022-09-26T20:32:52.953" v="175" actId="2696"/>
        <pc:sldMkLst>
          <pc:docMk/>
          <pc:sldMk cId="2215105297" sldId="595"/>
        </pc:sldMkLst>
      </pc:sldChg>
      <pc:sldChg chg="del">
        <pc:chgData name="Cannell, Michael B" userId="df291291-9ac9-42c2-a976-062f6e2ad9da" providerId="ADAL" clId="{246FD2B1-4094-5545-B89A-73F811CD20C4}" dt="2022-09-26T20:32:52.953" v="175" actId="2696"/>
        <pc:sldMkLst>
          <pc:docMk/>
          <pc:sldMk cId="1650297100" sldId="596"/>
        </pc:sldMkLst>
      </pc:sldChg>
      <pc:sldChg chg="del">
        <pc:chgData name="Cannell, Michael B" userId="df291291-9ac9-42c2-a976-062f6e2ad9da" providerId="ADAL" clId="{246FD2B1-4094-5545-B89A-73F811CD20C4}" dt="2022-09-26T20:32:52.953" v="175" actId="2696"/>
        <pc:sldMkLst>
          <pc:docMk/>
          <pc:sldMk cId="308448861" sldId="597"/>
        </pc:sldMkLst>
      </pc:sldChg>
      <pc:sldChg chg="del">
        <pc:chgData name="Cannell, Michael B" userId="df291291-9ac9-42c2-a976-062f6e2ad9da" providerId="ADAL" clId="{246FD2B1-4094-5545-B89A-73F811CD20C4}" dt="2022-09-26T20:32:52.953" v="175" actId="2696"/>
        <pc:sldMkLst>
          <pc:docMk/>
          <pc:sldMk cId="3683055604" sldId="599"/>
        </pc:sldMkLst>
      </pc:sldChg>
      <pc:sldChg chg="modSp add mod">
        <pc:chgData name="Cannell, Michael B" userId="df291291-9ac9-42c2-a976-062f6e2ad9da" providerId="ADAL" clId="{246FD2B1-4094-5545-B89A-73F811CD20C4}" dt="2022-09-26T20:32:26.279" v="174" actId="2711"/>
        <pc:sldMkLst>
          <pc:docMk/>
          <pc:sldMk cId="1785446275" sldId="600"/>
        </pc:sldMkLst>
        <pc:spChg chg="mod">
          <ac:chgData name="Cannell, Michael B" userId="df291291-9ac9-42c2-a976-062f6e2ad9da" providerId="ADAL" clId="{246FD2B1-4094-5545-B89A-73F811CD20C4}" dt="2022-09-26T20:32:26.279" v="174" actId="2711"/>
          <ac:spMkLst>
            <pc:docMk/>
            <pc:sldMk cId="1785446275" sldId="600"/>
            <ac:spMk id="2" creationId="{75244B15-AAD3-D348-A179-7C203349A667}"/>
          </ac:spMkLst>
        </pc:spChg>
        <pc:spChg chg="mod">
          <ac:chgData name="Cannell, Michael B" userId="df291291-9ac9-42c2-a976-062f6e2ad9da" providerId="ADAL" clId="{246FD2B1-4094-5545-B89A-73F811CD20C4}" dt="2022-09-26T20:32:26.279" v="174" actId="2711"/>
          <ac:spMkLst>
            <pc:docMk/>
            <pc:sldMk cId="1785446275" sldId="600"/>
            <ac:spMk id="3" creationId="{6CFAB032-BE1B-7846-8CCA-A54CE1371396}"/>
          </ac:spMkLst>
        </pc:spChg>
        <pc:spChg chg="mod">
          <ac:chgData name="Cannell, Michael B" userId="df291291-9ac9-42c2-a976-062f6e2ad9da" providerId="ADAL" clId="{246FD2B1-4094-5545-B89A-73F811CD20C4}" dt="2022-09-26T20:32:26.279" v="174" actId="2711"/>
          <ac:spMkLst>
            <pc:docMk/>
            <pc:sldMk cId="1785446275" sldId="600"/>
            <ac:spMk id="4" creationId="{0E483A77-5904-4A49-91FE-C440B8726E23}"/>
          </ac:spMkLst>
        </pc:spChg>
      </pc:sldChg>
      <pc:sldChg chg="modSp add mod">
        <pc:chgData name="Cannell, Michael B" userId="df291291-9ac9-42c2-a976-062f6e2ad9da" providerId="ADAL" clId="{246FD2B1-4094-5545-B89A-73F811CD20C4}" dt="2022-09-26T21:37:36.528" v="214" actId="2711"/>
        <pc:sldMkLst>
          <pc:docMk/>
          <pc:sldMk cId="1831920761" sldId="601"/>
        </pc:sldMkLst>
        <pc:spChg chg="mod">
          <ac:chgData name="Cannell, Michael B" userId="df291291-9ac9-42c2-a976-062f6e2ad9da" providerId="ADAL" clId="{246FD2B1-4094-5545-B89A-73F811CD20C4}" dt="2022-09-26T21:37:36.528" v="214" actId="2711"/>
          <ac:spMkLst>
            <pc:docMk/>
            <pc:sldMk cId="1831920761" sldId="601"/>
            <ac:spMk id="2" creationId="{D2531E4E-CFBC-294D-8D6C-69C5506A423B}"/>
          </ac:spMkLst>
        </pc:spChg>
        <pc:spChg chg="mod">
          <ac:chgData name="Cannell, Michael B" userId="df291291-9ac9-42c2-a976-062f6e2ad9da" providerId="ADAL" clId="{246FD2B1-4094-5545-B89A-73F811CD20C4}" dt="2022-09-26T21:37:36.528" v="214" actId="2711"/>
          <ac:spMkLst>
            <pc:docMk/>
            <pc:sldMk cId="1831920761" sldId="601"/>
            <ac:spMk id="3" creationId="{F0181775-5CA0-8E4A-BFBE-5D86DEA07C0B}"/>
          </ac:spMkLst>
        </pc:spChg>
      </pc:sldChg>
      <pc:sldChg chg="modSp add mod">
        <pc:chgData name="Cannell, Michael B" userId="df291291-9ac9-42c2-a976-062f6e2ad9da" providerId="ADAL" clId="{246FD2B1-4094-5545-B89A-73F811CD20C4}" dt="2022-09-26T21:37:41.131" v="215" actId="2711"/>
        <pc:sldMkLst>
          <pc:docMk/>
          <pc:sldMk cId="1248727540" sldId="602"/>
        </pc:sldMkLst>
        <pc:spChg chg="mod">
          <ac:chgData name="Cannell, Michael B" userId="df291291-9ac9-42c2-a976-062f6e2ad9da" providerId="ADAL" clId="{246FD2B1-4094-5545-B89A-73F811CD20C4}" dt="2022-09-26T21:37:41.131" v="215" actId="2711"/>
          <ac:spMkLst>
            <pc:docMk/>
            <pc:sldMk cId="1248727540" sldId="602"/>
            <ac:spMk id="2" creationId="{9577D6E6-99A7-7543-BF81-FA27C80D97AF}"/>
          </ac:spMkLst>
        </pc:spChg>
        <pc:spChg chg="mod">
          <ac:chgData name="Cannell, Michael B" userId="df291291-9ac9-42c2-a976-062f6e2ad9da" providerId="ADAL" clId="{246FD2B1-4094-5545-B89A-73F811CD20C4}" dt="2022-09-26T21:37:41.131" v="215" actId="2711"/>
          <ac:spMkLst>
            <pc:docMk/>
            <pc:sldMk cId="1248727540" sldId="602"/>
            <ac:spMk id="3" creationId="{45443ECE-6ABE-B846-BA0D-9505A3347A00}"/>
          </ac:spMkLst>
        </pc:spChg>
      </pc:sldChg>
      <pc:sldChg chg="modSp add mod ord addCm">
        <pc:chgData name="Cannell, Michael B" userId="df291291-9ac9-42c2-a976-062f6e2ad9da" providerId="ADAL" clId="{246FD2B1-4094-5545-B89A-73F811CD20C4}" dt="2022-09-26T21:41:03.751" v="293" actId="20578"/>
        <pc:sldMkLst>
          <pc:docMk/>
          <pc:sldMk cId="2700316859" sldId="603"/>
        </pc:sldMkLst>
        <pc:spChg chg="mod">
          <ac:chgData name="Cannell, Michael B" userId="df291291-9ac9-42c2-a976-062f6e2ad9da" providerId="ADAL" clId="{246FD2B1-4094-5545-B89A-73F811CD20C4}" dt="2022-09-26T21:36:17.257" v="200" actId="2711"/>
          <ac:spMkLst>
            <pc:docMk/>
            <pc:sldMk cId="2700316859" sldId="603"/>
            <ac:spMk id="2" creationId="{9D01D5EA-B5BE-5D46-9E70-9EFF237DCCBD}"/>
          </ac:spMkLst>
        </pc:spChg>
        <pc:spChg chg="mod">
          <ac:chgData name="Cannell, Michael B" userId="df291291-9ac9-42c2-a976-062f6e2ad9da" providerId="ADAL" clId="{246FD2B1-4094-5545-B89A-73F811CD20C4}" dt="2022-09-26T21:36:17.257" v="200" actId="2711"/>
          <ac:spMkLst>
            <pc:docMk/>
            <pc:sldMk cId="2700316859" sldId="603"/>
            <ac:spMk id="3" creationId="{6F600F65-5453-CA4C-B071-E5C07463BA74}"/>
          </ac:spMkLst>
        </pc:spChg>
      </pc:sldChg>
      <pc:sldChg chg="new del">
        <pc:chgData name="Cannell, Michael B" userId="df291291-9ac9-42c2-a976-062f6e2ad9da" providerId="ADAL" clId="{246FD2B1-4094-5545-B89A-73F811CD20C4}" dt="2022-09-26T19:42:37.322" v="35" actId="680"/>
        <pc:sldMkLst>
          <pc:docMk/>
          <pc:sldMk cId="3054353777" sldId="603"/>
        </pc:sldMkLst>
      </pc:sldChg>
      <pc:sldChg chg="modSp new del mod ord">
        <pc:chgData name="Cannell, Michael B" userId="df291291-9ac9-42c2-a976-062f6e2ad9da" providerId="ADAL" clId="{246FD2B1-4094-5545-B89A-73F811CD20C4}" dt="2022-09-26T19:41:44.935" v="33" actId="2696"/>
        <pc:sldMkLst>
          <pc:docMk/>
          <pc:sldMk cId="3458149258" sldId="603"/>
        </pc:sldMkLst>
        <pc:spChg chg="mod">
          <ac:chgData name="Cannell, Michael B" userId="df291291-9ac9-42c2-a976-062f6e2ad9da" providerId="ADAL" clId="{246FD2B1-4094-5545-B89A-73F811CD20C4}" dt="2022-09-26T19:36:19.286" v="31" actId="20577"/>
          <ac:spMkLst>
            <pc:docMk/>
            <pc:sldMk cId="3458149258" sldId="603"/>
            <ac:spMk id="2" creationId="{CDF8EF41-4145-EBA9-C491-C663ABDE9A70}"/>
          </ac:spMkLst>
        </pc:spChg>
      </pc:sldChg>
      <pc:sldChg chg="addSp modSp add mod ord addCm modCm modNotesTx">
        <pc:chgData name="Cannell, Michael B" userId="df291291-9ac9-42c2-a976-062f6e2ad9da" providerId="ADAL" clId="{246FD2B1-4094-5545-B89A-73F811CD20C4}" dt="2022-09-26T21:41:03.751" v="293" actId="20578"/>
        <pc:sldMkLst>
          <pc:docMk/>
          <pc:sldMk cId="2007599277" sldId="604"/>
        </pc:sldMkLst>
        <pc:spChg chg="mod">
          <ac:chgData name="Cannell, Michael B" userId="df291291-9ac9-42c2-a976-062f6e2ad9da" providerId="ADAL" clId="{246FD2B1-4094-5545-B89A-73F811CD20C4}" dt="2022-09-26T21:36:01.707" v="196" actId="2711"/>
          <ac:spMkLst>
            <pc:docMk/>
            <pc:sldMk cId="2007599277" sldId="604"/>
            <ac:spMk id="2" creationId="{9D01D5EA-B5BE-5D46-9E70-9EFF237DCCBD}"/>
          </ac:spMkLst>
        </pc:spChg>
        <pc:spChg chg="mod">
          <ac:chgData name="Cannell, Michael B" userId="df291291-9ac9-42c2-a976-062f6e2ad9da" providerId="ADAL" clId="{246FD2B1-4094-5545-B89A-73F811CD20C4}" dt="2022-09-26T21:36:01.707" v="196" actId="2711"/>
          <ac:spMkLst>
            <pc:docMk/>
            <pc:sldMk cId="2007599277" sldId="604"/>
            <ac:spMk id="3" creationId="{6F600F65-5453-CA4C-B071-E5C07463BA74}"/>
          </ac:spMkLst>
        </pc:spChg>
        <pc:spChg chg="add mod">
          <ac:chgData name="Cannell, Michael B" userId="df291291-9ac9-42c2-a976-062f6e2ad9da" providerId="ADAL" clId="{246FD2B1-4094-5545-B89A-73F811CD20C4}" dt="2022-09-26T21:36:01.707" v="196" actId="2711"/>
          <ac:spMkLst>
            <pc:docMk/>
            <pc:sldMk cId="2007599277" sldId="604"/>
            <ac:spMk id="4" creationId="{EBEF09B0-550F-A191-E355-057D2CD6A6B3}"/>
          </ac:spMkLst>
        </pc:spChg>
      </pc:sldChg>
      <pc:sldChg chg="modSp add mod ord addCm">
        <pc:chgData name="Cannell, Michael B" userId="df291291-9ac9-42c2-a976-062f6e2ad9da" providerId="ADAL" clId="{246FD2B1-4094-5545-B89A-73F811CD20C4}" dt="2022-09-26T21:41:03.751" v="293" actId="20578"/>
        <pc:sldMkLst>
          <pc:docMk/>
          <pc:sldMk cId="3286573743" sldId="605"/>
        </pc:sldMkLst>
        <pc:spChg chg="mod">
          <ac:chgData name="Cannell, Michael B" userId="df291291-9ac9-42c2-a976-062f6e2ad9da" providerId="ADAL" clId="{246FD2B1-4094-5545-B89A-73F811CD20C4}" dt="2022-09-26T21:36:07.420" v="197" actId="2711"/>
          <ac:spMkLst>
            <pc:docMk/>
            <pc:sldMk cId="3286573743" sldId="605"/>
            <ac:spMk id="2" creationId="{D97D295A-D27E-904E-9C83-D7DA6C75DD81}"/>
          </ac:spMkLst>
        </pc:spChg>
        <pc:spChg chg="mod">
          <ac:chgData name="Cannell, Michael B" userId="df291291-9ac9-42c2-a976-062f6e2ad9da" providerId="ADAL" clId="{246FD2B1-4094-5545-B89A-73F811CD20C4}" dt="2022-09-26T21:36:07.454" v="198" actId="27636"/>
          <ac:spMkLst>
            <pc:docMk/>
            <pc:sldMk cId="3286573743" sldId="605"/>
            <ac:spMk id="3" creationId="{8AD464CC-02E5-DC6B-FB20-A2183F2A6609}"/>
          </ac:spMkLst>
        </pc:spChg>
      </pc:sldChg>
      <pc:sldChg chg="modSp add del mod">
        <pc:chgData name="Cannell, Michael B" userId="df291291-9ac9-42c2-a976-062f6e2ad9da" providerId="ADAL" clId="{246FD2B1-4094-5545-B89A-73F811CD20C4}" dt="2022-09-26T20:47:39.276" v="176" actId="2696"/>
        <pc:sldMkLst>
          <pc:docMk/>
          <pc:sldMk cId="1073406363" sldId="606"/>
        </pc:sldMkLst>
        <pc:spChg chg="mod">
          <ac:chgData name="Cannell, Michael B" userId="df291291-9ac9-42c2-a976-062f6e2ad9da" providerId="ADAL" clId="{246FD2B1-4094-5545-B89A-73F811CD20C4}" dt="2022-09-26T20:17:19.173" v="169" actId="2711"/>
          <ac:spMkLst>
            <pc:docMk/>
            <pc:sldMk cId="1073406363" sldId="606"/>
            <ac:spMk id="3" creationId="{6F600F65-5453-CA4C-B071-E5C07463BA74}"/>
          </ac:spMkLst>
        </pc:spChg>
      </pc:sldChg>
      <pc:sldChg chg="modSp add mod">
        <pc:chgData name="Cannell, Michael B" userId="df291291-9ac9-42c2-a976-062f6e2ad9da" providerId="ADAL" clId="{246FD2B1-4094-5545-B89A-73F811CD20C4}" dt="2022-09-26T21:41:36.552" v="295" actId="2711"/>
        <pc:sldMkLst>
          <pc:docMk/>
          <pc:sldMk cId="4259722811" sldId="606"/>
        </pc:sldMkLst>
        <pc:spChg chg="mod">
          <ac:chgData name="Cannell, Michael B" userId="df291291-9ac9-42c2-a976-062f6e2ad9da" providerId="ADAL" clId="{246FD2B1-4094-5545-B89A-73F811CD20C4}" dt="2022-09-26T21:41:36.552" v="295" actId="2711"/>
          <ac:spMkLst>
            <pc:docMk/>
            <pc:sldMk cId="4259722811" sldId="606"/>
            <ac:spMk id="2" creationId="{9D01D5EA-B5BE-5D46-9E70-9EFF237DCCBD}"/>
          </ac:spMkLst>
        </pc:spChg>
        <pc:spChg chg="mod">
          <ac:chgData name="Cannell, Michael B" userId="df291291-9ac9-42c2-a976-062f6e2ad9da" providerId="ADAL" clId="{246FD2B1-4094-5545-B89A-73F811CD20C4}" dt="2022-09-26T21:41:36.552" v="295" actId="2711"/>
          <ac:spMkLst>
            <pc:docMk/>
            <pc:sldMk cId="4259722811" sldId="606"/>
            <ac:spMk id="3" creationId="{6F600F65-5453-CA4C-B071-E5C07463BA74}"/>
          </ac:spMkLst>
        </pc:spChg>
      </pc:sldChg>
      <pc:sldChg chg="modSp add del mod">
        <pc:chgData name="Cannell, Michael B" userId="df291291-9ac9-42c2-a976-062f6e2ad9da" providerId="ADAL" clId="{246FD2B1-4094-5545-B89A-73F811CD20C4}" dt="2022-09-26T20:47:39.276" v="176" actId="2696"/>
        <pc:sldMkLst>
          <pc:docMk/>
          <pc:sldMk cId="2048724901" sldId="607"/>
        </pc:sldMkLst>
        <pc:spChg chg="mod">
          <ac:chgData name="Cannell, Michael B" userId="df291291-9ac9-42c2-a976-062f6e2ad9da" providerId="ADAL" clId="{246FD2B1-4094-5545-B89A-73F811CD20C4}" dt="2022-09-26T20:17:32.857" v="170" actId="2711"/>
          <ac:spMkLst>
            <pc:docMk/>
            <pc:sldMk cId="2048724901" sldId="607"/>
            <ac:spMk id="3" creationId="{6F600F65-5453-CA4C-B071-E5C07463BA74}"/>
          </ac:spMkLst>
        </pc:spChg>
      </pc:sldChg>
      <pc:sldChg chg="modSp new mod">
        <pc:chgData name="Cannell, Michael B" userId="df291291-9ac9-42c2-a976-062f6e2ad9da" providerId="ADAL" clId="{246FD2B1-4094-5545-B89A-73F811CD20C4}" dt="2022-09-26T21:49:34.733" v="464" actId="207"/>
        <pc:sldMkLst>
          <pc:docMk/>
          <pc:sldMk cId="2104395903" sldId="607"/>
        </pc:sldMkLst>
        <pc:spChg chg="mod">
          <ac:chgData name="Cannell, Michael B" userId="df291291-9ac9-42c2-a976-062f6e2ad9da" providerId="ADAL" clId="{246FD2B1-4094-5545-B89A-73F811CD20C4}" dt="2022-09-26T21:49:34.733" v="464" actId="207"/>
          <ac:spMkLst>
            <pc:docMk/>
            <pc:sldMk cId="2104395903" sldId="607"/>
            <ac:spMk id="2" creationId="{7F7F6A8F-7845-DA0F-2F0C-91876D19AF15}"/>
          </ac:spMkLst>
        </pc:spChg>
        <pc:spChg chg="mod">
          <ac:chgData name="Cannell, Michael B" userId="df291291-9ac9-42c2-a976-062f6e2ad9da" providerId="ADAL" clId="{246FD2B1-4094-5545-B89A-73F811CD20C4}" dt="2022-09-26T21:45:10.138" v="463" actId="20577"/>
          <ac:spMkLst>
            <pc:docMk/>
            <pc:sldMk cId="2104395903" sldId="607"/>
            <ac:spMk id="3" creationId="{CD056091-643C-9CEE-2163-2B9A276AEE73}"/>
          </ac:spMkLst>
        </pc:spChg>
      </pc:sldChg>
      <pc:sldChg chg="modSp new del mod">
        <pc:chgData name="Cannell, Michael B" userId="df291291-9ac9-42c2-a976-062f6e2ad9da" providerId="ADAL" clId="{246FD2B1-4094-5545-B89A-73F811CD20C4}" dt="2022-09-26T21:44:10.931" v="303" actId="680"/>
        <pc:sldMkLst>
          <pc:docMk/>
          <pc:sldMk cId="4013193861" sldId="607"/>
        </pc:sldMkLst>
        <pc:spChg chg="mod">
          <ac:chgData name="Cannell, Michael B" userId="df291291-9ac9-42c2-a976-062f6e2ad9da" providerId="ADAL" clId="{246FD2B1-4094-5545-B89A-73F811CD20C4}" dt="2022-09-26T21:44:10.442" v="302" actId="20577"/>
          <ac:spMkLst>
            <pc:docMk/>
            <pc:sldMk cId="4013193861" sldId="607"/>
            <ac:spMk id="2" creationId="{CCEC89FF-849F-0B5F-E791-E8D71BA9C6B3}"/>
          </ac:spMkLst>
        </pc:spChg>
      </pc:sldChg>
      <pc:sldChg chg="modSp new mod">
        <pc:chgData name="Cannell, Michael B" userId="df291291-9ac9-42c2-a976-062f6e2ad9da" providerId="ADAL" clId="{246FD2B1-4094-5545-B89A-73F811CD20C4}" dt="2022-09-26T21:51:57.066" v="588" actId="20577"/>
        <pc:sldMkLst>
          <pc:docMk/>
          <pc:sldMk cId="528763732" sldId="608"/>
        </pc:sldMkLst>
        <pc:spChg chg="mod">
          <ac:chgData name="Cannell, Michael B" userId="df291291-9ac9-42c2-a976-062f6e2ad9da" providerId="ADAL" clId="{246FD2B1-4094-5545-B89A-73F811CD20C4}" dt="2022-09-26T21:51:24.800" v="501" actId="20577"/>
          <ac:spMkLst>
            <pc:docMk/>
            <pc:sldMk cId="528763732" sldId="608"/>
            <ac:spMk id="2" creationId="{224440CC-4E04-313A-09EF-33D1228DAD01}"/>
          </ac:spMkLst>
        </pc:spChg>
        <pc:spChg chg="mod">
          <ac:chgData name="Cannell, Michael B" userId="df291291-9ac9-42c2-a976-062f6e2ad9da" providerId="ADAL" clId="{246FD2B1-4094-5545-B89A-73F811CD20C4}" dt="2022-09-26T21:51:57.066" v="588" actId="20577"/>
          <ac:spMkLst>
            <pc:docMk/>
            <pc:sldMk cId="528763732" sldId="608"/>
            <ac:spMk id="3" creationId="{FF509954-38A0-17C9-C22D-F9A8D4943942}"/>
          </ac:spMkLst>
        </pc:spChg>
      </pc:sldChg>
      <pc:sldChg chg="new del">
        <pc:chgData name="Cannell, Michael B" userId="df291291-9ac9-42c2-a976-062f6e2ad9da" providerId="ADAL" clId="{246FD2B1-4094-5545-B89A-73F811CD20C4}" dt="2022-09-26T21:49:55.939" v="466" actId="680"/>
        <pc:sldMkLst>
          <pc:docMk/>
          <pc:sldMk cId="1237053992" sldId="608"/>
        </pc:sldMkLst>
      </pc:sldChg>
      <pc:sldChg chg="modSp add del mod">
        <pc:chgData name="Cannell, Michael B" userId="df291291-9ac9-42c2-a976-062f6e2ad9da" providerId="ADAL" clId="{246FD2B1-4094-5545-B89A-73F811CD20C4}" dt="2022-09-26T20:47:39.276" v="176" actId="2696"/>
        <pc:sldMkLst>
          <pc:docMk/>
          <pc:sldMk cId="1953086838" sldId="608"/>
        </pc:sldMkLst>
        <pc:spChg chg="mod">
          <ac:chgData name="Cannell, Michael B" userId="df291291-9ac9-42c2-a976-062f6e2ad9da" providerId="ADAL" clId="{246FD2B1-4094-5545-B89A-73F811CD20C4}" dt="2022-09-26T20:17:43.027" v="172" actId="2711"/>
          <ac:spMkLst>
            <pc:docMk/>
            <pc:sldMk cId="1953086838" sldId="608"/>
            <ac:spMk id="3" creationId="{6F600F65-5453-CA4C-B071-E5C07463BA74}"/>
          </ac:spMkLst>
        </pc:spChg>
      </pc:sldChg>
      <pc:sldChg chg="modSp new mod">
        <pc:chgData name="Cannell, Michael B" userId="df291291-9ac9-42c2-a976-062f6e2ad9da" providerId="ADAL" clId="{246FD2B1-4094-5545-B89A-73F811CD20C4}" dt="2022-09-26T21:52:01.792" v="608" actId="20577"/>
        <pc:sldMkLst>
          <pc:docMk/>
          <pc:sldMk cId="912393915" sldId="609"/>
        </pc:sldMkLst>
        <pc:spChg chg="mod">
          <ac:chgData name="Cannell, Michael B" userId="df291291-9ac9-42c2-a976-062f6e2ad9da" providerId="ADAL" clId="{246FD2B1-4094-5545-B89A-73F811CD20C4}" dt="2022-09-26T21:51:39.689" v="520" actId="20577"/>
          <ac:spMkLst>
            <pc:docMk/>
            <pc:sldMk cId="912393915" sldId="609"/>
            <ac:spMk id="2" creationId="{D48B768E-6D69-AA2E-EAD1-607CADAE6EAE}"/>
          </ac:spMkLst>
        </pc:spChg>
        <pc:spChg chg="mod">
          <ac:chgData name="Cannell, Michael B" userId="df291291-9ac9-42c2-a976-062f6e2ad9da" providerId="ADAL" clId="{246FD2B1-4094-5545-B89A-73F811CD20C4}" dt="2022-09-26T21:52:01.792" v="608" actId="20577"/>
          <ac:spMkLst>
            <pc:docMk/>
            <pc:sldMk cId="912393915" sldId="609"/>
            <ac:spMk id="3" creationId="{966D3246-74AE-8987-A6E0-395A36A2E38B}"/>
          </ac:spMkLst>
        </pc:spChg>
      </pc:sldChg>
      <pc:sldChg chg="modSp new mod">
        <pc:chgData name="Cannell, Michael B" userId="df291291-9ac9-42c2-a976-062f6e2ad9da" providerId="ADAL" clId="{246FD2B1-4094-5545-B89A-73F811CD20C4}" dt="2022-09-26T21:52:25.071" v="641" actId="5793"/>
        <pc:sldMkLst>
          <pc:docMk/>
          <pc:sldMk cId="2414242671" sldId="610"/>
        </pc:sldMkLst>
        <pc:spChg chg="mod">
          <ac:chgData name="Cannell, Michael B" userId="df291291-9ac9-42c2-a976-062f6e2ad9da" providerId="ADAL" clId="{246FD2B1-4094-5545-B89A-73F811CD20C4}" dt="2022-09-26T21:52:16.845" v="611" actId="20577"/>
          <ac:spMkLst>
            <pc:docMk/>
            <pc:sldMk cId="2414242671" sldId="610"/>
            <ac:spMk id="2" creationId="{BD595689-525D-4C9C-B64B-4AF8EEF16068}"/>
          </ac:spMkLst>
        </pc:spChg>
        <pc:spChg chg="mod">
          <ac:chgData name="Cannell, Michael B" userId="df291291-9ac9-42c2-a976-062f6e2ad9da" providerId="ADAL" clId="{246FD2B1-4094-5545-B89A-73F811CD20C4}" dt="2022-09-26T21:52:25.071" v="641" actId="5793"/>
          <ac:spMkLst>
            <pc:docMk/>
            <pc:sldMk cId="2414242671" sldId="610"/>
            <ac:spMk id="3" creationId="{1F99CE1D-6FB5-85F7-DC42-B643BE08E357}"/>
          </ac:spMkLst>
        </pc:spChg>
      </pc:sldChg>
      <pc:sldChg chg="modSp new mod">
        <pc:chgData name="Cannell, Michael B" userId="df291291-9ac9-42c2-a976-062f6e2ad9da" providerId="ADAL" clId="{246FD2B1-4094-5545-B89A-73F811CD20C4}" dt="2022-09-26T21:52:41.075" v="671" actId="20577"/>
        <pc:sldMkLst>
          <pc:docMk/>
          <pc:sldMk cId="3089098712" sldId="611"/>
        </pc:sldMkLst>
        <pc:spChg chg="mod">
          <ac:chgData name="Cannell, Michael B" userId="df291291-9ac9-42c2-a976-062f6e2ad9da" providerId="ADAL" clId="{246FD2B1-4094-5545-B89A-73F811CD20C4}" dt="2022-09-26T21:52:41.075" v="671" actId="20577"/>
          <ac:spMkLst>
            <pc:docMk/>
            <pc:sldMk cId="3089098712" sldId="611"/>
            <ac:spMk id="2" creationId="{3850E63B-DE86-D84C-6D49-80913365B498}"/>
          </ac:spMkLst>
        </pc:spChg>
      </pc:sldChg>
      <pc:sldChg chg="modSp new mod">
        <pc:chgData name="Cannell, Michael B" userId="df291291-9ac9-42c2-a976-062f6e2ad9da" providerId="ADAL" clId="{246FD2B1-4094-5545-B89A-73F811CD20C4}" dt="2022-09-26T21:52:55.398" v="697" actId="20577"/>
        <pc:sldMkLst>
          <pc:docMk/>
          <pc:sldMk cId="1999094461" sldId="612"/>
        </pc:sldMkLst>
        <pc:spChg chg="mod">
          <ac:chgData name="Cannell, Michael B" userId="df291291-9ac9-42c2-a976-062f6e2ad9da" providerId="ADAL" clId="{246FD2B1-4094-5545-B89A-73F811CD20C4}" dt="2022-09-26T21:52:55.398" v="697" actId="20577"/>
          <ac:spMkLst>
            <pc:docMk/>
            <pc:sldMk cId="1999094461" sldId="612"/>
            <ac:spMk id="2" creationId="{9C8AB6A3-3D63-0C71-FCB2-4E1C5C7B222C}"/>
          </ac:spMkLst>
        </pc:spChg>
      </pc:sldChg>
      <pc:sldChg chg="modSp new mod">
        <pc:chgData name="Cannell, Michael B" userId="df291291-9ac9-42c2-a976-062f6e2ad9da" providerId="ADAL" clId="{246FD2B1-4094-5545-B89A-73F811CD20C4}" dt="2022-09-26T21:53:07.973" v="724" actId="20577"/>
        <pc:sldMkLst>
          <pc:docMk/>
          <pc:sldMk cId="519702476" sldId="613"/>
        </pc:sldMkLst>
        <pc:spChg chg="mod">
          <ac:chgData name="Cannell, Michael B" userId="df291291-9ac9-42c2-a976-062f6e2ad9da" providerId="ADAL" clId="{246FD2B1-4094-5545-B89A-73F811CD20C4}" dt="2022-09-26T21:53:07.973" v="724" actId="20577"/>
          <ac:spMkLst>
            <pc:docMk/>
            <pc:sldMk cId="519702476" sldId="613"/>
            <ac:spMk id="2" creationId="{C9AEA55E-2889-AD95-B9E5-AD4050CD3CB0}"/>
          </ac:spMkLst>
        </pc:spChg>
      </pc:sldChg>
      <pc:sldChg chg="modSp new mod">
        <pc:chgData name="Cannell, Michael B" userId="df291291-9ac9-42c2-a976-062f6e2ad9da" providerId="ADAL" clId="{246FD2B1-4094-5545-B89A-73F811CD20C4}" dt="2022-09-26T21:53:20.308" v="753" actId="20577"/>
        <pc:sldMkLst>
          <pc:docMk/>
          <pc:sldMk cId="2705956124" sldId="614"/>
        </pc:sldMkLst>
        <pc:spChg chg="mod">
          <ac:chgData name="Cannell, Michael B" userId="df291291-9ac9-42c2-a976-062f6e2ad9da" providerId="ADAL" clId="{246FD2B1-4094-5545-B89A-73F811CD20C4}" dt="2022-09-26T21:53:20.308" v="753" actId="20577"/>
          <ac:spMkLst>
            <pc:docMk/>
            <pc:sldMk cId="2705956124" sldId="614"/>
            <ac:spMk id="2" creationId="{2A54DAC1-0B42-645E-A817-7F0CD953405C}"/>
          </ac:spMkLst>
        </pc:spChg>
      </pc:sldChg>
      <pc:sldChg chg="modSp new mod">
        <pc:chgData name="Cannell, Michael B" userId="df291291-9ac9-42c2-a976-062f6e2ad9da" providerId="ADAL" clId="{246FD2B1-4094-5545-B89A-73F811CD20C4}" dt="2022-09-26T21:53:34.064" v="781" actId="20577"/>
        <pc:sldMkLst>
          <pc:docMk/>
          <pc:sldMk cId="3906855156" sldId="615"/>
        </pc:sldMkLst>
        <pc:spChg chg="mod">
          <ac:chgData name="Cannell, Michael B" userId="df291291-9ac9-42c2-a976-062f6e2ad9da" providerId="ADAL" clId="{246FD2B1-4094-5545-B89A-73F811CD20C4}" dt="2022-09-26T21:53:34.064" v="781" actId="20577"/>
          <ac:spMkLst>
            <pc:docMk/>
            <pc:sldMk cId="3906855156" sldId="615"/>
            <ac:spMk id="2" creationId="{C0D42844-BFFB-514A-2058-2B49BF7B0A73}"/>
          </ac:spMkLst>
        </pc:spChg>
      </pc:sldChg>
      <pc:sldChg chg="modSp new mod">
        <pc:chgData name="Cannell, Michael B" userId="df291291-9ac9-42c2-a976-062f6e2ad9da" providerId="ADAL" clId="{246FD2B1-4094-5545-B89A-73F811CD20C4}" dt="2022-09-26T21:53:48.557" v="798" actId="20577"/>
        <pc:sldMkLst>
          <pc:docMk/>
          <pc:sldMk cId="2398102979" sldId="616"/>
        </pc:sldMkLst>
        <pc:spChg chg="mod">
          <ac:chgData name="Cannell, Michael B" userId="df291291-9ac9-42c2-a976-062f6e2ad9da" providerId="ADAL" clId="{246FD2B1-4094-5545-B89A-73F811CD20C4}" dt="2022-09-26T21:53:48.557" v="798" actId="20577"/>
          <ac:spMkLst>
            <pc:docMk/>
            <pc:sldMk cId="2398102979" sldId="616"/>
            <ac:spMk id="2" creationId="{1175C232-00A7-CA7C-8ADA-910D99F59530}"/>
          </ac:spMkLst>
        </pc:spChg>
      </pc:sldChg>
      <pc:sldChg chg="new del">
        <pc:chgData name="Cannell, Michael B" userId="df291291-9ac9-42c2-a976-062f6e2ad9da" providerId="ADAL" clId="{246FD2B1-4094-5545-B89A-73F811CD20C4}" dt="2022-09-26T22:38:29.346" v="2550" actId="2696"/>
        <pc:sldMkLst>
          <pc:docMk/>
          <pc:sldMk cId="2433185510" sldId="617"/>
        </pc:sldMkLst>
      </pc:sldChg>
      <pc:sldChg chg="modSp add mod modNotesTx">
        <pc:chgData name="Cannell, Michael B" userId="df291291-9ac9-42c2-a976-062f6e2ad9da" providerId="ADAL" clId="{246FD2B1-4094-5545-B89A-73F811CD20C4}" dt="2022-09-26T22:15:52.005" v="1764" actId="20577"/>
        <pc:sldMkLst>
          <pc:docMk/>
          <pc:sldMk cId="3122756417" sldId="618"/>
        </pc:sldMkLst>
        <pc:spChg chg="mod">
          <ac:chgData name="Cannell, Michael B" userId="df291291-9ac9-42c2-a976-062f6e2ad9da" providerId="ADAL" clId="{246FD2B1-4094-5545-B89A-73F811CD20C4}" dt="2022-09-26T22:15:10.142" v="1586" actId="1038"/>
          <ac:spMkLst>
            <pc:docMk/>
            <pc:sldMk cId="3122756417" sldId="618"/>
            <ac:spMk id="9" creationId="{EF75034E-01F8-ECD9-652F-11B442BCB305}"/>
          </ac:spMkLst>
        </pc:spChg>
        <pc:grpChg chg="mod">
          <ac:chgData name="Cannell, Michael B" userId="df291291-9ac9-42c2-a976-062f6e2ad9da" providerId="ADAL" clId="{246FD2B1-4094-5545-B89A-73F811CD20C4}" dt="2022-09-26T22:15:18.096" v="1635" actId="1038"/>
          <ac:grpSpMkLst>
            <pc:docMk/>
            <pc:sldMk cId="3122756417" sldId="618"/>
            <ac:grpSpMk id="4" creationId="{46089760-E50A-E7B7-2A10-94107777D231}"/>
          </ac:grpSpMkLst>
        </pc:grpChg>
      </pc:sldChg>
      <pc:sldChg chg="delSp new del mod modClrScheme chgLayout">
        <pc:chgData name="Cannell, Michael B" userId="df291291-9ac9-42c2-a976-062f6e2ad9da" providerId="ADAL" clId="{246FD2B1-4094-5545-B89A-73F811CD20C4}" dt="2022-09-26T22:18:20.894" v="1948" actId="2696"/>
        <pc:sldMkLst>
          <pc:docMk/>
          <pc:sldMk cId="2841648082" sldId="619"/>
        </pc:sldMkLst>
        <pc:spChg chg="del">
          <ac:chgData name="Cannell, Michael B" userId="df291291-9ac9-42c2-a976-062f6e2ad9da" providerId="ADAL" clId="{246FD2B1-4094-5545-B89A-73F811CD20C4}" dt="2022-09-26T22:18:12.133" v="1946" actId="700"/>
          <ac:spMkLst>
            <pc:docMk/>
            <pc:sldMk cId="2841648082" sldId="619"/>
            <ac:spMk id="2" creationId="{C5FCC26B-F98B-A733-D15D-E709F2615202}"/>
          </ac:spMkLst>
        </pc:spChg>
        <pc:spChg chg="del">
          <ac:chgData name="Cannell, Michael B" userId="df291291-9ac9-42c2-a976-062f6e2ad9da" providerId="ADAL" clId="{246FD2B1-4094-5545-B89A-73F811CD20C4}" dt="2022-09-26T22:18:12.133" v="1946" actId="700"/>
          <ac:spMkLst>
            <pc:docMk/>
            <pc:sldMk cId="2841648082" sldId="619"/>
            <ac:spMk id="3" creationId="{33C3653B-1156-1536-21FC-78A3894E5F6E}"/>
          </ac:spMkLst>
        </pc:spChg>
      </pc:sldChg>
      <pc:sldChg chg="addSp delSp modSp add mod modNotesTx">
        <pc:chgData name="Cannell, Michael B" userId="df291291-9ac9-42c2-a976-062f6e2ad9da" providerId="ADAL" clId="{246FD2B1-4094-5545-B89A-73F811CD20C4}" dt="2022-09-26T22:37:35.124" v="2549" actId="20577"/>
        <pc:sldMkLst>
          <pc:docMk/>
          <pc:sldMk cId="394383850" sldId="620"/>
        </pc:sldMkLst>
        <pc:spChg chg="del">
          <ac:chgData name="Cannell, Michael B" userId="df291291-9ac9-42c2-a976-062f6e2ad9da" providerId="ADAL" clId="{246FD2B1-4094-5545-B89A-73F811CD20C4}" dt="2022-09-26T22:18:32.255" v="1949" actId="478"/>
          <ac:spMkLst>
            <pc:docMk/>
            <pc:sldMk cId="394383850" sldId="620"/>
            <ac:spMk id="3" creationId="{9C32B7C0-2904-B141-B622-8858AA1354EB}"/>
          </ac:spMkLst>
        </pc:spChg>
        <pc:spChg chg="add del mod">
          <ac:chgData name="Cannell, Michael B" userId="df291291-9ac9-42c2-a976-062f6e2ad9da" providerId="ADAL" clId="{246FD2B1-4094-5545-B89A-73F811CD20C4}" dt="2022-09-26T22:18:41.027" v="1952" actId="478"/>
          <ac:spMkLst>
            <pc:docMk/>
            <pc:sldMk cId="394383850" sldId="620"/>
            <ac:spMk id="9" creationId="{45D6778D-5B24-4315-BB40-74D576686A62}"/>
          </ac:spMkLst>
        </pc:spChg>
        <pc:spChg chg="add mod">
          <ac:chgData name="Cannell, Michael B" userId="df291291-9ac9-42c2-a976-062f6e2ad9da" providerId="ADAL" clId="{246FD2B1-4094-5545-B89A-73F811CD20C4}" dt="2022-09-26T22:32:53.721" v="2069" actId="167"/>
          <ac:spMkLst>
            <pc:docMk/>
            <pc:sldMk cId="394383850" sldId="620"/>
            <ac:spMk id="16" creationId="{B38FC45F-0543-44C3-E233-59FA4F4F00C9}"/>
          </ac:spMkLst>
        </pc:spChg>
        <pc:grpChg chg="add del mod">
          <ac:chgData name="Cannell, Michael B" userId="df291291-9ac9-42c2-a976-062f6e2ad9da" providerId="ADAL" clId="{246FD2B1-4094-5545-B89A-73F811CD20C4}" dt="2022-09-26T22:33:29.586" v="2090" actId="1038"/>
          <ac:grpSpMkLst>
            <pc:docMk/>
            <pc:sldMk cId="394383850" sldId="620"/>
            <ac:grpSpMk id="4" creationId="{F44DA118-E123-AB53-947A-749F98081E29}"/>
          </ac:grpSpMkLst>
        </pc:grpChg>
        <pc:picChg chg="add del mod">
          <ac:chgData name="Cannell, Michael B" userId="df291291-9ac9-42c2-a976-062f6e2ad9da" providerId="ADAL" clId="{246FD2B1-4094-5545-B89A-73F811CD20C4}" dt="2022-09-26T22:32:00.158" v="2057" actId="478"/>
          <ac:picMkLst>
            <pc:docMk/>
            <pc:sldMk cId="394383850" sldId="620"/>
            <ac:picMk id="11" creationId="{00ECDADA-56D3-0939-E7A7-1B6959D8821B}"/>
          </ac:picMkLst>
        </pc:picChg>
        <pc:picChg chg="add del mod">
          <ac:chgData name="Cannell, Michael B" userId="df291291-9ac9-42c2-a976-062f6e2ad9da" providerId="ADAL" clId="{246FD2B1-4094-5545-B89A-73F811CD20C4}" dt="2022-09-26T22:30:00.883" v="2048"/>
          <ac:picMkLst>
            <pc:docMk/>
            <pc:sldMk cId="394383850" sldId="620"/>
            <ac:picMk id="13" creationId="{071C7B90-A50F-1289-8AA3-B239B682A61C}"/>
          </ac:picMkLst>
        </pc:picChg>
        <pc:picChg chg="add del mod">
          <ac:chgData name="Cannell, Michael B" userId="df291291-9ac9-42c2-a976-062f6e2ad9da" providerId="ADAL" clId="{246FD2B1-4094-5545-B89A-73F811CD20C4}" dt="2022-09-26T22:34:51.949" v="2101" actId="478"/>
          <ac:picMkLst>
            <pc:docMk/>
            <pc:sldMk cId="394383850" sldId="620"/>
            <ac:picMk id="15" creationId="{57C50361-73AF-CEF0-292D-CDC061328692}"/>
          </ac:picMkLst>
        </pc:picChg>
        <pc:picChg chg="add del mod">
          <ac:chgData name="Cannell, Michael B" userId="df291291-9ac9-42c2-a976-062f6e2ad9da" providerId="ADAL" clId="{246FD2B1-4094-5545-B89A-73F811CD20C4}" dt="2022-09-26T22:34:49.969" v="2099" actId="478"/>
          <ac:picMkLst>
            <pc:docMk/>
            <pc:sldMk cId="394383850" sldId="620"/>
            <ac:picMk id="18" creationId="{56486BED-50F8-17D9-B34C-082ADB25FD9B}"/>
          </ac:picMkLst>
        </pc:picChg>
        <pc:picChg chg="add mod">
          <ac:chgData name="Cannell, Michael B" userId="df291291-9ac9-42c2-a976-062f6e2ad9da" providerId="ADAL" clId="{246FD2B1-4094-5545-B89A-73F811CD20C4}" dt="2022-09-26T22:35:11.774" v="2106" actId="1076"/>
          <ac:picMkLst>
            <pc:docMk/>
            <pc:sldMk cId="394383850" sldId="620"/>
            <ac:picMk id="20" creationId="{C39FCE9F-258E-3C16-4046-027B680CFDD0}"/>
          </ac:picMkLst>
        </pc:picChg>
      </pc:sldChg>
      <pc:sldChg chg="add del modNotesTx">
        <pc:chgData name="Cannell, Michael B" userId="df291291-9ac9-42c2-a976-062f6e2ad9da" providerId="ADAL" clId="{246FD2B1-4094-5545-B89A-73F811CD20C4}" dt="2022-09-26T23:02:44.277" v="2779" actId="2696"/>
        <pc:sldMkLst>
          <pc:docMk/>
          <pc:sldMk cId="1915215858" sldId="621"/>
        </pc:sldMkLst>
      </pc:sldChg>
      <pc:sldChg chg="add del">
        <pc:chgData name="Cannell, Michael B" userId="df291291-9ac9-42c2-a976-062f6e2ad9da" providerId="ADAL" clId="{246FD2B1-4094-5545-B89A-73F811CD20C4}" dt="2022-09-26T22:52:07.556" v="2598" actId="2890"/>
        <pc:sldMkLst>
          <pc:docMk/>
          <pc:sldMk cId="1630209421" sldId="622"/>
        </pc:sldMkLst>
      </pc:sldChg>
      <pc:sldChg chg="add modNotesTx">
        <pc:chgData name="Cannell, Michael B" userId="df291291-9ac9-42c2-a976-062f6e2ad9da" providerId="ADAL" clId="{246FD2B1-4094-5545-B89A-73F811CD20C4}" dt="2022-09-26T22:52:31.327" v="2647" actId="20577"/>
        <pc:sldMkLst>
          <pc:docMk/>
          <pc:sldMk cId="3811367907" sldId="622"/>
        </pc:sldMkLst>
      </pc:sldChg>
      <pc:sldMasterChg chg="modSp modSldLayout">
        <pc:chgData name="Cannell, Michael B" userId="df291291-9ac9-42c2-a976-062f6e2ad9da" providerId="ADAL" clId="{246FD2B1-4094-5545-B89A-73F811CD20C4}" dt="2022-09-26T21:44:27.678" v="304" actId="2711"/>
        <pc:sldMasterMkLst>
          <pc:docMk/>
          <pc:sldMasterMk cId="1302563014" sldId="2147483648"/>
        </pc:sldMasterMkLst>
        <pc:spChg chg="mod">
          <ac:chgData name="Cannell, Michael B" userId="df291291-9ac9-42c2-a976-062f6e2ad9da" providerId="ADAL" clId="{246FD2B1-4094-5545-B89A-73F811CD20C4}" dt="2022-09-26T20:32:11.413" v="173" actId="2711"/>
          <ac:spMkLst>
            <pc:docMk/>
            <pc:sldMasterMk cId="1302563014" sldId="2147483648"/>
            <ac:spMk id="2" creationId="{39DEC015-24A5-1043-9FA6-4618609347E8}"/>
          </ac:spMkLst>
        </pc:spChg>
        <pc:spChg chg="mod">
          <ac:chgData name="Cannell, Michael B" userId="df291291-9ac9-42c2-a976-062f6e2ad9da" providerId="ADAL" clId="{246FD2B1-4094-5545-B89A-73F811CD20C4}" dt="2022-09-26T20:32:11.413" v="173" actId="2711"/>
          <ac:spMkLst>
            <pc:docMk/>
            <pc:sldMasterMk cId="1302563014" sldId="2147483648"/>
            <ac:spMk id="3" creationId="{13C801B4-21DB-424D-ACF6-A41814836A10}"/>
          </ac:spMkLst>
        </pc:spChg>
        <pc:spChg chg="mod">
          <ac:chgData name="Cannell, Michael B" userId="df291291-9ac9-42c2-a976-062f6e2ad9da" providerId="ADAL" clId="{246FD2B1-4094-5545-B89A-73F811CD20C4}" dt="2022-09-26T20:32:11.413" v="173" actId="2711"/>
          <ac:spMkLst>
            <pc:docMk/>
            <pc:sldMasterMk cId="1302563014" sldId="2147483648"/>
            <ac:spMk id="4" creationId="{08E2402C-19E6-CC48-BA19-789D33B529CF}"/>
          </ac:spMkLst>
        </pc:spChg>
        <pc:spChg chg="mod">
          <ac:chgData name="Cannell, Michael B" userId="df291291-9ac9-42c2-a976-062f6e2ad9da" providerId="ADAL" clId="{246FD2B1-4094-5545-B89A-73F811CD20C4}" dt="2022-09-26T20:32:11.413" v="173" actId="2711"/>
          <ac:spMkLst>
            <pc:docMk/>
            <pc:sldMasterMk cId="1302563014" sldId="2147483648"/>
            <ac:spMk id="5" creationId="{0C6824BA-ADE7-6A4B-B5AC-274A65089245}"/>
          </ac:spMkLst>
        </pc:spChg>
        <pc:spChg chg="mod">
          <ac:chgData name="Cannell, Michael B" userId="df291291-9ac9-42c2-a976-062f6e2ad9da" providerId="ADAL" clId="{246FD2B1-4094-5545-B89A-73F811CD20C4}" dt="2022-09-26T20:32:11.413" v="173" actId="2711"/>
          <ac:spMkLst>
            <pc:docMk/>
            <pc:sldMasterMk cId="1302563014" sldId="2147483648"/>
            <ac:spMk id="6" creationId="{6DA4A6E1-8E2C-7748-B415-7D69EE5A3305}"/>
          </ac:spMkLst>
        </pc:spChg>
        <pc:sldLayoutChg chg="modSp">
          <pc:chgData name="Cannell, Michael B" userId="df291291-9ac9-42c2-a976-062f6e2ad9da" providerId="ADAL" clId="{246FD2B1-4094-5545-B89A-73F811CD20C4}" dt="2022-09-26T21:44:27.678" v="304" actId="2711"/>
          <pc:sldLayoutMkLst>
            <pc:docMk/>
            <pc:sldMasterMk cId="1302563014" sldId="2147483648"/>
            <pc:sldLayoutMk cId="359567676" sldId="2147483650"/>
          </pc:sldLayoutMkLst>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3" creationId="{7C4F82CC-5CBC-8745-9660-FA5B84038CC1}"/>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4" creationId="{ADA7D570-F4DB-6742-8024-04BC7DFC1C8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5" creationId="{7B581994-1661-9E4B-BC2D-55944BA7EA98}"/>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6" creationId="{5B7A7791-1693-9F40-9508-F1EC21E5F649}"/>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F0BD1AB4-C889-DD4F-B921-54FC3BA23573}"/>
    <pc:docChg chg="custSel modSld">
      <pc:chgData name="Cannell, Michael B" userId="df291291-9ac9-42c2-a976-062f6e2ad9da" providerId="ADAL" clId="{F0BD1AB4-C889-DD4F-B921-54FC3BA23573}" dt="2022-11-06T18:04:04.091" v="125" actId="20577"/>
      <pc:docMkLst>
        <pc:docMk/>
      </pc:docMkLst>
      <pc:sldChg chg="modSp mod">
        <pc:chgData name="Cannell, Michael B" userId="df291291-9ac9-42c2-a976-062f6e2ad9da" providerId="ADAL" clId="{F0BD1AB4-C889-DD4F-B921-54FC3BA23573}" dt="2022-11-06T18:04:04.091" v="125" actId="20577"/>
        <pc:sldMkLst>
          <pc:docMk/>
          <pc:sldMk cId="528763732" sldId="608"/>
        </pc:sldMkLst>
        <pc:spChg chg="mod">
          <ac:chgData name="Cannell, Michael B" userId="df291291-9ac9-42c2-a976-062f6e2ad9da" providerId="ADAL" clId="{F0BD1AB4-C889-DD4F-B921-54FC3BA23573}" dt="2022-11-06T18:04:04.091" v="125" actId="20577"/>
          <ac:spMkLst>
            <pc:docMk/>
            <pc:sldMk cId="528763732" sldId="608"/>
            <ac:spMk id="3" creationId="{FF509954-38A0-17C9-C22D-F9A8D4943942}"/>
          </ac:spMkLst>
        </pc:spChg>
      </pc:sldChg>
      <pc:sldChg chg="modSp mod modNotesTx">
        <pc:chgData name="Cannell, Michael B" userId="df291291-9ac9-42c2-a976-062f6e2ad9da" providerId="ADAL" clId="{F0BD1AB4-C889-DD4F-B921-54FC3BA23573}" dt="2022-11-06T17:44:05.698" v="51" actId="20577"/>
        <pc:sldMkLst>
          <pc:docMk/>
          <pc:sldMk cId="2349381643" sldId="673"/>
        </pc:sldMkLst>
        <pc:spChg chg="mod">
          <ac:chgData name="Cannell, Michael B" userId="df291291-9ac9-42c2-a976-062f6e2ad9da" providerId="ADAL" clId="{F0BD1AB4-C889-DD4F-B921-54FC3BA23573}" dt="2022-11-06T17:44:05.698" v="51" actId="20577"/>
          <ac:spMkLst>
            <pc:docMk/>
            <pc:sldMk cId="2349381643" sldId="673"/>
            <ac:spMk id="6" creationId="{CC3ED9CD-F42F-A973-3AF5-1F6510D700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Intersection</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182924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incidence_proportion_ratio_null</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72802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odds_ratio_null</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942296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measures_of_association_tree_01</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39582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measures_of_association_tree_02</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631688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measures_of_association_tree_03</a:t>
            </a: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365986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crosstab_01</a:t>
            </a:r>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1068755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crosstab_02</a:t>
            </a:r>
          </a:p>
        </p:txBody>
      </p:sp>
      <p:sp>
        <p:nvSpPr>
          <p:cNvPr id="4" name="Slide Number Placeholder 3"/>
          <p:cNvSpPr>
            <a:spLocks noGrp="1"/>
          </p:cNvSpPr>
          <p:nvPr>
            <p:ph type="sldNum" sz="quarter" idx="5"/>
          </p:nvPr>
        </p:nvSpPr>
        <p:spPr/>
        <p:txBody>
          <a:bodyPr/>
          <a:lstStyle/>
          <a:p>
            <a:fld id="{075F2CDE-89C4-1B4C-87C9-7FAA4B7FC29C}" type="slidenum">
              <a:rPr lang="en-US" smtClean="0"/>
              <a:t>16</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crosstab_03</a:t>
            </a:r>
          </a:p>
        </p:txBody>
      </p:sp>
      <p:sp>
        <p:nvSpPr>
          <p:cNvPr id="4" name="Slide Number Placeholder 3"/>
          <p:cNvSpPr>
            <a:spLocks noGrp="1"/>
          </p:cNvSpPr>
          <p:nvPr>
            <p:ph type="sldNum" sz="quarter" idx="5"/>
          </p:nvPr>
        </p:nvSpPr>
        <p:spPr/>
        <p:txBody>
          <a:bodyPr/>
          <a:lstStyle/>
          <a:p>
            <a:fld id="{075F2CDE-89C4-1B4C-87C9-7FAA4B7FC29C}" type="slidenum">
              <a:rPr lang="en-US" smtClean="0"/>
              <a:t>17</a:t>
            </a:fld>
            <a:endParaRPr lang="en-US"/>
          </a:p>
        </p:txBody>
      </p:sp>
    </p:spTree>
    <p:extLst>
      <p:ext uri="{BB962C8B-B14F-4D97-AF65-F5344CB8AC3E}">
        <p14:creationId xmlns:p14="http://schemas.microsoft.com/office/powerpoint/2010/main" val="3105031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crosstab_04</a:t>
            </a:r>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2232492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crosstab_05</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22277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3432077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crosstab_06</a:t>
            </a:r>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1126407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incidence_proportion_ratio_crosstab</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61988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incidence_proportion_difference_crosstab</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869006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incidence_odds_ratio_crosstab</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371744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odds_ratio_and_probability</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173117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422462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could be even more explicit and write it out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75143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a:t>
            </a: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2613079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independence</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2251216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independence_02</a:t>
            </a:r>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3758031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independence_03</a:t>
            </a: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2941767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incidence_proportion_difference_null</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58688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9/15/23</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Avenir Book"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lvl1pPr>
              <a:defRPr>
                <a:latin typeface="Avenir Book" panose="02000503020000020003" pitchFamily="2"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lvl1pPr>
              <a:defRPr>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451499E6-40EC-5D14-A3F8-85435B1537F4}"/>
              </a:ext>
            </a:extLst>
          </p:cNvPr>
          <p:cNvSpPr/>
          <p:nvPr/>
        </p:nvSpPr>
        <p:spPr>
          <a:xfrm>
            <a:off x="1179871" y="298481"/>
            <a:ext cx="6261037" cy="6261037"/>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756"/>
              </a:solidFill>
            </a:endParaRPr>
          </a:p>
        </p:txBody>
      </p:sp>
      <p:sp>
        <p:nvSpPr>
          <p:cNvPr id="15" name="Oval 14">
            <a:extLst>
              <a:ext uri="{FF2B5EF4-FFF2-40B4-BE49-F238E27FC236}">
                <a16:creationId xmlns:a16="http://schemas.microsoft.com/office/drawing/2014/main" id="{ED6D1ABF-6718-9F9B-4455-B1160641C9D6}"/>
              </a:ext>
            </a:extLst>
          </p:cNvPr>
          <p:cNvSpPr/>
          <p:nvPr/>
        </p:nvSpPr>
        <p:spPr>
          <a:xfrm>
            <a:off x="4751092" y="298481"/>
            <a:ext cx="6261037" cy="6261037"/>
          </a:xfrm>
          <a:prstGeom prst="ellipse">
            <a:avLst/>
          </a:prstGeom>
          <a:noFill/>
          <a:ln w="76200">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77C69"/>
              </a:solidFill>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21A25E3-8C0D-1032-D501-1D84D1C2687C}"/>
                  </a:ext>
                </a:extLst>
              </p:cNvPr>
              <p:cNvSpPr txBox="1"/>
              <p:nvPr/>
            </p:nvSpPr>
            <p:spPr>
              <a:xfrm>
                <a:off x="1794123" y="3005475"/>
                <a:ext cx="524759"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𝑌</m:t>
                      </m:r>
                    </m:oMath>
                  </m:oMathPara>
                </a14:m>
                <a:endParaRPr lang="en-US" sz="4800" dirty="0"/>
              </a:p>
            </p:txBody>
          </p:sp>
        </mc:Choice>
        <mc:Fallback>
          <p:sp>
            <p:nvSpPr>
              <p:cNvPr id="16" name="TextBox 15">
                <a:extLst>
                  <a:ext uri="{FF2B5EF4-FFF2-40B4-BE49-F238E27FC236}">
                    <a16:creationId xmlns:a16="http://schemas.microsoft.com/office/drawing/2014/main" id="{221A25E3-8C0D-1032-D501-1D84D1C2687C}"/>
                  </a:ext>
                </a:extLst>
              </p:cNvPr>
              <p:cNvSpPr txBox="1">
                <a:spLocks noRot="1" noChangeAspect="1" noMove="1" noResize="1" noEditPoints="1" noAdjustHandles="1" noChangeArrowheads="1" noChangeShapeType="1" noTextEdit="1"/>
              </p:cNvSpPr>
              <p:nvPr/>
            </p:nvSpPr>
            <p:spPr>
              <a:xfrm>
                <a:off x="1794123" y="3005475"/>
                <a:ext cx="524759" cy="738664"/>
              </a:xfrm>
              <a:prstGeom prst="rect">
                <a:avLst/>
              </a:prstGeom>
              <a:blipFill>
                <a:blip r:embed="rId3"/>
                <a:stretch>
                  <a:fillRect l="-26190" r="-21429" b="-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42596D2-77B1-C28B-A510-EF3DEDC98FFB}"/>
                  </a:ext>
                </a:extLst>
              </p:cNvPr>
              <p:cNvSpPr txBox="1"/>
              <p:nvPr/>
            </p:nvSpPr>
            <p:spPr>
              <a:xfrm>
                <a:off x="9194359" y="3005475"/>
                <a:ext cx="552010"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𝑋</m:t>
                      </m:r>
                    </m:oMath>
                  </m:oMathPara>
                </a14:m>
                <a:endParaRPr lang="en-US" sz="4800" dirty="0"/>
              </a:p>
            </p:txBody>
          </p:sp>
        </mc:Choice>
        <mc:Fallback>
          <p:sp>
            <p:nvSpPr>
              <p:cNvPr id="17" name="TextBox 16">
                <a:extLst>
                  <a:ext uri="{FF2B5EF4-FFF2-40B4-BE49-F238E27FC236}">
                    <a16:creationId xmlns:a16="http://schemas.microsoft.com/office/drawing/2014/main" id="{A42596D2-77B1-C28B-A510-EF3DEDC98FFB}"/>
                  </a:ext>
                </a:extLst>
              </p:cNvPr>
              <p:cNvSpPr txBox="1">
                <a:spLocks noRot="1" noChangeAspect="1" noMove="1" noResize="1" noEditPoints="1" noAdjustHandles="1" noChangeArrowheads="1" noChangeShapeType="1" noTextEdit="1"/>
              </p:cNvSpPr>
              <p:nvPr/>
            </p:nvSpPr>
            <p:spPr>
              <a:xfrm>
                <a:off x="9194359" y="3005475"/>
                <a:ext cx="552010" cy="738664"/>
              </a:xfrm>
              <a:prstGeom prst="rect">
                <a:avLst/>
              </a:prstGeom>
              <a:blipFill>
                <a:blip r:embed="rId4"/>
                <a:stretch>
                  <a:fillRect l="-22222" r="-20000" b="-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7E27D8A-4A85-32F1-5696-6A62C22497CB}"/>
                  </a:ext>
                </a:extLst>
              </p:cNvPr>
              <p:cNvSpPr txBox="1"/>
              <p:nvPr/>
            </p:nvSpPr>
            <p:spPr>
              <a:xfrm>
                <a:off x="5289081" y="3005475"/>
                <a:ext cx="1630831"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𝑌</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𝑋</m:t>
                      </m:r>
                    </m:oMath>
                  </m:oMathPara>
                </a14:m>
                <a:endParaRPr lang="en-US" sz="4000" dirty="0"/>
              </a:p>
            </p:txBody>
          </p:sp>
        </mc:Choice>
        <mc:Fallback>
          <p:sp>
            <p:nvSpPr>
              <p:cNvPr id="18" name="TextBox 17">
                <a:extLst>
                  <a:ext uri="{FF2B5EF4-FFF2-40B4-BE49-F238E27FC236}">
                    <a16:creationId xmlns:a16="http://schemas.microsoft.com/office/drawing/2014/main" id="{37E27D8A-4A85-32F1-5696-6A62C22497CB}"/>
                  </a:ext>
                </a:extLst>
              </p:cNvPr>
              <p:cNvSpPr txBox="1">
                <a:spLocks noRot="1" noChangeAspect="1" noMove="1" noResize="1" noEditPoints="1" noAdjustHandles="1" noChangeArrowheads="1" noChangeShapeType="1" noTextEdit="1"/>
              </p:cNvSpPr>
              <p:nvPr/>
            </p:nvSpPr>
            <p:spPr>
              <a:xfrm>
                <a:off x="5289081" y="3005475"/>
                <a:ext cx="1630831" cy="738664"/>
              </a:xfrm>
              <a:prstGeom prst="rect">
                <a:avLst/>
              </a:prstGeom>
              <a:blipFill>
                <a:blip r:embed="rId5"/>
                <a:stretch>
                  <a:fillRect l="-7752" r="-6977" b="-6780"/>
                </a:stretch>
              </a:blipFill>
            </p:spPr>
            <p:txBody>
              <a:bodyPr/>
              <a:lstStyle/>
              <a:p>
                <a:r>
                  <a:rPr lang="en-US">
                    <a:noFill/>
                  </a:rPr>
                  <a:t> </a:t>
                </a:r>
              </a:p>
            </p:txBody>
          </p:sp>
        </mc:Fallback>
      </mc:AlternateContent>
    </p:spTree>
    <p:extLst>
      <p:ext uri="{BB962C8B-B14F-4D97-AF65-F5344CB8AC3E}">
        <p14:creationId xmlns:p14="http://schemas.microsoft.com/office/powerpoint/2010/main" val="134688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unc>
                            <m:funcPr>
                              <m:ctrlPr>
                                <a:rPr lang="en-US" i="1">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b="-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55841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Odds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
                            <m:fPr>
                              <m:type m:val="lin"/>
                              <m:ctrlPr>
                                <a:rPr lang="en-US" i="1">
                                  <a:solidFill>
                                    <a:srgbClr val="AE6041"/>
                                  </a:solidFill>
                                  <a:latin typeface="Cambria Math" panose="02040503050406030204" pitchFamily="18" charset="0"/>
                                </a:rPr>
                              </m:ctrlPr>
                            </m:fPr>
                            <m:num>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num>
                            <m:den>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=0|</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den>
                          </m:f>
                        </m:num>
                        <m:den>
                          <m:f>
                            <m:fPr>
                              <m:type m:val="lin"/>
                              <m:ctrlPr>
                                <a:rPr lang="en-US" i="1">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t="-75000" b="-9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22670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53" name="Group 52">
            <a:extLst>
              <a:ext uri="{FF2B5EF4-FFF2-40B4-BE49-F238E27FC236}">
                <a16:creationId xmlns:a16="http://schemas.microsoft.com/office/drawing/2014/main" id="{A0E619D0-76B0-3174-2597-9D28F7EE80A1}"/>
              </a:ext>
            </a:extLst>
          </p:cNvPr>
          <p:cNvGrpSpPr/>
          <p:nvPr/>
        </p:nvGrpSpPr>
        <p:grpSpPr>
          <a:xfrm>
            <a:off x="212731" y="1390152"/>
            <a:ext cx="11766538" cy="4093461"/>
            <a:chOff x="212731" y="1390152"/>
            <a:chExt cx="11766538" cy="4093461"/>
          </a:xfrm>
        </p:grpSpPr>
        <p:sp>
          <p:nvSpPr>
            <p:cNvPr id="8" name="Rounded Rectangle 7">
              <a:extLst>
                <a:ext uri="{FF2B5EF4-FFF2-40B4-BE49-F238E27FC236}">
                  <a16:creationId xmlns:a16="http://schemas.microsoft.com/office/drawing/2014/main" id="{25DD29AC-569F-FA43-80A1-5DF0107537CA}"/>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22" name="Elbow Connector 21">
              <a:extLst>
                <a:ext uri="{FF2B5EF4-FFF2-40B4-BE49-F238E27FC236}">
                  <a16:creationId xmlns:a16="http://schemas.microsoft.com/office/drawing/2014/main" id="{E81CBB27-F204-7240-94F5-8D1D169338E0}"/>
                </a:ext>
              </a:extLst>
            </p:cNvPr>
            <p:cNvCxnSpPr>
              <a:cxnSpLocks/>
              <a:stCxn id="8" idx="2"/>
              <a:endCxn id="1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201AA212-E018-4667-5E35-AD51B10C2FC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5" name="Rounded Rectangle 4">
              <a:extLst>
                <a:ext uri="{FF2B5EF4-FFF2-40B4-BE49-F238E27FC236}">
                  <a16:creationId xmlns:a16="http://schemas.microsoft.com/office/drawing/2014/main" id="{C65508E6-1440-E13D-FBB3-F2BD1C448862}"/>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6" name="Elbow Connector 5">
              <a:extLst>
                <a:ext uri="{FF2B5EF4-FFF2-40B4-BE49-F238E27FC236}">
                  <a16:creationId xmlns:a16="http://schemas.microsoft.com/office/drawing/2014/main" id="{8601D975-8574-4B02-D0DA-5C08EAD61450}"/>
                </a:ext>
              </a:extLst>
            </p:cNvPr>
            <p:cNvCxnSpPr>
              <a:cxnSpLocks/>
              <a:stCxn id="12" idx="2"/>
              <a:endCxn id="5"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EDC916BE-B167-A1C3-5581-12C543EF03C8}"/>
                </a:ext>
              </a:extLst>
            </p:cNvPr>
            <p:cNvCxnSpPr>
              <a:cxnSpLocks/>
              <a:stCxn id="12" idx="2"/>
              <a:endCxn id="19"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E8A416B3-6BDC-73E5-2089-4401C1EDA107}"/>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27" name="Straight Arrow Connector 26">
              <a:extLst>
                <a:ext uri="{FF2B5EF4-FFF2-40B4-BE49-F238E27FC236}">
                  <a16:creationId xmlns:a16="http://schemas.microsoft.com/office/drawing/2014/main" id="{31CA8199-BA94-BF8A-AD8C-8501BBBB3E15}"/>
                </a:ext>
              </a:extLst>
            </p:cNvPr>
            <p:cNvCxnSpPr>
              <a:stCxn id="12" idx="2"/>
              <a:endCxn id="1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00BF45-4BA7-9FA5-C838-CA2A745D8BC4}"/>
                </a:ext>
              </a:extLst>
            </p:cNvPr>
            <p:cNvCxnSpPr>
              <a:stCxn id="12" idx="2"/>
              <a:endCxn id="4"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17DDAB8F-5019-83B2-65C6-179BE078C2ED}"/>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9" name="Rounded Rectangle 38">
              <a:extLst>
                <a:ext uri="{FF2B5EF4-FFF2-40B4-BE49-F238E27FC236}">
                  <a16:creationId xmlns:a16="http://schemas.microsoft.com/office/drawing/2014/main" id="{EC89BE32-DD47-5586-5925-ADDFCF8F24D5}"/>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0" name="Rounded Rectangle 39">
              <a:extLst>
                <a:ext uri="{FF2B5EF4-FFF2-40B4-BE49-F238E27FC236}">
                  <a16:creationId xmlns:a16="http://schemas.microsoft.com/office/drawing/2014/main" id="{2FBF2746-BFFA-0547-6237-DBEABC771643}"/>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3" name="Elbow Connector 42">
              <a:extLst>
                <a:ext uri="{FF2B5EF4-FFF2-40B4-BE49-F238E27FC236}">
                  <a16:creationId xmlns:a16="http://schemas.microsoft.com/office/drawing/2014/main" id="{185F8314-68CB-11F5-BFD6-DA591611BF18}"/>
                </a:ext>
              </a:extLst>
            </p:cNvPr>
            <p:cNvCxnSpPr>
              <a:cxnSpLocks/>
              <a:stCxn id="13" idx="2"/>
              <a:endCxn id="39"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A4F15D-1AFD-F70F-7345-B10D3EB6A1C5}"/>
                </a:ext>
              </a:extLst>
            </p:cNvPr>
            <p:cNvCxnSpPr>
              <a:cxnSpLocks/>
              <a:stCxn id="13" idx="2"/>
              <a:endCxn id="38"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1B2AD4F-81BE-4EE1-38A0-13AFBBBC9A4D}"/>
                </a:ext>
              </a:extLst>
            </p:cNvPr>
            <p:cNvCxnSpPr>
              <a:cxnSpLocks/>
              <a:stCxn id="13" idx="2"/>
              <a:endCxn id="40"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334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13F259E-2C00-4C4F-CB38-1E7FE8F12B41}"/>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F42A85DE-0658-54F7-5E03-167F71BB3631}"/>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86B988E2-473E-C06F-CC94-B19D5C0DABF6}"/>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0C0F416D-4C36-6FB2-E869-93150D359D2B}"/>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49C3A139-DA81-A4F8-D284-6FFC1378E265}"/>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3E075EBF-E80A-9DE1-6741-B4F3415BD2DB}"/>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7C61C872-5C2E-A1CC-F1DB-8DE34000E9D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C54F1E5B-AEF2-21EB-E95E-C8441F745728}"/>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E0209382-8BCF-8B65-1369-F900FA36A1F5}"/>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E43E96F5-03D5-02C1-5E1B-4CB017FE5746}"/>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F66D6190-55C3-D027-BD8A-3857D07BE7B1}"/>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78A3DCDC-3356-D112-2031-CF736B2EF347}"/>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75B7012-CDBB-64B4-B817-D05988F5E03E}"/>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A7C58BDE-15AF-2525-B05F-2DDA50BF0A56}"/>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547460A3-8208-20C8-7AFF-8D301F75CF51}"/>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91B8230D-A3BC-2C5A-5612-E8CA9342B1E5}"/>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8823CC2-808A-BBFE-8972-FB2C1AE8A6CD}"/>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98BAF9B-959F-961A-C10D-6A24B54DA951}"/>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A1BBC27-8784-F224-8563-07005904A608}"/>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sp>
        <p:nvSpPr>
          <p:cNvPr id="9" name="Rectangular Callout 8">
            <a:extLst>
              <a:ext uri="{FF2B5EF4-FFF2-40B4-BE49-F238E27FC236}">
                <a16:creationId xmlns:a16="http://schemas.microsoft.com/office/drawing/2014/main" id="{43620BEB-D603-4605-EBE0-B6CC021F2590}"/>
              </a:ext>
            </a:extLst>
          </p:cNvPr>
          <p:cNvSpPr/>
          <p:nvPr/>
        </p:nvSpPr>
        <p:spPr>
          <a:xfrm>
            <a:off x="6318046" y="2610678"/>
            <a:ext cx="5675171" cy="3193547"/>
          </a:xfrm>
          <a:prstGeom prst="wedgeRectCallout">
            <a:avLst>
              <a:gd name="adj1" fmla="val -81755"/>
              <a:gd name="adj2" fmla="val -3147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venir Book" panose="02000503020000020003" pitchFamily="2" charset="0"/>
              </a:rPr>
              <a:t>“Measures based on absolute differences are often preferred when public health or preventive activities are evaluated, as their main goal is often an absolute reduction in the risk of an undesirable outcome.”</a:t>
            </a:r>
          </a:p>
        </p:txBody>
      </p:sp>
    </p:spTree>
    <p:extLst>
      <p:ext uri="{BB962C8B-B14F-4D97-AF65-F5344CB8AC3E}">
        <p14:creationId xmlns:p14="http://schemas.microsoft.com/office/powerpoint/2010/main" val="1656967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30" name="Group 29">
            <a:extLst>
              <a:ext uri="{FF2B5EF4-FFF2-40B4-BE49-F238E27FC236}">
                <a16:creationId xmlns:a16="http://schemas.microsoft.com/office/drawing/2014/main" id="{C2B781D9-24C2-B694-8581-AC4A906DB9F6}"/>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38C71CDC-BB99-CDCA-79EC-83E78B5259DE}"/>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5A27C3D2-612D-C196-BB9F-16A7219743ED}"/>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ADAD98D3-F990-C4E2-E9CC-B6ADFFF47B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06351518-F1E5-0981-1CFF-9EE394551856}"/>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58B4661-3D84-9610-FBF2-9263AF8BF91A}"/>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2B763918-9084-DA06-89D0-2E98721D17B7}"/>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24F6E990-9704-B641-0226-8728BFCC3AEE}"/>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3AA65C5A-0BEC-2CD3-35F5-A881CC2C6AEB}"/>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5CD08202-0BC3-AD9C-E42D-3384897A0177}"/>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EDDFCCFF-8BB2-13A4-39C5-CC0509335C4B}"/>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53DB7FAE-7650-4299-AC80-995D0A67570D}"/>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437AE3-AC8B-DE34-0E6C-4FB1BC18FA16}"/>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839CD904-EEF7-6847-B9FA-9BF1D97AB965}"/>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A8CBBA66-CA81-E038-0CCB-161FF6BF7B7B}"/>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1AE9501E-7FDA-9489-8285-D84279F433E6}"/>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1475607-2272-9A60-F89A-365584E92C9C}"/>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EB531B6-C64D-CDE3-F784-157D7CB6DF4D}"/>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61DD12E6-7D50-7FFE-23A2-D6F17830A895}"/>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ular Callout 8">
            <a:extLst>
              <a:ext uri="{FF2B5EF4-FFF2-40B4-BE49-F238E27FC236}">
                <a16:creationId xmlns:a16="http://schemas.microsoft.com/office/drawing/2014/main" id="{43620BEB-D603-4605-EBE0-B6CC021F2590}"/>
              </a:ext>
            </a:extLst>
          </p:cNvPr>
          <p:cNvSpPr/>
          <p:nvPr/>
        </p:nvSpPr>
        <p:spPr>
          <a:xfrm>
            <a:off x="393058" y="2672780"/>
            <a:ext cx="5675171" cy="3193547"/>
          </a:xfrm>
          <a:prstGeom prst="wedgeRectCallout">
            <a:avLst>
              <a:gd name="adj1" fmla="val 77733"/>
              <a:gd name="adj2" fmla="val -3313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venir Book" panose="02000503020000020003" pitchFamily="2" charset="0"/>
              </a:rPr>
              <a:t>“In contrast, etiologic studies that are searching disease determinants (causes) usually rely on relative differences in the occurrence of discrete outcomes.”</a:t>
            </a:r>
          </a:p>
        </p:txBody>
      </p:sp>
    </p:spTree>
    <p:extLst>
      <p:ext uri="{BB962C8B-B14F-4D97-AF65-F5344CB8AC3E}">
        <p14:creationId xmlns:p14="http://schemas.microsoft.com/office/powerpoint/2010/main" val="293730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755751459"/>
              </p:ext>
            </p:extLst>
          </p:nvPr>
        </p:nvGraphicFramePr>
        <p:xfrm>
          <a:off x="1692230" y="2543991"/>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extLst>
                  <a:ext uri="{0D108BD9-81ED-4DB2-BD59-A6C34878D82A}">
                    <a16:rowId xmlns:a16="http://schemas.microsoft.com/office/drawing/2014/main" val="1199748931"/>
                  </a:ext>
                </a:extLst>
              </a:tr>
            </a:tbl>
          </a:graphicData>
        </a:graphic>
      </p:graphicFrame>
      <p:sp>
        <p:nvSpPr>
          <p:cNvPr id="3" name="Rectangular Callout 2">
            <a:extLst>
              <a:ext uri="{FF2B5EF4-FFF2-40B4-BE49-F238E27FC236}">
                <a16:creationId xmlns:a16="http://schemas.microsoft.com/office/drawing/2014/main" id="{C6CF7892-3596-6B56-DE15-5845A4EAA0DF}"/>
              </a:ext>
            </a:extLst>
          </p:cNvPr>
          <p:cNvSpPr/>
          <p:nvPr/>
        </p:nvSpPr>
        <p:spPr>
          <a:xfrm>
            <a:off x="5913783" y="4890309"/>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order is important!!</a:t>
            </a:r>
          </a:p>
        </p:txBody>
      </p:sp>
    </p:spTree>
    <p:extLst>
      <p:ext uri="{BB962C8B-B14F-4D97-AF65-F5344CB8AC3E}">
        <p14:creationId xmlns:p14="http://schemas.microsoft.com/office/powerpoint/2010/main" val="68483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progress bar&#10;&#10;Description automatically generated">
            <a:extLst>
              <a:ext uri="{FF2B5EF4-FFF2-40B4-BE49-F238E27FC236}">
                <a16:creationId xmlns:a16="http://schemas.microsoft.com/office/drawing/2014/main" id="{8B2D96A8-2E85-A7CA-27D8-4733273B7FAC}"/>
              </a:ext>
            </a:extLst>
          </p:cNvPr>
          <p:cNvPicPr>
            <a:picLocks noChangeAspect="1"/>
          </p:cNvPicPr>
          <p:nvPr/>
        </p:nvPicPr>
        <p:blipFill>
          <a:blip r:embed="rId3"/>
          <a:stretch>
            <a:fillRect/>
          </a:stretch>
        </p:blipFill>
        <p:spPr>
          <a:xfrm>
            <a:off x="-1" y="-1"/>
            <a:ext cx="7367335" cy="4555375"/>
          </a:xfrm>
          <a:prstGeom prst="rect">
            <a:avLst/>
          </a:prstGeom>
        </p:spPr>
      </p:pic>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114104088"/>
              </p:ext>
            </p:extLst>
          </p:nvPr>
        </p:nvGraphicFramePr>
        <p:xfrm>
          <a:off x="6096000" y="4114800"/>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2962174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progress bar&#10;&#10;Description automatically generated">
            <a:extLst>
              <a:ext uri="{FF2B5EF4-FFF2-40B4-BE49-F238E27FC236}">
                <a16:creationId xmlns:a16="http://schemas.microsoft.com/office/drawing/2014/main" id="{8B2D96A8-2E85-A7CA-27D8-4733273B7FAC}"/>
              </a:ext>
            </a:extLst>
          </p:cNvPr>
          <p:cNvPicPr>
            <a:picLocks noChangeAspect="1"/>
          </p:cNvPicPr>
          <p:nvPr/>
        </p:nvPicPr>
        <p:blipFill>
          <a:blip r:embed="rId3"/>
          <a:stretch>
            <a:fillRect/>
          </a:stretch>
        </p:blipFill>
        <p:spPr>
          <a:xfrm>
            <a:off x="-1" y="-1"/>
            <a:ext cx="7367335" cy="4555375"/>
          </a:xfrm>
          <a:prstGeom prst="rect">
            <a:avLst/>
          </a:prstGeom>
        </p:spPr>
      </p:pic>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3648532405"/>
              </p:ext>
            </p:extLst>
          </p:nvPr>
        </p:nvGraphicFramePr>
        <p:xfrm>
          <a:off x="6096000" y="4114800"/>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418024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333972033"/>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
        <p:nvSpPr>
          <p:cNvPr id="3" name="Rectangular Callout 2">
            <a:extLst>
              <a:ext uri="{FF2B5EF4-FFF2-40B4-BE49-F238E27FC236}">
                <a16:creationId xmlns:a16="http://schemas.microsoft.com/office/drawing/2014/main" id="{508D7ADF-0B52-8FD6-B140-D45541DFD690}"/>
              </a:ext>
            </a:extLst>
          </p:cNvPr>
          <p:cNvSpPr/>
          <p:nvPr/>
        </p:nvSpPr>
        <p:spPr>
          <a:xfrm>
            <a:off x="8405191" y="5248117"/>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Margins</a:t>
            </a:r>
          </a:p>
          <a:p>
            <a:pPr algn="ctr"/>
            <a:r>
              <a:rPr lang="en-US" dirty="0"/>
              <a:t>Marginal Totals</a:t>
            </a:r>
          </a:p>
        </p:txBody>
      </p:sp>
    </p:spTree>
    <p:extLst>
      <p:ext uri="{BB962C8B-B14F-4D97-AF65-F5344CB8AC3E}">
        <p14:creationId xmlns:p14="http://schemas.microsoft.com/office/powerpoint/2010/main" val="285751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684786506"/>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2045260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76E298-ACA4-839B-5E1E-93CEE299A005}"/>
                  </a:ext>
                </a:extLst>
              </p:cNvPr>
              <p:cNvSpPr txBox="1"/>
              <p:nvPr/>
            </p:nvSpPr>
            <p:spPr>
              <a:xfrm>
                <a:off x="2310220" y="4412975"/>
                <a:ext cx="7571560"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𝑐𝑜𝑛𝑑𝑡𝑖𝑜𝑛</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h𝑎𝑠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𝑜𝑐𝑐𝑢𝑟𝑟𝑒𝑑</m:t>
                          </m:r>
                        </m:den>
                      </m:f>
                    </m:oMath>
                  </m:oMathPara>
                </a14:m>
                <a:endParaRPr lang="en-US"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5076E298-ACA4-839B-5E1E-93CEE299A005}"/>
                  </a:ext>
                </a:extLst>
              </p:cNvPr>
              <p:cNvSpPr txBox="1">
                <a:spLocks noRot="1" noChangeAspect="1" noMove="1" noResize="1" noEditPoints="1" noAdjustHandles="1" noChangeArrowheads="1" noChangeShapeType="1" noTextEdit="1"/>
              </p:cNvSpPr>
              <p:nvPr/>
            </p:nvSpPr>
            <p:spPr>
              <a:xfrm>
                <a:off x="2310220" y="4412975"/>
                <a:ext cx="7571560" cy="859210"/>
              </a:xfrm>
              <a:prstGeom prst="rect">
                <a:avLst/>
              </a:prstGeom>
              <a:blipFill>
                <a:blip r:embed="rId3"/>
                <a:stretch>
                  <a:fillRect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4"/>
                <a:stretch>
                  <a:fillRect b="-11765"/>
                </a:stretch>
              </a:blipFill>
            </p:spPr>
            <p:txBody>
              <a:bodyPr/>
              <a:lstStyle/>
              <a:p>
                <a:r>
                  <a:rPr lang="en-US">
                    <a:noFill/>
                  </a:rPr>
                  <a:t> </a:t>
                </a:r>
              </a:p>
            </p:txBody>
          </p:sp>
        </mc:Fallback>
      </mc:AlternateContent>
    </p:spTree>
    <p:extLst>
      <p:ext uri="{BB962C8B-B14F-4D97-AF65-F5344CB8AC3E}">
        <p14:creationId xmlns:p14="http://schemas.microsoft.com/office/powerpoint/2010/main" val="3501301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468337211"/>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6</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4</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10</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678185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541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Ratio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r>
                          <a:rPr lang="en-US" sz="3200" b="0" i="1" smtClean="0">
                            <a:latin typeface="Cambria Math" panose="02040503050406030204" pitchFamily="18" charset="0"/>
                          </a:rPr>
                          <m:t>)</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54171"/>
              </a:xfrm>
              <a:prstGeom prst="rect">
                <a:avLst/>
              </a:prstGeom>
              <a:blipFill>
                <a:blip r:embed="rId3"/>
                <a:stretch>
                  <a:fillRect l="-1515" t="-3226" b="-3226"/>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418660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096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Difference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num>
                      <m:den>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𝑐</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09671"/>
              </a:xfrm>
              <a:prstGeom prst="rect">
                <a:avLst/>
              </a:prstGeom>
              <a:blipFill>
                <a:blip r:embed="rId3"/>
                <a:stretch>
                  <a:fillRect l="-1515" t="-3279"/>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68585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57353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8601-E736-A944-9C61-59A3ABD4720A}"/>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4" name="TextBox 3">
            <a:extLst>
              <a:ext uri="{FF2B5EF4-FFF2-40B4-BE49-F238E27FC236}">
                <a16:creationId xmlns:a16="http://schemas.microsoft.com/office/drawing/2014/main" id="{8B13BC6F-410C-DE46-ADA8-8E85CEEC71F9}"/>
              </a:ext>
            </a:extLst>
          </p:cNvPr>
          <p:cNvSpPr txBox="1"/>
          <p:nvPr/>
        </p:nvSpPr>
        <p:spPr>
          <a:xfrm>
            <a:off x="838200" y="1506022"/>
            <a:ext cx="2956259" cy="369332"/>
          </a:xfrm>
          <a:prstGeom prst="rect">
            <a:avLst/>
          </a:prstGeom>
          <a:noFill/>
        </p:spPr>
        <p:txBody>
          <a:bodyPr wrap="none" rtlCol="0">
            <a:spAutoFit/>
          </a:bodyPr>
          <a:lstStyle/>
          <a:p>
            <a:r>
              <a:rPr lang="en-US" dirty="0">
                <a:latin typeface="Avenir Book" panose="02000503020000020003" pitchFamily="2" charset="0"/>
              </a:rPr>
              <a:t>First take a bar of length 1:</a:t>
            </a:r>
          </a:p>
        </p:txBody>
      </p:sp>
      <p:pic>
        <p:nvPicPr>
          <p:cNvPr id="6" name="Picture 5">
            <a:extLst>
              <a:ext uri="{FF2B5EF4-FFF2-40B4-BE49-F238E27FC236}">
                <a16:creationId xmlns:a16="http://schemas.microsoft.com/office/drawing/2014/main" id="{B7B35BB3-6F41-154C-B1A2-7E7DC7C55C8A}"/>
              </a:ext>
            </a:extLst>
          </p:cNvPr>
          <p:cNvPicPr>
            <a:picLocks noChangeAspect="1"/>
          </p:cNvPicPr>
          <p:nvPr/>
        </p:nvPicPr>
        <p:blipFill>
          <a:blip r:embed="rId3"/>
          <a:stretch>
            <a:fillRect/>
          </a:stretch>
        </p:blipFill>
        <p:spPr>
          <a:xfrm>
            <a:off x="4252065" y="1214438"/>
            <a:ext cx="3187700" cy="952500"/>
          </a:xfrm>
          <a:prstGeom prst="rect">
            <a:avLst/>
          </a:prstGeom>
        </p:spPr>
      </p:pic>
      <p:sp>
        <p:nvSpPr>
          <p:cNvPr id="7" name="TextBox 6">
            <a:extLst>
              <a:ext uri="{FF2B5EF4-FFF2-40B4-BE49-F238E27FC236}">
                <a16:creationId xmlns:a16="http://schemas.microsoft.com/office/drawing/2014/main" id="{5FE935BB-4107-E741-BFE0-4C01484EDF07}"/>
              </a:ext>
            </a:extLst>
          </p:cNvPr>
          <p:cNvSpPr txBox="1"/>
          <p:nvPr/>
        </p:nvSpPr>
        <p:spPr>
          <a:xfrm>
            <a:off x="594463" y="2353450"/>
            <a:ext cx="3657601" cy="1200329"/>
          </a:xfrm>
          <a:prstGeom prst="rect">
            <a:avLst/>
          </a:prstGeom>
          <a:noFill/>
        </p:spPr>
        <p:txBody>
          <a:bodyPr wrap="square" rtlCol="0">
            <a:spAutoFit/>
          </a:bodyPr>
          <a:lstStyle/>
          <a:p>
            <a:r>
              <a:rPr lang="en-US" dirty="0">
                <a:latin typeface="Avenir Book" panose="02000503020000020003" pitchFamily="2" charset="0"/>
              </a:rPr>
              <a:t>Now, take a bar of length </a:t>
            </a:r>
            <a:r>
              <a:rPr lang="en-US" i="1" dirty="0">
                <a:latin typeface="Avenir Book" panose="02000503020000020003" pitchFamily="2" charset="0"/>
              </a:rPr>
              <a:t>r</a:t>
            </a:r>
            <a:r>
              <a:rPr lang="en-US" dirty="0">
                <a:latin typeface="Avenir Book" panose="02000503020000020003" pitchFamily="2" charset="0"/>
              </a:rPr>
              <a:t>, where </a:t>
            </a:r>
            <a:r>
              <a:rPr lang="en-US" i="1" dirty="0">
                <a:latin typeface="Avenir Book" panose="02000503020000020003" pitchFamily="2" charset="0"/>
              </a:rPr>
              <a:t>r</a:t>
            </a:r>
            <a:r>
              <a:rPr lang="en-US" dirty="0">
                <a:latin typeface="Avenir Book" panose="02000503020000020003" pitchFamily="2" charset="0"/>
              </a:rPr>
              <a:t> is your ratio. For example, if r was 0.3, I would attach it like so:</a:t>
            </a:r>
          </a:p>
        </p:txBody>
      </p:sp>
      <p:pic>
        <p:nvPicPr>
          <p:cNvPr id="9" name="Picture 8">
            <a:extLst>
              <a:ext uri="{FF2B5EF4-FFF2-40B4-BE49-F238E27FC236}">
                <a16:creationId xmlns:a16="http://schemas.microsoft.com/office/drawing/2014/main" id="{D1DFA741-77B9-AF43-8445-B08C2D217757}"/>
              </a:ext>
            </a:extLst>
          </p:cNvPr>
          <p:cNvPicPr>
            <a:picLocks noChangeAspect="1"/>
          </p:cNvPicPr>
          <p:nvPr/>
        </p:nvPicPr>
        <p:blipFill>
          <a:blip r:embed="rId4"/>
          <a:stretch>
            <a:fillRect/>
          </a:stretch>
        </p:blipFill>
        <p:spPr>
          <a:xfrm>
            <a:off x="4252065" y="2353450"/>
            <a:ext cx="3200400" cy="939800"/>
          </a:xfrm>
          <a:prstGeom prst="rect">
            <a:avLst/>
          </a:prstGeom>
        </p:spPr>
      </p:pic>
      <p:sp>
        <p:nvSpPr>
          <p:cNvPr id="10" name="TextBox 9">
            <a:extLst>
              <a:ext uri="{FF2B5EF4-FFF2-40B4-BE49-F238E27FC236}">
                <a16:creationId xmlns:a16="http://schemas.microsoft.com/office/drawing/2014/main" id="{CEA1E142-FD79-C14D-9073-A98897822BE6}"/>
              </a:ext>
            </a:extLst>
          </p:cNvPr>
          <p:cNvSpPr txBox="1"/>
          <p:nvPr/>
        </p:nvSpPr>
        <p:spPr>
          <a:xfrm>
            <a:off x="8166099" y="1506022"/>
            <a:ext cx="3914035" cy="646331"/>
          </a:xfrm>
          <a:prstGeom prst="rect">
            <a:avLst/>
          </a:prstGeom>
          <a:noFill/>
        </p:spPr>
        <p:txBody>
          <a:bodyPr wrap="square" rtlCol="0">
            <a:spAutoFit/>
          </a:bodyPr>
          <a:lstStyle/>
          <a:p>
            <a:r>
              <a:rPr lang="en-US" dirty="0">
                <a:latin typeface="Avenir Book" panose="02000503020000020003" pitchFamily="2" charset="0"/>
              </a:rPr>
              <a:t>That will be the portion of what did </a:t>
            </a:r>
            <a:r>
              <a:rPr lang="en-US" i="1" dirty="0">
                <a:latin typeface="Avenir Book" panose="02000503020000020003" pitchFamily="2" charset="0"/>
              </a:rPr>
              <a:t>not</a:t>
            </a:r>
            <a:r>
              <a:rPr lang="en-US" dirty="0">
                <a:latin typeface="Avenir Book" panose="02000503020000020003" pitchFamily="2" charset="0"/>
              </a:rPr>
              <a:t> make it.</a:t>
            </a:r>
          </a:p>
        </p:txBody>
      </p:sp>
      <p:sp>
        <p:nvSpPr>
          <p:cNvPr id="11" name="TextBox 10">
            <a:extLst>
              <a:ext uri="{FF2B5EF4-FFF2-40B4-BE49-F238E27FC236}">
                <a16:creationId xmlns:a16="http://schemas.microsoft.com/office/drawing/2014/main" id="{86DC074D-CF4C-FE45-8C85-12F9F52C5937}"/>
              </a:ext>
            </a:extLst>
          </p:cNvPr>
          <p:cNvSpPr txBox="1"/>
          <p:nvPr/>
        </p:nvSpPr>
        <p:spPr>
          <a:xfrm>
            <a:off x="7922363" y="2491949"/>
            <a:ext cx="3914035" cy="646331"/>
          </a:xfrm>
          <a:prstGeom prst="rect">
            <a:avLst/>
          </a:prstGeom>
          <a:noFill/>
        </p:spPr>
        <p:txBody>
          <a:bodyPr wrap="square" rtlCol="0">
            <a:spAutoFit/>
          </a:bodyPr>
          <a:lstStyle/>
          <a:p>
            <a:r>
              <a:rPr lang="en-US" dirty="0">
                <a:latin typeface="Avenir Book" panose="02000503020000020003" pitchFamily="2" charset="0"/>
              </a:rPr>
              <a:t>The dark blue is the ones that did make it.</a:t>
            </a:r>
          </a:p>
        </p:txBody>
      </p:sp>
      <p:pic>
        <p:nvPicPr>
          <p:cNvPr id="13" name="Picture 12">
            <a:extLst>
              <a:ext uri="{FF2B5EF4-FFF2-40B4-BE49-F238E27FC236}">
                <a16:creationId xmlns:a16="http://schemas.microsoft.com/office/drawing/2014/main" id="{EF8EC41E-A035-874A-9FEB-7E2EECCE4DE1}"/>
              </a:ext>
            </a:extLst>
          </p:cNvPr>
          <p:cNvPicPr>
            <a:picLocks noChangeAspect="1"/>
          </p:cNvPicPr>
          <p:nvPr/>
        </p:nvPicPr>
        <p:blipFill>
          <a:blip r:embed="rId5"/>
          <a:stretch>
            <a:fillRect/>
          </a:stretch>
        </p:blipFill>
        <p:spPr>
          <a:xfrm>
            <a:off x="3934565" y="3429000"/>
            <a:ext cx="3822700" cy="1193800"/>
          </a:xfrm>
          <a:prstGeom prst="rect">
            <a:avLst/>
          </a:prstGeom>
        </p:spPr>
      </p:pic>
      <p:pic>
        <p:nvPicPr>
          <p:cNvPr id="15" name="Picture 14">
            <a:extLst>
              <a:ext uri="{FF2B5EF4-FFF2-40B4-BE49-F238E27FC236}">
                <a16:creationId xmlns:a16="http://schemas.microsoft.com/office/drawing/2014/main" id="{246497A8-C1FB-2F40-AFDA-C3F1E31C5D9C}"/>
              </a:ext>
            </a:extLst>
          </p:cNvPr>
          <p:cNvPicPr>
            <a:picLocks noChangeAspect="1"/>
          </p:cNvPicPr>
          <p:nvPr/>
        </p:nvPicPr>
        <p:blipFill>
          <a:blip r:embed="rId6"/>
          <a:stretch>
            <a:fillRect/>
          </a:stretch>
        </p:blipFill>
        <p:spPr>
          <a:xfrm>
            <a:off x="3934565" y="4990892"/>
            <a:ext cx="3822700" cy="1219200"/>
          </a:xfrm>
          <a:prstGeom prst="rect">
            <a:avLst/>
          </a:prstGeom>
        </p:spPr>
      </p:pic>
    </p:spTree>
    <p:extLst>
      <p:ext uri="{BB962C8B-B14F-4D97-AF65-F5344CB8AC3E}">
        <p14:creationId xmlns:p14="http://schemas.microsoft.com/office/powerpoint/2010/main" val="196100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8014630" cy="8699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8014630"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91800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3485029" y="2998337"/>
                <a:ext cx="5221942"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=1)</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3485029" y="2998337"/>
                <a:ext cx="5221942"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9154814" cy="8699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9154814"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200469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4"/>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62752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98623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5" name="Rectangular Callout 4">
            <a:extLst>
              <a:ext uri="{FF2B5EF4-FFF2-40B4-BE49-F238E27FC236}">
                <a16:creationId xmlns:a16="http://schemas.microsoft.com/office/drawing/2014/main" id="{A12A28F3-5FA4-1555-4EBC-E6F203B183AD}"/>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Incidence Proportion difference association</a:t>
            </a:r>
          </a:p>
        </p:txBody>
      </p:sp>
      <p:sp>
        <p:nvSpPr>
          <p:cNvPr id="6" name="Rectangular Callout 5">
            <a:extLst>
              <a:ext uri="{FF2B5EF4-FFF2-40B4-BE49-F238E27FC236}">
                <a16:creationId xmlns:a16="http://schemas.microsoft.com/office/drawing/2014/main" id="{480EFE64-22AC-7744-F65D-CDFC5A73204C}"/>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Incidence Proportion  ratio association</a:t>
            </a:r>
          </a:p>
        </p:txBody>
      </p:sp>
      <p:sp>
        <p:nvSpPr>
          <p:cNvPr id="7" name="Rectangular Callout 6">
            <a:extLst>
              <a:ext uri="{FF2B5EF4-FFF2-40B4-BE49-F238E27FC236}">
                <a16:creationId xmlns:a16="http://schemas.microsoft.com/office/drawing/2014/main" id="{603813C3-0879-5783-A951-30B2ECAF0124}"/>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 Incidence odds ratio association</a:t>
            </a:r>
          </a:p>
        </p:txBody>
      </p:sp>
    </p:spTree>
    <p:extLst>
      <p:ext uri="{BB962C8B-B14F-4D97-AF65-F5344CB8AC3E}">
        <p14:creationId xmlns:p14="http://schemas.microsoft.com/office/powerpoint/2010/main" val="269088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8" name="Rectangular Callout 7">
            <a:extLst>
              <a:ext uri="{FF2B5EF4-FFF2-40B4-BE49-F238E27FC236}">
                <a16:creationId xmlns:a16="http://schemas.microsoft.com/office/drawing/2014/main" id="{F864C4FD-28F7-2997-55AB-CDAC39152E4B}"/>
              </a:ext>
            </a:extLst>
          </p:cNvPr>
          <p:cNvSpPr/>
          <p:nvPr/>
        </p:nvSpPr>
        <p:spPr>
          <a:xfrm>
            <a:off x="9521687" y="2663943"/>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0</a:t>
            </a:r>
          </a:p>
        </p:txBody>
      </p:sp>
      <p:sp>
        <p:nvSpPr>
          <p:cNvPr id="9" name="Rectangular Callout 8">
            <a:extLst>
              <a:ext uri="{FF2B5EF4-FFF2-40B4-BE49-F238E27FC236}">
                <a16:creationId xmlns:a16="http://schemas.microsoft.com/office/drawing/2014/main" id="{E19A455B-A48E-6E7C-0D34-607FE0E50A7A}"/>
              </a:ext>
            </a:extLst>
          </p:cNvPr>
          <p:cNvSpPr/>
          <p:nvPr/>
        </p:nvSpPr>
        <p:spPr>
          <a:xfrm>
            <a:off x="8078857" y="3816482"/>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0" name="Rectangular Callout 9">
            <a:extLst>
              <a:ext uri="{FF2B5EF4-FFF2-40B4-BE49-F238E27FC236}">
                <a16:creationId xmlns:a16="http://schemas.microsoft.com/office/drawing/2014/main" id="{C35DF9E4-D668-94D9-3788-5B19B7885964}"/>
              </a:ext>
            </a:extLst>
          </p:cNvPr>
          <p:cNvSpPr/>
          <p:nvPr/>
        </p:nvSpPr>
        <p:spPr>
          <a:xfrm>
            <a:off x="9384197" y="5122374"/>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1" name="Rectangular Callout 10">
            <a:extLst>
              <a:ext uri="{FF2B5EF4-FFF2-40B4-BE49-F238E27FC236}">
                <a16:creationId xmlns:a16="http://schemas.microsoft.com/office/drawing/2014/main" id="{B7D78C72-477C-ECCF-71CD-4FB1CE70571A}"/>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difference association</a:t>
            </a:r>
          </a:p>
        </p:txBody>
      </p:sp>
      <p:sp>
        <p:nvSpPr>
          <p:cNvPr id="12" name="Rectangular Callout 11">
            <a:extLst>
              <a:ext uri="{FF2B5EF4-FFF2-40B4-BE49-F238E27FC236}">
                <a16:creationId xmlns:a16="http://schemas.microsoft.com/office/drawing/2014/main" id="{E25A6078-61E2-1799-AAD6-36C56C83E7A1}"/>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ratio association</a:t>
            </a:r>
          </a:p>
        </p:txBody>
      </p:sp>
      <p:sp>
        <p:nvSpPr>
          <p:cNvPr id="13" name="Rectangular Callout 12">
            <a:extLst>
              <a:ext uri="{FF2B5EF4-FFF2-40B4-BE49-F238E27FC236}">
                <a16:creationId xmlns:a16="http://schemas.microsoft.com/office/drawing/2014/main" id="{291B8D3A-2D75-03C9-382A-9DA70631DBAE}"/>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Incidence odds ratio association</a:t>
            </a:r>
          </a:p>
        </p:txBody>
      </p:sp>
    </p:spTree>
    <p:extLst>
      <p:ext uri="{BB962C8B-B14F-4D97-AF65-F5344CB8AC3E}">
        <p14:creationId xmlns:p14="http://schemas.microsoft.com/office/powerpoint/2010/main" val="217646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634551"/>
                <a:ext cx="10515600" cy="531058"/>
              </a:xfrm>
            </p:spPr>
            <p:txBody>
              <a:bodyPr>
                <a:normAutofit/>
              </a:bodyPr>
              <a:lstStyle/>
              <a:p>
                <a:pPr marL="0" indent="0" algn="ctr">
                  <a:buNone/>
                </a:pPr>
                <a14:m>
                  <m:oMathPara xmlns:m="http://schemas.openxmlformats.org/officeDocument/2006/math">
                    <m:oMathParaPr>
                      <m:jc m:val="center"/>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m:t>
                      </m:r>
                    </m:oMath>
                  </m:oMathPara>
                </a14:m>
                <a:endParaRPr lang="en-US" sz="2800" b="0" dirty="0">
                  <a:solidFill>
                    <a:schemeClr val="tx1"/>
                  </a:solidFill>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634551"/>
                <a:ext cx="10515600" cy="531058"/>
              </a:xfrm>
              <a:blipFill>
                <a:blip r:embed="rId3"/>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462353" y="4191873"/>
              <a:ext cx="2940227"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0.1, 0.2, 0.3, … 1</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
        <p:nvSpPr>
          <p:cNvPr id="27" name="TextBox 26">
            <a:extLst>
              <a:ext uri="{FF2B5EF4-FFF2-40B4-BE49-F238E27FC236}">
                <a16:creationId xmlns:a16="http://schemas.microsoft.com/office/drawing/2014/main" id="{40F47D9A-F358-CADA-3338-748E8F31098E}"/>
              </a:ext>
            </a:extLst>
          </p:cNvPr>
          <p:cNvSpPr txBox="1"/>
          <p:nvPr/>
        </p:nvSpPr>
        <p:spPr>
          <a:xfrm>
            <a:off x="1541027" y="4761716"/>
            <a:ext cx="342112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 -0.7, -0.8, -0.9</a:t>
            </a:r>
          </a:p>
        </p:txBody>
      </p:sp>
    </p:spTree>
    <p:extLst>
      <p:ext uri="{BB962C8B-B14F-4D97-AF65-F5344CB8AC3E}">
        <p14:creationId xmlns:p14="http://schemas.microsoft.com/office/powerpoint/2010/main" val="1146618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Avenir Book" panose="02000503020000020003"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3" ma:contentTypeDescription="Create a new document." ma:contentTypeScope="" ma:versionID="8758a9079f5c81cc9bbaf8817f1682cc">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f4c82a11dbf66c51fd0803d992e2d3ac"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MediaLengthInSeconds xmlns="e3793ca1-6164-4dfb-aaf8-0aa60c0c70c2" xsi:nil="true"/>
    <SharedWithUsers xmlns="b3558f30-ae73-4668-947b-5578bd4f9b3c">
      <UserInfo>
        <DisplayName/>
        <AccountId xsi:nil="true"/>
        <AccountType/>
      </UserInfo>
    </SharedWithUsers>
  </documentManagement>
</p:properties>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EE338FB7-0675-4FAF-B95D-081BDF7BA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F1320E-D9A1-4589-BDE1-F2D1289F6814}">
  <ds:schemaRefs>
    <ds:schemaRef ds:uri="http://schemas.microsoft.com/office/2006/documentManagement/types"/>
    <ds:schemaRef ds:uri="http://schemas.microsoft.com/office/infopath/2007/PartnerControl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b3558f30-ae73-4668-947b-5578bd4f9b3c"/>
    <ds:schemaRef ds:uri="e3793ca1-6164-4dfb-aaf8-0aa60c0c70c2"/>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28464</TotalTime>
  <Words>1177</Words>
  <Application>Microsoft Macintosh PowerPoint</Application>
  <PresentationFormat>Widescreen</PresentationFormat>
  <Paragraphs>311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Book</vt:lpstr>
      <vt:lpstr>Calibri</vt:lpstr>
      <vt:lpstr>Cambria Math</vt:lpstr>
      <vt:lpstr>Univers</vt:lpstr>
      <vt:lpstr>Office Theme</vt:lpstr>
      <vt:lpstr>PowerPoint Presentation</vt:lpstr>
      <vt:lpstr>Conditional Probability</vt:lpstr>
      <vt:lpstr>Conditional Probability</vt:lpstr>
      <vt:lpstr>Conditional Probability</vt:lpstr>
      <vt:lpstr>Association</vt:lpstr>
      <vt:lpstr>No Association (Independence)</vt:lpstr>
      <vt:lpstr>No Association (Independence)</vt:lpstr>
      <vt:lpstr>No Association (Independence)</vt:lpstr>
      <vt:lpstr>Incidence Proportion Difference</vt:lpstr>
      <vt:lpstr>Incidence Proportion Ratio</vt:lpstr>
      <vt:lpstr>Odds Ratio</vt:lpstr>
      <vt:lpstr>PowerPoint Presentation</vt:lpstr>
      <vt:lpstr>PowerPoint Presentation</vt:lpstr>
      <vt:lpstr>PowerPoint Presentation</vt:lpstr>
      <vt:lpstr>2x2 Contingency Table (Crosstab)</vt:lpstr>
      <vt:lpstr>PowerPoint Presentation</vt:lpstr>
      <vt:lpstr>PowerPoint Presentation</vt:lpstr>
      <vt:lpstr>2x2 Contingency Table (Crosstab)</vt:lpstr>
      <vt:lpstr>2x2 Contingency Table (Crosstab)</vt:lpstr>
      <vt:lpstr>2x2 Contingency Table (Crosstab)</vt:lpstr>
      <vt:lpstr>Incidence Proportion Ratio</vt:lpstr>
      <vt:lpstr>Incidence Proportion Difference</vt:lpstr>
      <vt:lpstr>Incidence Odds Ratio</vt:lpstr>
      <vt:lpstr>Odds ratio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146</cp:revision>
  <dcterms:created xsi:type="dcterms:W3CDTF">2020-09-18T19:45:25Z</dcterms:created>
  <dcterms:modified xsi:type="dcterms:W3CDTF">2023-09-24T20:44:58Z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