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2"/>
    <p:sldId id="303" r:id="rId3"/>
    <p:sldId id="268" r:id="rId4"/>
    <p:sldId id="304" r:id="rId5"/>
    <p:sldId id="305" r:id="rId6"/>
    <p:sldId id="306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79864"/>
  </p:normalViewPr>
  <p:slideViewPr>
    <p:cSldViewPr snapToGrid="0" snapToObjects="1">
      <p:cViewPr varScale="1">
        <p:scale>
          <a:sx n="49" d="100"/>
          <a:sy n="4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5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3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2381250" y="2305050"/>
            <a:ext cx="19621500" cy="4648200"/>
          </a:xfrm>
          <a:prstGeom prst="rect">
            <a:avLst/>
          </a:prstGeom>
        </p:spPr>
        <p:txBody>
          <a:bodyPr lIns="76200" tIns="76200" rIns="76200" bIns="76200" anchor="b"/>
          <a:lstStyle>
            <a:lvl1pPr defTabSz="546100">
              <a:defRPr sz="1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0" y="7067550"/>
            <a:ext cx="19621500" cy="1581150"/>
          </a:xfrm>
          <a:prstGeom prst="rect">
            <a:avLst/>
          </a:prstGeom>
        </p:spPr>
        <p:txBody>
          <a:bodyPr lIns="76200" tIns="76200" rIns="76200" bIns="76200" anchor="t"/>
          <a:lstStyle>
            <a:lvl1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0068" y="13068300"/>
            <a:ext cx="419101" cy="444500"/>
          </a:xfrm>
          <a:prstGeom prst="rect">
            <a:avLst/>
          </a:prstGeom>
        </p:spPr>
        <p:txBody>
          <a:bodyPr lIns="76200" tIns="76200" rIns="76200" bIns="76200">
            <a:norm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28368" y="13081000"/>
            <a:ext cx="514564" cy="471924"/>
          </a:xfrm>
        </p:spPr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28368" y="13081000"/>
            <a:ext cx="514564" cy="471924"/>
          </a:xfrm>
        </p:spPr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brad-cannell.github.io/r_notes/git-and-github.html" TargetMode="External"/><Relationship Id="rId2" Type="http://schemas.openxmlformats.org/officeDocument/2006/relationships/hyperlink" Target="mailto:https://www.r4epi.com/using-git-and-github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hrome-extension://bomfdkbfpdhijjbeoicnfhjbdhncfhig/view.html?mp=h8kKlkLN" TargetMode="External"/><Relationship Id="rId5" Type="http://schemas.openxmlformats.org/officeDocument/2006/relationships/hyperlink" Target="mailto:https://happygitwithr.com/index.html" TargetMode="External"/><Relationship Id="rId4" Type="http://schemas.openxmlformats.org/officeDocument/2006/relationships/hyperlink" Target="mailto:https://git-scm.com/book/en/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39E-47FE-794A-87BC-EEB37DC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slide deck is not a presentation. It’s to export diagrams and images in an image format for use in markdown files.</a:t>
            </a:r>
          </a:p>
        </p:txBody>
      </p:sp>
    </p:spTree>
    <p:extLst>
      <p:ext uri="{BB962C8B-B14F-4D97-AF65-F5344CB8AC3E}">
        <p14:creationId xmlns:p14="http://schemas.microsoft.com/office/powerpoint/2010/main" val="29393177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79679-F53D-ED4A-888A-EE4BADF0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Create the graphic on a blank slide</a:t>
            </a:r>
          </a:p>
          <a:p>
            <a:r>
              <a:rPr lang="en-US" dirty="0"/>
              <a:t>Select the slide</a:t>
            </a:r>
          </a:p>
          <a:p>
            <a:r>
              <a:rPr lang="en-US" dirty="0"/>
              <a:t>Click File -&gt; Export</a:t>
            </a:r>
          </a:p>
          <a:p>
            <a:r>
              <a:rPr lang="en-US" dirty="0"/>
              <a:t>Name the file, select the directory to export it to</a:t>
            </a:r>
          </a:p>
          <a:p>
            <a:pPr lvl="1"/>
            <a:r>
              <a:rPr lang="en-US" dirty="0"/>
              <a:t>lesson_number order_brief </a:t>
            </a:r>
            <a:r>
              <a:rPr lang="en-US" dirty="0" err="1"/>
              <a:t>description.png</a:t>
            </a:r>
            <a:endParaRPr lang="en-US" dirty="0"/>
          </a:p>
          <a:p>
            <a:r>
              <a:rPr lang="en-US" dirty="0"/>
              <a:t>Change the file format to PNG</a:t>
            </a:r>
          </a:p>
          <a:p>
            <a:r>
              <a:rPr lang="en-US" dirty="0"/>
              <a:t>Set the dimensions to 1800 </a:t>
            </a:r>
            <a:r>
              <a:rPr lang="en-US"/>
              <a:t>x 1013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79AF-91A5-114F-BECA-B360BE26530B}"/>
              </a:ext>
            </a:extLst>
          </p:cNvPr>
          <p:cNvSpPr txBox="1"/>
          <p:nvPr/>
        </p:nvSpPr>
        <p:spPr>
          <a:xfrm>
            <a:off x="1270000" y="351383"/>
            <a:ext cx="3987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4864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A90E7-CCDC-8449-B00E-3A9CCCCF47E2}"/>
              </a:ext>
            </a:extLst>
          </p:cNvPr>
          <p:cNvGrpSpPr/>
          <p:nvPr/>
        </p:nvGrpSpPr>
        <p:grpSpPr>
          <a:xfrm>
            <a:off x="9754694" y="2679257"/>
            <a:ext cx="4874612" cy="8104350"/>
            <a:chOff x="3017564" y="919217"/>
            <a:chExt cx="2437306" cy="4052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DFEF3F-F5CC-9448-AFE7-17EA44411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7822"/>
            <a:stretch/>
          </p:blipFill>
          <p:spPr>
            <a:xfrm>
              <a:off x="3017564" y="919217"/>
              <a:ext cx="2437306" cy="2413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47A60E-D0E3-7941-ABB0-F16540508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181"/>
            <a:stretch/>
          </p:blipFill>
          <p:spPr>
            <a:xfrm>
              <a:off x="3257989" y="3363747"/>
              <a:ext cx="1956455" cy="160764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E2E1514-5DE6-6548-931A-8FC0D9C26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02070" y="2889031"/>
            <a:ext cx="13081092" cy="7358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67C5B-F7CD-054F-BB33-585A49341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5988" y="1170152"/>
            <a:ext cx="9949788" cy="9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92D86F-792D-754B-B33B-ED9F2F99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11" y="-37137"/>
            <a:ext cx="14365188" cy="137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54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C285793-2426-0145-805E-05B0D6E25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" y="809897"/>
            <a:ext cx="24351923" cy="120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31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94CE135-2B3E-294E-A5ED-AA6A480D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" y="1776549"/>
            <a:ext cx="24344674" cy="101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38912" y="2101183"/>
            <a:ext cx="17373600" cy="272374"/>
          </a:xfrm>
          <a:prstGeom prst="roundRect">
            <a:avLst/>
          </a:prstGeom>
          <a:solidFill>
            <a:srgbClr val="3C4F68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3" name="TextBox 2"/>
          <p:cNvSpPr txBox="1"/>
          <p:nvPr/>
        </p:nvSpPr>
        <p:spPr>
          <a:xfrm>
            <a:off x="0" y="349672"/>
            <a:ext cx="20907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3C4F68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R4Epi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 Notes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Git book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Happy Git for the </a:t>
            </a:r>
            <a:r>
              <a:rPr lang="en-US" dirty="0" err="1">
                <a:hlinkClick r:id="rId5"/>
              </a:rPr>
              <a:t>useR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Jenny’s Git paper on </a:t>
            </a:r>
            <a:r>
              <a:rPr lang="en-US" dirty="0" err="1">
                <a:hlinkClick r:id="rId6"/>
              </a:rPr>
              <a:t>Paperpile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4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10094</TotalTime>
  <Words>89</Words>
  <Application>Microsoft Macintosh PowerPoint</Application>
  <PresentationFormat>Custom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</vt:lpstr>
      <vt:lpstr>Gill Sans</vt:lpstr>
      <vt:lpstr>Helvetica</vt:lpstr>
      <vt:lpstr>Helvetica Light</vt:lpstr>
      <vt:lpstr>White</vt:lpstr>
      <vt:lpstr>This slide deck is not a presentation. It’s to export diagrams and images in an image format for use in markdown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slide deck is not a presentation. It’s to export diagrams and images in an image format for use in markdown files.</dc:title>
  <cp:lastModifiedBy>Cannell, Michael B</cp:lastModifiedBy>
  <cp:revision>77</cp:revision>
  <cp:lastPrinted>2019-07-20T00:43:19Z</cp:lastPrinted>
  <dcterms:modified xsi:type="dcterms:W3CDTF">2022-04-12T22:28:22Z</dcterms:modified>
</cp:coreProperties>
</file>