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82" r:id="rId3"/>
    <p:sldId id="283" r:id="rId4"/>
    <p:sldId id="267" r:id="rId5"/>
    <p:sldId id="269" r:id="rId6"/>
    <p:sldId id="27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/>
    <p:restoredTop sz="62109"/>
  </p:normalViewPr>
  <p:slideViewPr>
    <p:cSldViewPr snapToGrid="0" snapToObjects="1">
      <p:cViewPr varScale="1">
        <p:scale>
          <a:sx n="38" d="100"/>
          <a:sy n="38" d="100"/>
        </p:scale>
        <p:origin x="2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33544"/>
          <c:y val="0.159639"/>
          <c:w val="0.76145600000000002"/>
          <c:h val="0.607307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2-EB4C-8BCB-A5B906D346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2-EB4C-8BCB-A5B906D34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2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sas.com/content/dam/SAS/en_us/doc/other1/2012-annual-report.pdf" TargetMode="External"/><Relationship Id="rId4" Type="http://schemas.openxmlformats.org/officeDocument/2006/relationships/hyperlink" Target="https://www.r-project.org/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6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9172" y="2141670"/>
            <a:ext cx="1375508" cy="11421930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7898" y="1606372"/>
            <a:ext cx="818742" cy="1104282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026744" y="1608202"/>
            <a:ext cx="7760476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EE210B2-3F27-0340-A5AB-B8E4D49E4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" b="1"/>
          <a:stretch/>
        </p:blipFill>
        <p:spPr>
          <a:xfrm>
            <a:off x="1608202" y="1608202"/>
            <a:ext cx="13461112" cy="10499596"/>
          </a:xfrm>
          <a:prstGeom prst="rect">
            <a:avLst/>
          </a:prstGeom>
        </p:spPr>
      </p:pic>
      <p:sp>
        <p:nvSpPr>
          <p:cNvPr id="136" name="Source: http://www.sas.com/content/dam/SAS/en_us/doc/other1/2012-annual-report.pdf"/>
          <p:cNvSpPr txBox="1"/>
          <p:nvPr/>
        </p:nvSpPr>
        <p:spPr>
          <a:xfrm>
            <a:off x="15857437" y="11574330"/>
            <a:ext cx="6529832" cy="3941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 defTabSz="914400" hangingPunct="1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4000" kern="1200" dirty="0">
                <a:solidFill>
                  <a:srgbClr val="FFFFFF"/>
                </a:solidFill>
              </a:rPr>
              <a:t>Source: </a:t>
            </a:r>
            <a:r>
              <a:rPr lang="en-US" sz="4000" kern="1200" dirty="0">
                <a:solidFill>
                  <a:srgbClr val="FFFFFF"/>
                </a:solidFill>
                <a:hlinkClick r:id="rId4"/>
              </a:rPr>
              <a:t>https://www.r-project.org/logo/</a:t>
            </a:r>
            <a:endParaRPr lang="en-US" sz="4000" u="sng" kern="1200" dirty="0">
              <a:solidFill>
                <a:srgbClr val="FFFFFF"/>
              </a:solidFill>
              <a:hlinkClick r:id="rId5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342516" y="3060308"/>
            <a:ext cx="1041482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D361DBF-85D1-6245-A033-8743FC64CB18}"/>
              </a:ext>
            </a:extLst>
          </p:cNvPr>
          <p:cNvGrpSpPr/>
          <p:nvPr/>
        </p:nvGrpSpPr>
        <p:grpSpPr>
          <a:xfrm>
            <a:off x="155486" y="3935081"/>
            <a:ext cx="5943600" cy="5943600"/>
            <a:chOff x="130772" y="3886200"/>
            <a:chExt cx="5943600" cy="5943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52735-750D-5B46-8AF1-95107CA725D9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9" name="Picture 18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B9D473A8-9093-A644-9586-DD6783CE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4A4E4F-7F46-A24F-AE96-AE6E63EE4800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Access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87AEF-A74E-6740-ACEB-3298B35C8E85}"/>
              </a:ext>
            </a:extLst>
          </p:cNvPr>
          <p:cNvGrpSpPr/>
          <p:nvPr/>
        </p:nvGrpSpPr>
        <p:grpSpPr>
          <a:xfrm>
            <a:off x="6182153" y="3886200"/>
            <a:ext cx="5943600" cy="6060988"/>
            <a:chOff x="6182153" y="3886200"/>
            <a:chExt cx="5943600" cy="60609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BA26D-CF56-164C-B35F-9B12059BDCB3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9A626F3D-9EFC-5143-AB60-48E6F191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9B3398-C401-F646-BF95-CEC401C24114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7492ED-E8B3-F340-A61C-2B8885DEE43D}"/>
              </a:ext>
            </a:extLst>
          </p:cNvPr>
          <p:cNvGrpSpPr/>
          <p:nvPr/>
        </p:nvGrpSpPr>
        <p:grpSpPr>
          <a:xfrm>
            <a:off x="12233534" y="3886200"/>
            <a:ext cx="5943600" cy="5943600"/>
            <a:chOff x="12233534" y="3886200"/>
            <a:chExt cx="5943600" cy="594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AAC136-CE2D-5E4C-BD8D-7E504DD00537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9934E66-BECE-2447-8162-CC613485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525C38-0352-A94E-A056-1B7C5CD5A256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7F252F-DD06-5F47-90CC-636B9D5014CF}"/>
              </a:ext>
            </a:extLst>
          </p:cNvPr>
          <p:cNvGrpSpPr/>
          <p:nvPr/>
        </p:nvGrpSpPr>
        <p:grpSpPr>
          <a:xfrm>
            <a:off x="18284914" y="3886200"/>
            <a:ext cx="5943600" cy="5943600"/>
            <a:chOff x="18284914" y="3886200"/>
            <a:chExt cx="5943600" cy="5943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AFA74-82AA-324F-87B3-3A2163069F4D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3" name="Picture 5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52A6359-F15D-8F48-A464-B8D7C111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D8A54-3D1F-FD45-8A6C-D87102CCAA1D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807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A650EDB-C92C-DC42-A91D-A0899A07DF8B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30772" y="3886200"/>
            <a:chExt cx="5943600" cy="5943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750D44-CFE4-9E41-8DA6-1368D2480BD4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" name="Picture 4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348C2937-9540-4F43-A7C2-BCD3842D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979D7A-FFAF-D94F-B070-F83124DC2BBE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Access</a:t>
              </a:r>
            </a:p>
          </p:txBody>
        </p:sp>
      </p:grpSp>
      <p:grpSp>
        <p:nvGrpSpPr>
          <p:cNvPr id="7" name="Group">
            <a:extLst>
              <a:ext uri="{FF2B5EF4-FFF2-40B4-BE49-F238E27FC236}">
                <a16:creationId xmlns:a16="http://schemas.microsoft.com/office/drawing/2014/main" id="{848EB81C-EB66-434E-8824-5E1E9B6C1FF3}"/>
              </a:ext>
            </a:extLst>
          </p:cNvPr>
          <p:cNvGrpSpPr/>
          <p:nvPr/>
        </p:nvGrpSpPr>
        <p:grpSpPr>
          <a:xfrm>
            <a:off x="1083444" y="822367"/>
            <a:ext cx="3251201" cy="5134257"/>
            <a:chOff x="0" y="0"/>
            <a:chExt cx="3251200" cy="5134255"/>
          </a:xfrm>
        </p:grpSpPr>
        <p:pic>
          <p:nvPicPr>
            <p:cNvPr id="8" name="plm-internet-web-database.png" descr="plm-internet-web-database.png">
              <a:extLst>
                <a:ext uri="{FF2B5EF4-FFF2-40B4-BE49-F238E27FC236}">
                  <a16:creationId xmlns:a16="http://schemas.microsoft.com/office/drawing/2014/main" id="{000EDA0D-CC9F-0D4A-A775-9E8E709D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Database">
              <a:extLst>
                <a:ext uri="{FF2B5EF4-FFF2-40B4-BE49-F238E27FC236}">
                  <a16:creationId xmlns:a16="http://schemas.microsoft.com/office/drawing/2014/main" id="{B19933E7-6352-1F4D-97B5-7B5083A164C5}"/>
                </a:ext>
              </a:extLst>
            </p:cNvPr>
            <p:cNvSpPr/>
            <p:nvPr/>
          </p:nvSpPr>
          <p:spPr>
            <a:xfrm>
              <a:off x="1625599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Database</a:t>
              </a:r>
            </a:p>
          </p:txBody>
        </p:sp>
      </p:grpSp>
      <p:grpSp>
        <p:nvGrpSpPr>
          <p:cNvPr id="10" name="Group">
            <a:extLst>
              <a:ext uri="{FF2B5EF4-FFF2-40B4-BE49-F238E27FC236}">
                <a16:creationId xmlns:a16="http://schemas.microsoft.com/office/drawing/2014/main" id="{29B2611B-EA8F-7A43-AA04-3BD7F181E581}"/>
              </a:ext>
            </a:extLst>
          </p:cNvPr>
          <p:cNvGrpSpPr/>
          <p:nvPr/>
        </p:nvGrpSpPr>
        <p:grpSpPr>
          <a:xfrm>
            <a:off x="19781385" y="822368"/>
            <a:ext cx="3251201" cy="5134257"/>
            <a:chOff x="243205" y="0"/>
            <a:chExt cx="3251200" cy="5134255"/>
          </a:xfrm>
        </p:grpSpPr>
        <p:pic>
          <p:nvPicPr>
            <p:cNvPr id="11" name="excelFile.png" descr="excelFile.png">
              <a:extLst>
                <a:ext uri="{FF2B5EF4-FFF2-40B4-BE49-F238E27FC236}">
                  <a16:creationId xmlns:a16="http://schemas.microsoft.com/office/drawing/2014/main" id="{2330614E-BB85-724B-BF68-2FC37DA1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205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preadsheet">
              <a:extLst>
                <a:ext uri="{FF2B5EF4-FFF2-40B4-BE49-F238E27FC236}">
                  <a16:creationId xmlns:a16="http://schemas.microsoft.com/office/drawing/2014/main" id="{DE7100FE-DEB8-BD44-AF80-4561C5123BEE}"/>
                </a:ext>
              </a:extLst>
            </p:cNvPr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Spreadsheet</a:t>
              </a:r>
            </a:p>
          </p:txBody>
        </p:sp>
      </p:grpSp>
      <p:grpSp>
        <p:nvGrpSpPr>
          <p:cNvPr id="13" name="Group">
            <a:extLst>
              <a:ext uri="{FF2B5EF4-FFF2-40B4-BE49-F238E27FC236}">
                <a16:creationId xmlns:a16="http://schemas.microsoft.com/office/drawing/2014/main" id="{B19063CA-0803-D245-8ABE-D1D0E5A3DA37}"/>
              </a:ext>
            </a:extLst>
          </p:cNvPr>
          <p:cNvGrpSpPr/>
          <p:nvPr/>
        </p:nvGrpSpPr>
        <p:grpSpPr>
          <a:xfrm>
            <a:off x="1083444" y="8051358"/>
            <a:ext cx="3377707" cy="5197509"/>
            <a:chOff x="0" y="0"/>
            <a:chExt cx="3377705" cy="5197508"/>
          </a:xfrm>
        </p:grpSpPr>
        <p:pic>
          <p:nvPicPr>
            <p:cNvPr id="14" name="free-vector-text-file-icon_101919_Text_File_Icon.png" descr="free-vector-text-file-icon_101919_Text_File_Icon.png">
              <a:extLst>
                <a:ext uri="{FF2B5EF4-FFF2-40B4-BE49-F238E27FC236}">
                  <a16:creationId xmlns:a16="http://schemas.microsoft.com/office/drawing/2014/main" id="{9AD9842D-54C0-AF48-9D75-3DA77CFD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" name="Raw">
              <a:extLst>
                <a:ext uri="{FF2B5EF4-FFF2-40B4-BE49-F238E27FC236}">
                  <a16:creationId xmlns:a16="http://schemas.microsoft.com/office/drawing/2014/main" id="{29502993-DDFA-814F-9528-839B085A030B}"/>
                </a:ext>
              </a:extLst>
            </p:cNvPr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Raw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1FA31-0267-F543-80F0-FAC5FB49BF70}"/>
              </a:ext>
            </a:extLst>
          </p:cNvPr>
          <p:cNvGrpSpPr/>
          <p:nvPr/>
        </p:nvGrpSpPr>
        <p:grpSpPr>
          <a:xfrm>
            <a:off x="20198930" y="8465002"/>
            <a:ext cx="2416111" cy="3975867"/>
            <a:chOff x="18127276" y="8051358"/>
            <a:chExt cx="2416111" cy="3975867"/>
          </a:xfrm>
        </p:grpSpPr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0F9FA8B1-2C62-BC45-A8A6-7F638C0BBB6C}"/>
                </a:ext>
              </a:extLst>
            </p:cNvPr>
            <p:cNvGrpSpPr/>
            <p:nvPr/>
          </p:nvGrpSpPr>
          <p:grpSpPr>
            <a:xfrm>
              <a:off x="18127276" y="8051358"/>
              <a:ext cx="2416111" cy="3251200"/>
              <a:chOff x="0" y="0"/>
              <a:chExt cx="2416109" cy="3251198"/>
            </a:xfrm>
          </p:grpSpPr>
          <p:graphicFrame>
            <p:nvGraphicFramePr>
              <p:cNvPr id="17" name="Table">
                <a:extLst>
                  <a:ext uri="{FF2B5EF4-FFF2-40B4-BE49-F238E27FC236}">
                    <a16:creationId xmlns:a16="http://schemas.microsoft.com/office/drawing/2014/main" id="{979C4902-10EE-534E-841A-71B563BDB0B0}"/>
                  </a:ext>
                </a:extLst>
              </p:cNvPr>
              <p:cNvGraphicFramePr/>
              <p:nvPr/>
            </p:nvGraphicFramePr>
            <p:xfrm>
              <a:off x="0" y="0"/>
              <a:ext cx="2164430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B4002C7D-4231-3645-97DD-245E96B136CE}"/>
                  </a:ext>
                </a:extLst>
              </p:cNvPr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9" name="SAS">
              <a:extLst>
                <a:ext uri="{FF2B5EF4-FFF2-40B4-BE49-F238E27FC236}">
                  <a16:creationId xmlns:a16="http://schemas.microsoft.com/office/drawing/2014/main" id="{CD21DA84-AA37-F842-8C11-993091AB9C68}"/>
                </a:ext>
              </a:extLst>
            </p:cNvPr>
            <p:cNvSpPr txBox="1"/>
            <p:nvPr/>
          </p:nvSpPr>
          <p:spPr>
            <a:xfrm>
              <a:off x="18672073" y="11163624"/>
              <a:ext cx="131381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SAS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53D8C5-C469-8240-AA93-2BFAED69E03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3552" y="2599038"/>
            <a:ext cx="5477068" cy="215758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757A8C-4A3E-CB40-8302-6C47B0132E7C}"/>
              </a:ext>
            </a:extLst>
          </p:cNvPr>
          <p:cNvCxnSpPr>
            <a:endCxn id="4" idx="2"/>
          </p:cNvCxnSpPr>
          <p:nvPr/>
        </p:nvCxnSpPr>
        <p:spPr>
          <a:xfrm flipV="1">
            <a:off x="4613552" y="6858000"/>
            <a:ext cx="4606648" cy="288221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F8490B-5C27-1945-A3CD-A14E63661AFF}"/>
              </a:ext>
            </a:extLst>
          </p:cNvPr>
          <p:cNvCxnSpPr>
            <a:stCxn id="11" idx="1"/>
            <a:endCxn id="4" idx="7"/>
          </p:cNvCxnSpPr>
          <p:nvPr/>
        </p:nvCxnSpPr>
        <p:spPr>
          <a:xfrm flipH="1">
            <a:off x="14293380" y="2447969"/>
            <a:ext cx="5488005" cy="230865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BF7075-4443-8944-BED9-1050B7A427F4}"/>
              </a:ext>
            </a:extLst>
          </p:cNvPr>
          <p:cNvCxnSpPr/>
          <p:nvPr/>
        </p:nvCxnSpPr>
        <p:spPr>
          <a:xfrm flipH="1" flipV="1">
            <a:off x="15163800" y="6858000"/>
            <a:ext cx="5035130" cy="323260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7325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alidating and Cleaning"/>
          <p:cNvSpPr txBox="1"/>
          <p:nvPr/>
        </p:nvSpPr>
        <p:spPr>
          <a:xfrm>
            <a:off x="12610403" y="2524432"/>
            <a:ext cx="68897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Validating and Cleaning</a:t>
            </a:r>
          </a:p>
        </p:txBody>
      </p:sp>
      <p:sp>
        <p:nvSpPr>
          <p:cNvPr id="203" name="Subsetting"/>
          <p:cNvSpPr txBox="1"/>
          <p:nvPr/>
        </p:nvSpPr>
        <p:spPr>
          <a:xfrm>
            <a:off x="12516657" y="4736674"/>
            <a:ext cx="707725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Subsetting</a:t>
            </a:r>
            <a:r>
              <a:rPr lang="en-US" dirty="0"/>
              <a:t> </a:t>
            </a:r>
          </a:p>
          <a:p>
            <a:r>
              <a:rPr lang="en-US" dirty="0"/>
              <a:t>(Using parts of the data)</a:t>
            </a:r>
            <a:endParaRPr dirty="0"/>
          </a:p>
        </p:txBody>
      </p:sp>
      <p:sp>
        <p:nvSpPr>
          <p:cNvPr id="204" name="New Variables"/>
          <p:cNvSpPr txBox="1"/>
          <p:nvPr/>
        </p:nvSpPr>
        <p:spPr>
          <a:xfrm>
            <a:off x="13874990" y="7726788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Variables</a:t>
            </a:r>
          </a:p>
        </p:txBody>
      </p:sp>
      <p:sp>
        <p:nvSpPr>
          <p:cNvPr id="205" name="Combining"/>
          <p:cNvSpPr txBox="1"/>
          <p:nvPr/>
        </p:nvSpPr>
        <p:spPr>
          <a:xfrm>
            <a:off x="14445871" y="10327967"/>
            <a:ext cx="3218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Combining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CA7C4D-97D9-8248-98FB-57EC39C17C5B}"/>
              </a:ext>
            </a:extLst>
          </p:cNvPr>
          <p:cNvGrpSpPr/>
          <p:nvPr/>
        </p:nvGrpSpPr>
        <p:grpSpPr>
          <a:xfrm>
            <a:off x="2821115" y="3827506"/>
            <a:ext cx="5943600" cy="6060988"/>
            <a:chOff x="6182153" y="3886200"/>
            <a:chExt cx="5943600" cy="60609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CA7F49-80B3-0E44-88C8-58E5A63E5B32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773223D2-33DC-804A-B5E1-E81F71C3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15F6E9-FC2A-1D48-9D54-7D852B6C00BB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2" animBg="1" advAuto="0"/>
      <p:bldP spid="204" grpId="3" animBg="1" advAuto="0"/>
      <p:bldP spid="205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nivariate Statistics"/>
          <p:cNvSpPr txBox="1"/>
          <p:nvPr/>
        </p:nvSpPr>
        <p:spPr>
          <a:xfrm>
            <a:off x="518632" y="9116849"/>
            <a:ext cx="725679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Univariate </a:t>
            </a:r>
            <a:r>
              <a:rPr lang="en-US" dirty="0"/>
              <a:t>(One variable)</a:t>
            </a:r>
          </a:p>
          <a:p>
            <a:r>
              <a:rPr dirty="0"/>
              <a:t>Statistics</a:t>
            </a:r>
          </a:p>
        </p:txBody>
      </p:sp>
      <p:sp>
        <p:nvSpPr>
          <p:cNvPr id="215" name="Bivariate Statistics"/>
          <p:cNvSpPr txBox="1"/>
          <p:nvPr/>
        </p:nvSpPr>
        <p:spPr>
          <a:xfrm>
            <a:off x="16608576" y="9116849"/>
            <a:ext cx="722152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Bivariate </a:t>
            </a:r>
            <a:r>
              <a:rPr lang="en-US" dirty="0"/>
              <a:t>(Two Variables)</a:t>
            </a:r>
          </a:p>
          <a:p>
            <a:r>
              <a:rPr dirty="0"/>
              <a:t>Statistics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720DF-037F-7E41-BCA1-F1BC46FA7E00}"/>
              </a:ext>
            </a:extLst>
          </p:cNvPr>
          <p:cNvGrpSpPr/>
          <p:nvPr/>
        </p:nvGrpSpPr>
        <p:grpSpPr>
          <a:xfrm>
            <a:off x="9220200" y="583523"/>
            <a:ext cx="5943600" cy="5943600"/>
            <a:chOff x="12233534" y="3886200"/>
            <a:chExt cx="5943600" cy="5943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6441AB-69A7-EF4C-B837-D207AA31E1FC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04C6D78-261A-5544-9951-958EBE3E3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C7F9B-312E-4944-86D0-394D8FF97ECA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AAB80A2-0F7B-5845-91F3-F7F093A020C3}"/>
              </a:ext>
            </a:extLst>
          </p:cNvPr>
          <p:cNvCxnSpPr>
            <a:stCxn id="6" idx="4"/>
            <a:endCxn id="214" idx="0"/>
          </p:cNvCxnSpPr>
          <p:nvPr/>
        </p:nvCxnSpPr>
        <p:spPr>
          <a:xfrm rot="5400000">
            <a:off x="6874652" y="3799501"/>
            <a:ext cx="2589726" cy="8044971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3B24A28-DC12-384D-ACF6-82632DF07216}"/>
              </a:ext>
            </a:extLst>
          </p:cNvPr>
          <p:cNvCxnSpPr>
            <a:stCxn id="6" idx="4"/>
            <a:endCxn id="215" idx="0"/>
          </p:cNvCxnSpPr>
          <p:nvPr/>
        </p:nvCxnSpPr>
        <p:spPr>
          <a:xfrm rot="16200000" flipH="1">
            <a:off x="14910807" y="3808316"/>
            <a:ext cx="2589726" cy="8027340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"/>
          <p:cNvGrpSpPr/>
          <p:nvPr/>
        </p:nvGrpSpPr>
        <p:grpSpPr>
          <a:xfrm>
            <a:off x="2267116" y="886213"/>
            <a:ext cx="2470108" cy="4582093"/>
            <a:chOff x="25400" y="-1"/>
            <a:chExt cx="2470107" cy="4582092"/>
          </a:xfrm>
        </p:grpSpPr>
        <p:sp>
          <p:nvSpPr>
            <p:cNvPr id="224" name="Tabular"/>
            <p:cNvSpPr txBox="1"/>
            <p:nvPr/>
          </p:nvSpPr>
          <p:spPr>
            <a:xfrm>
              <a:off x="162223" y="-1"/>
              <a:ext cx="219646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Tabular</a:t>
              </a:r>
            </a:p>
          </p:txBody>
        </p:sp>
        <p:graphicFrame>
          <p:nvGraphicFramePr>
            <p:cNvPr id="225" name="Table"/>
            <p:cNvGraphicFramePr/>
            <p:nvPr/>
          </p:nvGraphicFramePr>
          <p:xfrm>
            <a:off x="25400" y="1330892"/>
            <a:ext cx="2470107" cy="3251199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6175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29" name="Group"/>
          <p:cNvGrpSpPr/>
          <p:nvPr/>
        </p:nvGrpSpPr>
        <p:grpSpPr>
          <a:xfrm>
            <a:off x="1455913" y="8252671"/>
            <a:ext cx="4098907" cy="3915813"/>
            <a:chOff x="-598478" y="431800"/>
            <a:chExt cx="4098906" cy="3915811"/>
          </a:xfrm>
        </p:grpSpPr>
        <p:sp>
          <p:nvSpPr>
            <p:cNvPr id="227" name="Graphical"/>
            <p:cNvSpPr/>
            <p:nvPr/>
          </p:nvSpPr>
          <p:spPr>
            <a:xfrm>
              <a:off x="1450975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Graphical</a:t>
              </a:r>
            </a:p>
          </p:txBody>
        </p:sp>
        <p:graphicFrame>
          <p:nvGraphicFramePr>
            <p:cNvPr id="228" name="2D Column Chart"/>
            <p:cNvGraphicFramePr/>
            <p:nvPr/>
          </p:nvGraphicFramePr>
          <p:xfrm>
            <a:off x="-598479" y="1324542"/>
            <a:ext cx="4098908" cy="30230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396003-E0BA-744A-83FE-73C580FEA3E0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8284914" y="3886200"/>
            <a:chExt cx="5943600" cy="5943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48F4D6-E36D-334E-8230-02C8E9AE59A9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82842-578A-2944-8545-27637FE9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0EF63F-A993-D042-8DC1-F6013239E9C8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225926-5EEA-4442-80C3-1F35D2F502CC}"/>
              </a:ext>
            </a:extLst>
          </p:cNvPr>
          <p:cNvCxnSpPr>
            <a:cxnSpLocks/>
            <a:stCxn id="225" idx="3"/>
            <a:endCxn id="10" idx="2"/>
          </p:cNvCxnSpPr>
          <p:nvPr/>
        </p:nvCxnSpPr>
        <p:spPr>
          <a:xfrm>
            <a:off x="4737224" y="3842706"/>
            <a:ext cx="4482976" cy="301529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CCC56F-0491-5242-8571-A3EC7B819FA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54821" y="6858000"/>
            <a:ext cx="3665379" cy="367710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EE90473-83ED-3444-888D-2853B0E3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884" y="663787"/>
            <a:ext cx="3251200" cy="32512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D271F9-0A9C-9646-BD5F-B8E4AE2CC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793" y="5194782"/>
            <a:ext cx="3429365" cy="3429365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231673-3369-2B44-AE97-ECD268C6C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41" y="9829800"/>
            <a:ext cx="2791885" cy="34293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63921-A5B6-3149-99B2-2179C7BCBC54}"/>
              </a:ext>
            </a:extLst>
          </p:cNvPr>
          <p:cNvCxnSpPr>
            <a:stCxn id="10" idx="6"/>
            <a:endCxn id="18" idx="1"/>
          </p:cNvCxnSpPr>
          <p:nvPr/>
        </p:nvCxnSpPr>
        <p:spPr>
          <a:xfrm flipV="1">
            <a:off x="15163800" y="2289387"/>
            <a:ext cx="3988084" cy="456861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1FDF72-B539-2A44-84D3-5DE5367954FA}"/>
              </a:ext>
            </a:extLst>
          </p:cNvPr>
          <p:cNvCxnSpPr>
            <a:stCxn id="10" idx="6"/>
            <a:endCxn id="20" idx="1"/>
          </p:cNvCxnSpPr>
          <p:nvPr/>
        </p:nvCxnSpPr>
        <p:spPr>
          <a:xfrm>
            <a:off x="15163800" y="6858000"/>
            <a:ext cx="3900993" cy="5146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3FADF7-71DA-104F-9EE4-1DF4A506BBEE}"/>
              </a:ext>
            </a:extLst>
          </p:cNvPr>
          <p:cNvCxnSpPr>
            <a:stCxn id="10" idx="6"/>
            <a:endCxn id="24" idx="1"/>
          </p:cNvCxnSpPr>
          <p:nvPr/>
        </p:nvCxnSpPr>
        <p:spPr>
          <a:xfrm>
            <a:off x="15163800" y="6858000"/>
            <a:ext cx="4217741" cy="468648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52</Words>
  <Application>Microsoft Macintosh PowerPoint</Application>
  <PresentationFormat>Custom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34</cp:revision>
  <dcterms:created xsi:type="dcterms:W3CDTF">2020-03-20T02:29:53Z</dcterms:created>
  <dcterms:modified xsi:type="dcterms:W3CDTF">2020-05-14T15:21:02Z</dcterms:modified>
</cp:coreProperties>
</file>