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omments/modernComment_261_924E84AC.xml" ContentType="application/vnd.ms-powerpoint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modernComment_119_D749195A.xml" ContentType="application/vnd.ms-powerpoint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sldIdLst>
    <p:sldId id="508" r:id="rId5"/>
    <p:sldId id="609" r:id="rId6"/>
    <p:sldId id="257" r:id="rId7"/>
    <p:sldId id="281" r:id="rId8"/>
    <p:sldId id="282" r:id="rId9"/>
    <p:sldId id="283" r:id="rId10"/>
    <p:sldId id="288" r:id="rId11"/>
    <p:sldId id="289" r:id="rId12"/>
    <p:sldId id="290" r:id="rId13"/>
    <p:sldId id="291" r:id="rId14"/>
    <p:sldId id="608" r:id="rId15"/>
    <p:sldId id="292" r:id="rId16"/>
    <p:sldId id="293" r:id="rId17"/>
    <p:sldId id="294" r:id="rId18"/>
    <p:sldId id="295" r:id="rId19"/>
    <p:sldId id="296" r:id="rId20"/>
    <p:sldId id="297" r:id="rId21"/>
    <p:sldId id="29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22262F4-198F-1758-9380-73A8D5E26897}" name="Cannell, Michael B" initials="CMB" userId="S::michael.b.cannell@uth.tmc.edu::df291291-9ac9-42c2-a976-062f6e2ad9da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nnell, Michael B" initials="CMB" lastIdx="8" clrIdx="0">
    <p:extLst>
      <p:ext uri="{19B8F6BF-5375-455C-9EA6-DF929625EA0E}">
        <p15:presenceInfo xmlns:p15="http://schemas.microsoft.com/office/powerpoint/2012/main" userId="S::michael.b.cannell@uth.tmc.edu::df291291-9ac9-42c2-a976-062f6e2ad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F2A"/>
    <a:srgbClr val="002756"/>
    <a:srgbClr val="C8D6E7"/>
    <a:srgbClr val="4D73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/>
    <p:restoredTop sz="62470"/>
  </p:normalViewPr>
  <p:slideViewPr>
    <p:cSldViewPr snapToGrid="0" snapToObjects="1">
      <p:cViewPr varScale="1">
        <p:scale>
          <a:sx n="89" d="100"/>
          <a:sy n="89" d="100"/>
        </p:scale>
        <p:origin x="122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nnell, Michael B" userId="df291291-9ac9-42c2-a976-062f6e2ad9da" providerId="ADAL" clId="{01E2BD3C-E362-3848-A483-1F3E650C8AF9}"/>
    <pc:docChg chg="undo custSel addSld delSld modSld sldOrd">
      <pc:chgData name="Cannell, Michael B" userId="df291291-9ac9-42c2-a976-062f6e2ad9da" providerId="ADAL" clId="{01E2BD3C-E362-3848-A483-1F3E650C8AF9}" dt="2022-10-10T17:32:42.257" v="860" actId="20577"/>
      <pc:docMkLst>
        <pc:docMk/>
      </pc:docMkLst>
      <pc:sldChg chg="del">
        <pc:chgData name="Cannell, Michael B" userId="df291291-9ac9-42c2-a976-062f6e2ad9da" providerId="ADAL" clId="{01E2BD3C-E362-3848-A483-1F3E650C8AF9}" dt="2022-10-07T15:26:07.820" v="19" actId="2696"/>
        <pc:sldMkLst>
          <pc:docMk/>
          <pc:sldMk cId="3861362550" sldId="256"/>
        </pc:sldMkLst>
      </pc:sldChg>
      <pc:sldChg chg="modNotesTx">
        <pc:chgData name="Cannell, Michael B" userId="df291291-9ac9-42c2-a976-062f6e2ad9da" providerId="ADAL" clId="{01E2BD3C-E362-3848-A483-1F3E650C8AF9}" dt="2022-10-10T17:32:42.257" v="860" actId="20577"/>
        <pc:sldMkLst>
          <pc:docMk/>
          <pc:sldMk cId="2480015667" sldId="257"/>
        </pc:sldMkLst>
      </pc:sldChg>
      <pc:sldChg chg="addSp delSp modSp mod modNotesTx">
        <pc:chgData name="Cannell, Michael B" userId="df291291-9ac9-42c2-a976-062f6e2ad9da" providerId="ADAL" clId="{01E2BD3C-E362-3848-A483-1F3E650C8AF9}" dt="2022-10-09T15:41:26.675" v="816" actId="12789"/>
        <pc:sldMkLst>
          <pc:docMk/>
          <pc:sldMk cId="425150026" sldId="259"/>
        </pc:sldMkLst>
        <pc:spChg chg="del">
          <ac:chgData name="Cannell, Michael B" userId="df291291-9ac9-42c2-a976-062f6e2ad9da" providerId="ADAL" clId="{01E2BD3C-E362-3848-A483-1F3E650C8AF9}" dt="2022-10-09T15:40:18.365" v="785" actId="478"/>
          <ac:spMkLst>
            <pc:docMk/>
            <pc:sldMk cId="425150026" sldId="259"/>
            <ac:spMk id="2" creationId="{7E7077CB-36A6-134B-B59F-F766F4741DE5}"/>
          </ac:spMkLst>
        </pc:spChg>
        <pc:spChg chg="mod">
          <ac:chgData name="Cannell, Michael B" userId="df291291-9ac9-42c2-a976-062f6e2ad9da" providerId="ADAL" clId="{01E2BD3C-E362-3848-A483-1F3E650C8AF9}" dt="2022-10-09T15:41:26.675" v="816" actId="12789"/>
          <ac:spMkLst>
            <pc:docMk/>
            <pc:sldMk cId="425150026" sldId="259"/>
            <ac:spMk id="3" creationId="{9C32B7C0-2904-B141-B622-8858AA1354EB}"/>
          </ac:spMkLst>
        </pc:spChg>
        <pc:spChg chg="add del mod">
          <ac:chgData name="Cannell, Michael B" userId="df291291-9ac9-42c2-a976-062f6e2ad9da" providerId="ADAL" clId="{01E2BD3C-E362-3848-A483-1F3E650C8AF9}" dt="2022-10-09T15:40:20.238" v="786" actId="478"/>
          <ac:spMkLst>
            <pc:docMk/>
            <pc:sldMk cId="425150026" sldId="259"/>
            <ac:spMk id="5" creationId="{A49C6C1D-26CC-1401-8198-161E59DB0F1A}"/>
          </ac:spMkLst>
        </pc:spChg>
        <pc:spChg chg="mod">
          <ac:chgData name="Cannell, Michael B" userId="df291291-9ac9-42c2-a976-062f6e2ad9da" providerId="ADAL" clId="{01E2BD3C-E362-3848-A483-1F3E650C8AF9}" dt="2022-10-09T15:40:21.491" v="787"/>
          <ac:spMkLst>
            <pc:docMk/>
            <pc:sldMk cId="425150026" sldId="259"/>
            <ac:spMk id="7" creationId="{6DFB2119-3C42-B7A3-34C3-699A63C92595}"/>
          </ac:spMkLst>
        </pc:spChg>
        <pc:spChg chg="mod">
          <ac:chgData name="Cannell, Michael B" userId="df291291-9ac9-42c2-a976-062f6e2ad9da" providerId="ADAL" clId="{01E2BD3C-E362-3848-A483-1F3E650C8AF9}" dt="2022-10-09T15:40:21.491" v="787"/>
          <ac:spMkLst>
            <pc:docMk/>
            <pc:sldMk cId="425150026" sldId="259"/>
            <ac:spMk id="9" creationId="{E601C290-98A2-E912-DAB3-6B6C56BC0CF3}"/>
          </ac:spMkLst>
        </pc:spChg>
        <pc:spChg chg="mod">
          <ac:chgData name="Cannell, Michael B" userId="df291291-9ac9-42c2-a976-062f6e2ad9da" providerId="ADAL" clId="{01E2BD3C-E362-3848-A483-1F3E650C8AF9}" dt="2022-10-09T15:40:21.491" v="787"/>
          <ac:spMkLst>
            <pc:docMk/>
            <pc:sldMk cId="425150026" sldId="259"/>
            <ac:spMk id="10" creationId="{87611573-21B3-E57B-895B-B8667D1B9546}"/>
          </ac:spMkLst>
        </pc:spChg>
        <pc:grpChg chg="add mod">
          <ac:chgData name="Cannell, Michael B" userId="df291291-9ac9-42c2-a976-062f6e2ad9da" providerId="ADAL" clId="{01E2BD3C-E362-3848-A483-1F3E650C8AF9}" dt="2022-10-09T15:40:25.459" v="788" actId="1076"/>
          <ac:grpSpMkLst>
            <pc:docMk/>
            <pc:sldMk cId="425150026" sldId="259"/>
            <ac:grpSpMk id="6" creationId="{37FC7E15-C4D8-A2DD-4380-8EF7A898C1F1}"/>
          </ac:grpSpMkLst>
        </pc:grpChg>
        <pc:picChg chg="mod">
          <ac:chgData name="Cannell, Michael B" userId="df291291-9ac9-42c2-a976-062f6e2ad9da" providerId="ADAL" clId="{01E2BD3C-E362-3848-A483-1F3E650C8AF9}" dt="2022-10-09T15:40:21.491" v="787"/>
          <ac:picMkLst>
            <pc:docMk/>
            <pc:sldMk cId="425150026" sldId="259"/>
            <ac:picMk id="8" creationId="{378B924C-3617-D757-1DD6-02E6C61A5340}"/>
          </ac:picMkLst>
        </pc:picChg>
      </pc:sldChg>
      <pc:sldChg chg="add del">
        <pc:chgData name="Cannell, Michael B" userId="df291291-9ac9-42c2-a976-062f6e2ad9da" providerId="ADAL" clId="{01E2BD3C-E362-3848-A483-1F3E650C8AF9}" dt="2022-10-10T17:23:23.646" v="844" actId="2696"/>
        <pc:sldMkLst>
          <pc:docMk/>
          <pc:sldMk cId="771283089" sldId="263"/>
        </pc:sldMkLst>
      </pc:sldChg>
      <pc:sldChg chg="addCm modCm">
        <pc:chgData name="Cannell, Michael B" userId="df291291-9ac9-42c2-a976-062f6e2ad9da" providerId="ADAL" clId="{01E2BD3C-E362-3848-A483-1F3E650C8AF9}" dt="2022-10-10T17:27:49.873" v="850"/>
        <pc:sldMkLst>
          <pc:docMk/>
          <pc:sldMk cId="3727521307" sldId="264"/>
        </pc:sldMkLst>
      </pc:sldChg>
      <pc:sldChg chg="add del">
        <pc:chgData name="Cannell, Michael B" userId="df291291-9ac9-42c2-a976-062f6e2ad9da" providerId="ADAL" clId="{01E2BD3C-E362-3848-A483-1F3E650C8AF9}" dt="2022-10-10T17:23:36.088" v="846" actId="2696"/>
        <pc:sldMkLst>
          <pc:docMk/>
          <pc:sldMk cId="3140921434" sldId="265"/>
        </pc:sldMkLst>
      </pc:sldChg>
      <pc:sldChg chg="add del">
        <pc:chgData name="Cannell, Michael B" userId="df291291-9ac9-42c2-a976-062f6e2ad9da" providerId="ADAL" clId="{01E2BD3C-E362-3848-A483-1F3E650C8AF9}" dt="2022-10-10T17:23:36.088" v="846" actId="2696"/>
        <pc:sldMkLst>
          <pc:docMk/>
          <pc:sldMk cId="173096645" sldId="274"/>
        </pc:sldMkLst>
      </pc:sldChg>
      <pc:sldChg chg="add del">
        <pc:chgData name="Cannell, Michael B" userId="df291291-9ac9-42c2-a976-062f6e2ad9da" providerId="ADAL" clId="{01E2BD3C-E362-3848-A483-1F3E650C8AF9}" dt="2022-10-10T17:23:36.088" v="846" actId="2696"/>
        <pc:sldMkLst>
          <pc:docMk/>
          <pc:sldMk cId="3528684942" sldId="275"/>
        </pc:sldMkLst>
      </pc:sldChg>
      <pc:sldChg chg="add del addCm">
        <pc:chgData name="Cannell, Michael B" userId="df291291-9ac9-42c2-a976-062f6e2ad9da" providerId="ADAL" clId="{01E2BD3C-E362-3848-A483-1F3E650C8AF9}" dt="2022-10-10T17:25:19.245" v="847"/>
        <pc:sldMkLst>
          <pc:docMk/>
          <pc:sldMk cId="538960976" sldId="276"/>
        </pc:sldMkLst>
      </pc:sldChg>
      <pc:sldChg chg="add del addCm">
        <pc:chgData name="Cannell, Michael B" userId="df291291-9ac9-42c2-a976-062f6e2ad9da" providerId="ADAL" clId="{01E2BD3C-E362-3848-A483-1F3E650C8AF9}" dt="2022-10-10T17:26:31.663" v="848"/>
        <pc:sldMkLst>
          <pc:docMk/>
          <pc:sldMk cId="1469833745" sldId="277"/>
        </pc:sldMkLst>
      </pc:sldChg>
      <pc:sldChg chg="ord modNotesTx">
        <pc:chgData name="Cannell, Michael B" userId="df291291-9ac9-42c2-a976-062f6e2ad9da" providerId="ADAL" clId="{01E2BD3C-E362-3848-A483-1F3E650C8AF9}" dt="2022-10-09T15:41:49.203" v="820" actId="20577"/>
        <pc:sldMkLst>
          <pc:docMk/>
          <pc:sldMk cId="3768086851" sldId="508"/>
        </pc:sldMkLst>
      </pc:sldChg>
      <pc:sldChg chg="del">
        <pc:chgData name="Cannell, Michael B" userId="df291291-9ac9-42c2-a976-062f6e2ad9da" providerId="ADAL" clId="{01E2BD3C-E362-3848-A483-1F3E650C8AF9}" dt="2022-10-07T15:24:30.386" v="0" actId="2696"/>
        <pc:sldMkLst>
          <pc:docMk/>
          <pc:sldMk cId="3147338565" sldId="512"/>
        </pc:sldMkLst>
      </pc:sldChg>
      <pc:sldChg chg="modSp add mod modNotesTx">
        <pc:chgData name="Cannell, Michael B" userId="df291291-9ac9-42c2-a976-062f6e2ad9da" providerId="ADAL" clId="{01E2BD3C-E362-3848-A483-1F3E650C8AF9}" dt="2022-10-07T15:26:02.919" v="18"/>
        <pc:sldMkLst>
          <pc:docMk/>
          <pc:sldMk cId="104509245" sldId="553"/>
        </pc:sldMkLst>
        <pc:spChg chg="mod">
          <ac:chgData name="Cannell, Michael B" userId="df291291-9ac9-42c2-a976-062f6e2ad9da" providerId="ADAL" clId="{01E2BD3C-E362-3848-A483-1F3E650C8AF9}" dt="2022-10-07T15:25:49.987" v="17" actId="20577"/>
          <ac:spMkLst>
            <pc:docMk/>
            <pc:sldMk cId="104509245" sldId="553"/>
            <ac:spMk id="7" creationId="{C607C46B-1F80-FE96-C16A-E6DD7AB720AE}"/>
          </ac:spMkLst>
        </pc:spChg>
      </pc:sldChg>
      <pc:sldChg chg="add">
        <pc:chgData name="Cannell, Michael B" userId="df291291-9ac9-42c2-a976-062f6e2ad9da" providerId="ADAL" clId="{01E2BD3C-E362-3848-A483-1F3E650C8AF9}" dt="2022-10-07T15:25:42.483" v="1"/>
        <pc:sldMkLst>
          <pc:docMk/>
          <pc:sldMk cId="34412781" sldId="598"/>
        </pc:sldMkLst>
      </pc:sldChg>
      <pc:sldChg chg="addSp delSp modSp new del mod modClrScheme chgLayout">
        <pc:chgData name="Cannell, Michael B" userId="df291291-9ac9-42c2-a976-062f6e2ad9da" providerId="ADAL" clId="{01E2BD3C-E362-3848-A483-1F3E650C8AF9}" dt="2022-10-09T15:39:43.268" v="783" actId="2696"/>
        <pc:sldMkLst>
          <pc:docMk/>
          <pc:sldMk cId="3783863275" sldId="599"/>
        </pc:sldMkLst>
        <pc:spChg chg="del">
          <ac:chgData name="Cannell, Michael B" userId="df291291-9ac9-42c2-a976-062f6e2ad9da" providerId="ADAL" clId="{01E2BD3C-E362-3848-A483-1F3E650C8AF9}" dt="2022-10-07T16:59:46.534" v="29" actId="700"/>
          <ac:spMkLst>
            <pc:docMk/>
            <pc:sldMk cId="3783863275" sldId="599"/>
            <ac:spMk id="2" creationId="{8B3A798B-7C67-7575-A6EC-C0B9B698125C}"/>
          </ac:spMkLst>
        </pc:spChg>
        <pc:spChg chg="del">
          <ac:chgData name="Cannell, Michael B" userId="df291291-9ac9-42c2-a976-062f6e2ad9da" providerId="ADAL" clId="{01E2BD3C-E362-3848-A483-1F3E650C8AF9}" dt="2022-10-07T16:59:46.534" v="29" actId="700"/>
          <ac:spMkLst>
            <pc:docMk/>
            <pc:sldMk cId="3783863275" sldId="599"/>
            <ac:spMk id="3" creationId="{037B44A9-3ED6-E69C-8150-5178024E282F}"/>
          </ac:spMkLst>
        </pc:spChg>
        <pc:picChg chg="add mod">
          <ac:chgData name="Cannell, Michael B" userId="df291291-9ac9-42c2-a976-062f6e2ad9da" providerId="ADAL" clId="{01E2BD3C-E362-3848-A483-1F3E650C8AF9}" dt="2022-10-07T16:59:50.536" v="32" actId="962"/>
          <ac:picMkLst>
            <pc:docMk/>
            <pc:sldMk cId="3783863275" sldId="599"/>
            <ac:picMk id="5" creationId="{4879D727-C108-B083-1BB1-81D8624F8A6C}"/>
          </ac:picMkLst>
        </pc:picChg>
        <pc:picChg chg="add mod">
          <ac:chgData name="Cannell, Michael B" userId="df291291-9ac9-42c2-a976-062f6e2ad9da" providerId="ADAL" clId="{01E2BD3C-E362-3848-A483-1F3E650C8AF9}" dt="2022-10-07T17:06:04.880" v="36" actId="1076"/>
          <ac:picMkLst>
            <pc:docMk/>
            <pc:sldMk cId="3783863275" sldId="599"/>
            <ac:picMk id="7" creationId="{5785DDBB-CC76-521E-EF1E-D71E09921D22}"/>
          </ac:picMkLst>
        </pc:picChg>
      </pc:sldChg>
      <pc:sldChg chg="addSp modSp new add del mod ord modNotes">
        <pc:chgData name="Cannell, Michael B" userId="df291291-9ac9-42c2-a976-062f6e2ad9da" providerId="ADAL" clId="{01E2BD3C-E362-3848-A483-1F3E650C8AF9}" dt="2022-10-07T18:40:03.661" v="56" actId="2696"/>
        <pc:sldMkLst>
          <pc:docMk/>
          <pc:sldMk cId="1662372135" sldId="600"/>
        </pc:sldMkLst>
        <pc:picChg chg="add mod">
          <ac:chgData name="Cannell, Michael B" userId="df291291-9ac9-42c2-a976-062f6e2ad9da" providerId="ADAL" clId="{01E2BD3C-E362-3848-A483-1F3E650C8AF9}" dt="2022-10-07T18:39:56.689" v="55" actId="1076"/>
          <ac:picMkLst>
            <pc:docMk/>
            <pc:sldMk cId="1662372135" sldId="600"/>
            <ac:picMk id="5" creationId="{91B3879F-3F35-BA4D-596A-C2024F55296B}"/>
          </ac:picMkLst>
        </pc:picChg>
      </pc:sldChg>
      <pc:sldChg chg="addSp modSp new add del mod ord modAnim modShow modNotes">
        <pc:chgData name="Cannell, Michael B" userId="df291291-9ac9-42c2-a976-062f6e2ad9da" providerId="ADAL" clId="{01E2BD3C-E362-3848-A483-1F3E650C8AF9}" dt="2022-10-09T15:20:39.299" v="92" actId="2696"/>
        <pc:sldMkLst>
          <pc:docMk/>
          <pc:sldMk cId="1765120804" sldId="600"/>
        </pc:sldMkLst>
        <pc:spChg chg="add mod">
          <ac:chgData name="Cannell, Michael B" userId="df291291-9ac9-42c2-a976-062f6e2ad9da" providerId="ADAL" clId="{01E2BD3C-E362-3848-A483-1F3E650C8AF9}" dt="2022-10-07T18:44:05.649" v="85" actId="12789"/>
          <ac:spMkLst>
            <pc:docMk/>
            <pc:sldMk cId="1765120804" sldId="600"/>
            <ac:spMk id="6" creationId="{25739653-ECDD-6D23-15E3-33EEAF396025}"/>
          </ac:spMkLst>
        </pc:spChg>
        <pc:picChg chg="add mod">
          <ac:chgData name="Cannell, Michael B" userId="df291291-9ac9-42c2-a976-062f6e2ad9da" providerId="ADAL" clId="{01E2BD3C-E362-3848-A483-1F3E650C8AF9}" dt="2022-10-07T18:42:27.740" v="75" actId="1076"/>
          <ac:picMkLst>
            <pc:docMk/>
            <pc:sldMk cId="1765120804" sldId="600"/>
            <ac:picMk id="5" creationId="{2048653C-A0E0-D510-C55B-40301EA3727E}"/>
          </ac:picMkLst>
        </pc:picChg>
      </pc:sldChg>
      <pc:sldChg chg="addSp delSp modSp new mod modClrScheme chgLayout modNotesTx">
        <pc:chgData name="Cannell, Michael B" userId="df291291-9ac9-42c2-a976-062f6e2ad9da" providerId="ADAL" clId="{01E2BD3C-E362-3848-A483-1F3E650C8AF9}" dt="2022-10-10T17:23:24.141" v="845" actId="20577"/>
        <pc:sldMkLst>
          <pc:docMk/>
          <pc:sldMk cId="1789649632" sldId="600"/>
        </pc:sldMkLst>
        <pc:spChg chg="del">
          <ac:chgData name="Cannell, Michael B" userId="df291291-9ac9-42c2-a976-062f6e2ad9da" providerId="ADAL" clId="{01E2BD3C-E362-3848-A483-1F3E650C8AF9}" dt="2022-10-09T15:27:56.149" v="94" actId="700"/>
          <ac:spMkLst>
            <pc:docMk/>
            <pc:sldMk cId="1789649632" sldId="600"/>
            <ac:spMk id="2" creationId="{54618330-36F7-29F1-6D2E-3547070DFA35}"/>
          </ac:spMkLst>
        </pc:spChg>
        <pc:spChg chg="del">
          <ac:chgData name="Cannell, Michael B" userId="df291291-9ac9-42c2-a976-062f6e2ad9da" providerId="ADAL" clId="{01E2BD3C-E362-3848-A483-1F3E650C8AF9}" dt="2022-10-09T15:27:56.149" v="94" actId="700"/>
          <ac:spMkLst>
            <pc:docMk/>
            <pc:sldMk cId="1789649632" sldId="600"/>
            <ac:spMk id="3" creationId="{93DFA66F-CBED-FCF0-EBB7-764AEE5A7358}"/>
          </ac:spMkLst>
        </pc:spChg>
        <pc:spChg chg="add mod">
          <ac:chgData name="Cannell, Michael B" userId="df291291-9ac9-42c2-a976-062f6e2ad9da" providerId="ADAL" clId="{01E2BD3C-E362-3848-A483-1F3E650C8AF9}" dt="2022-10-09T15:38:04.605" v="746" actId="207"/>
          <ac:spMkLst>
            <pc:docMk/>
            <pc:sldMk cId="1789649632" sldId="600"/>
            <ac:spMk id="8" creationId="{CA1E599C-F303-A9CC-C4B4-77AD5FB35A04}"/>
          </ac:spMkLst>
        </pc:spChg>
        <pc:spChg chg="add mod">
          <ac:chgData name="Cannell, Michael B" userId="df291291-9ac9-42c2-a976-062f6e2ad9da" providerId="ADAL" clId="{01E2BD3C-E362-3848-A483-1F3E650C8AF9}" dt="2022-10-09T15:39:29.880" v="781" actId="207"/>
          <ac:spMkLst>
            <pc:docMk/>
            <pc:sldMk cId="1789649632" sldId="600"/>
            <ac:spMk id="9" creationId="{560E2043-0FB0-BCF0-6D39-64A1E0683BC0}"/>
          </ac:spMkLst>
        </pc:spChg>
        <pc:picChg chg="add mod">
          <ac:chgData name="Cannell, Michael B" userId="df291291-9ac9-42c2-a976-062f6e2ad9da" providerId="ADAL" clId="{01E2BD3C-E362-3848-A483-1F3E650C8AF9}" dt="2022-10-09T15:28:26.165" v="100" actId="1076"/>
          <ac:picMkLst>
            <pc:docMk/>
            <pc:sldMk cId="1789649632" sldId="600"/>
            <ac:picMk id="5" creationId="{6EB7B05C-806F-0184-3146-4B33B03D79B2}"/>
          </ac:picMkLst>
        </pc:picChg>
        <pc:picChg chg="add mod">
          <ac:chgData name="Cannell, Michael B" userId="df291291-9ac9-42c2-a976-062f6e2ad9da" providerId="ADAL" clId="{01E2BD3C-E362-3848-A483-1F3E650C8AF9}" dt="2022-10-09T15:37:12.541" v="644" actId="1076"/>
          <ac:picMkLst>
            <pc:docMk/>
            <pc:sldMk cId="1789649632" sldId="600"/>
            <ac:picMk id="7" creationId="{92325A27-BB07-2AE3-3A2C-757B340159B5}"/>
          </ac:picMkLst>
        </pc:picChg>
      </pc:sldChg>
      <pc:sldChg chg="addSp modSp new del mod setBg">
        <pc:chgData name="Cannell, Michael B" userId="df291291-9ac9-42c2-a976-062f6e2ad9da" providerId="ADAL" clId="{01E2BD3C-E362-3848-A483-1F3E650C8AF9}" dt="2022-10-09T15:39:39.538" v="782" actId="2696"/>
        <pc:sldMkLst>
          <pc:docMk/>
          <pc:sldMk cId="1043513958" sldId="601"/>
        </pc:sldMkLst>
        <pc:spChg chg="add">
          <ac:chgData name="Cannell, Michael B" userId="df291291-9ac9-42c2-a976-062f6e2ad9da" providerId="ADAL" clId="{01E2BD3C-E362-3848-A483-1F3E650C8AF9}" dt="2022-10-09T15:31:44.647" v="114" actId="26606"/>
          <ac:spMkLst>
            <pc:docMk/>
            <pc:sldMk cId="1043513958" sldId="601"/>
            <ac:spMk id="8" creationId="{42A4FC2C-047E-45A5-965D-8E1E3BF09BC6}"/>
          </ac:spMkLst>
        </pc:spChg>
        <pc:picChg chg="add mod">
          <ac:chgData name="Cannell, Michael B" userId="df291291-9ac9-42c2-a976-062f6e2ad9da" providerId="ADAL" clId="{01E2BD3C-E362-3848-A483-1F3E650C8AF9}" dt="2022-10-09T15:31:44.647" v="114" actId="26606"/>
          <ac:picMkLst>
            <pc:docMk/>
            <pc:sldMk cId="1043513958" sldId="601"/>
            <ac:picMk id="3" creationId="{63A2A25A-737E-9D50-0479-D0A4E58D21AC}"/>
          </ac:picMkLst>
        </pc:picChg>
        <pc:picChg chg="add mod">
          <ac:chgData name="Cannell, Michael B" userId="df291291-9ac9-42c2-a976-062f6e2ad9da" providerId="ADAL" clId="{01E2BD3C-E362-3848-A483-1F3E650C8AF9}" dt="2022-10-09T15:31:55.190" v="116" actId="1076"/>
          <ac:picMkLst>
            <pc:docMk/>
            <pc:sldMk cId="1043513958" sldId="601"/>
            <ac:picMk id="4" creationId="{91E7E0C9-A418-784E-D9EF-0E77E611EE39}"/>
          </ac:picMkLst>
        </pc:picChg>
      </pc:sldChg>
    </pc:docChg>
  </pc:docChgLst>
  <pc:docChgLst>
    <pc:chgData name="Cannell, Michael B" userId="df291291-9ac9-42c2-a976-062f6e2ad9da" providerId="ADAL" clId="{EA4639FD-7665-0B49-950C-86C29780563A}"/>
    <pc:docChg chg="custSel delSld modSld sldOrd">
      <pc:chgData name="Cannell, Michael B" userId="df291291-9ac9-42c2-a976-062f6e2ad9da" providerId="ADAL" clId="{EA4639FD-7665-0B49-950C-86C29780563A}" dt="2022-10-10T19:40:29.482" v="177"/>
      <pc:docMkLst>
        <pc:docMk/>
      </pc:docMkLst>
      <pc:sldChg chg="modSp mod modNotesTx">
        <pc:chgData name="Cannell, Michael B" userId="df291291-9ac9-42c2-a976-062f6e2ad9da" providerId="ADAL" clId="{EA4639FD-7665-0B49-950C-86C29780563A}" dt="2022-10-10T19:24:58.800" v="164" actId="20577"/>
        <pc:sldMkLst>
          <pc:docMk/>
          <pc:sldMk cId="2480015667" sldId="257"/>
        </pc:sldMkLst>
        <pc:graphicFrameChg chg="modGraphic">
          <ac:chgData name="Cannell, Michael B" userId="df291291-9ac9-42c2-a976-062f6e2ad9da" providerId="ADAL" clId="{EA4639FD-7665-0B49-950C-86C29780563A}" dt="2022-10-10T19:13:54.194" v="154" actId="33524"/>
          <ac:graphicFrameMkLst>
            <pc:docMk/>
            <pc:sldMk cId="2480015667" sldId="257"/>
            <ac:graphicFrameMk id="4" creationId="{C9020519-70BE-504F-A326-77071FB74D6D}"/>
          </ac:graphicFrameMkLst>
        </pc:graphicFrameChg>
      </pc:sldChg>
      <pc:sldChg chg="modNotesTx">
        <pc:chgData name="Cannell, Michael B" userId="df291291-9ac9-42c2-a976-062f6e2ad9da" providerId="ADAL" clId="{EA4639FD-7665-0B49-950C-86C29780563A}" dt="2022-10-10T19:10:34.543" v="148" actId="20577"/>
        <pc:sldMkLst>
          <pc:docMk/>
          <pc:sldMk cId="3727521307" sldId="264"/>
        </pc:sldMkLst>
      </pc:sldChg>
      <pc:sldChg chg="modNotesTx">
        <pc:chgData name="Cannell, Michael B" userId="df291291-9ac9-42c2-a976-062f6e2ad9da" providerId="ADAL" clId="{EA4639FD-7665-0B49-950C-86C29780563A}" dt="2022-10-10T19:08:18.867" v="34" actId="20577"/>
        <pc:sldMkLst>
          <pc:docMk/>
          <pc:sldMk cId="538960976" sldId="276"/>
        </pc:sldMkLst>
      </pc:sldChg>
      <pc:sldChg chg="modNotesTx">
        <pc:chgData name="Cannell, Michael B" userId="df291291-9ac9-42c2-a976-062f6e2ad9da" providerId="ADAL" clId="{EA4639FD-7665-0B49-950C-86C29780563A}" dt="2022-10-10T19:09:36.504" v="49"/>
        <pc:sldMkLst>
          <pc:docMk/>
          <pc:sldMk cId="1469833745" sldId="277"/>
        </pc:sldMkLst>
      </pc:sldChg>
      <pc:sldChg chg="addCm modNotesTx">
        <pc:chgData name="Cannell, Michael B" userId="df291291-9ac9-42c2-a976-062f6e2ad9da" providerId="ADAL" clId="{EA4639FD-7665-0B49-950C-86C29780563A}" dt="2022-10-10T19:25:15.548" v="166" actId="20577"/>
        <pc:sldMkLst>
          <pc:docMk/>
          <pc:sldMk cId="3505695796" sldId="279"/>
        </pc:sldMkLst>
      </pc:sldChg>
      <pc:sldChg chg="addCm">
        <pc:chgData name="Cannell, Michael B" userId="df291291-9ac9-42c2-a976-062f6e2ad9da" providerId="ADAL" clId="{EA4639FD-7665-0B49-950C-86C29780563A}" dt="2022-10-10T19:27:14.643" v="168"/>
        <pc:sldMkLst>
          <pc:docMk/>
          <pc:sldMk cId="3611892058" sldId="281"/>
        </pc:sldMkLst>
      </pc:sldChg>
      <pc:sldChg chg="modNotesTx">
        <pc:chgData name="Cannell, Michael B" userId="df291291-9ac9-42c2-a976-062f6e2ad9da" providerId="ADAL" clId="{EA4639FD-7665-0B49-950C-86C29780563A}" dt="2022-10-10T19:38:39.607" v="176" actId="20577"/>
        <pc:sldMkLst>
          <pc:docMk/>
          <pc:sldMk cId="3507785650" sldId="282"/>
        </pc:sldMkLst>
      </pc:sldChg>
      <pc:sldChg chg="addCm">
        <pc:chgData name="Cannell, Michael B" userId="df291291-9ac9-42c2-a976-062f6e2ad9da" providerId="ADAL" clId="{EA4639FD-7665-0B49-950C-86C29780563A}" dt="2022-10-10T19:40:29.482" v="177"/>
        <pc:sldMkLst>
          <pc:docMk/>
          <pc:sldMk cId="2979705777" sldId="284"/>
        </pc:sldMkLst>
      </pc:sldChg>
      <pc:sldChg chg="addCm">
        <pc:chgData name="Cannell, Michael B" userId="df291291-9ac9-42c2-a976-062f6e2ad9da" providerId="ADAL" clId="{EA4639FD-7665-0B49-950C-86C29780563A}" dt="2022-10-10T19:26:25.474" v="167"/>
        <pc:sldMkLst>
          <pc:docMk/>
          <pc:sldMk cId="1082124358" sldId="511"/>
        </pc:sldMkLst>
      </pc:sldChg>
      <pc:sldChg chg="del ord modNotesTx">
        <pc:chgData name="Cannell, Michael B" userId="df291291-9ac9-42c2-a976-062f6e2ad9da" providerId="ADAL" clId="{EA4639FD-7665-0B49-950C-86C29780563A}" dt="2022-10-10T19:08:09.698" v="32" actId="2696"/>
        <pc:sldMkLst>
          <pc:docMk/>
          <pc:sldMk cId="1789649632" sldId="600"/>
        </pc:sldMkLst>
      </pc:sldChg>
    </pc:docChg>
  </pc:docChgLst>
  <pc:docChgLst>
    <pc:chgData name="Cannell, Michael B" userId="df291291-9ac9-42c2-a976-062f6e2ad9da" providerId="ADAL" clId="{B6AB4351-70D9-B548-9FC6-2ACEE0FD2D66}"/>
    <pc:docChg chg="custSel addSld modSld sldOrd">
      <pc:chgData name="Cannell, Michael B" userId="df291291-9ac9-42c2-a976-062f6e2ad9da" providerId="ADAL" clId="{B6AB4351-70D9-B548-9FC6-2ACEE0FD2D66}" dt="2022-10-11T17:07:53.740" v="566"/>
      <pc:docMkLst>
        <pc:docMk/>
      </pc:docMkLst>
      <pc:sldChg chg="mod modShow modNotesTx">
        <pc:chgData name="Cannell, Michael B" userId="df291291-9ac9-42c2-a976-062f6e2ad9da" providerId="ADAL" clId="{B6AB4351-70D9-B548-9FC6-2ACEE0FD2D66}" dt="2022-10-11T16:47:04.864" v="83" actId="729"/>
        <pc:sldMkLst>
          <pc:docMk/>
          <pc:sldMk cId="988660679" sldId="292"/>
        </pc:sldMkLst>
      </pc:sldChg>
      <pc:sldChg chg="modNotesTx">
        <pc:chgData name="Cannell, Michael B" userId="df291291-9ac9-42c2-a976-062f6e2ad9da" providerId="ADAL" clId="{B6AB4351-70D9-B548-9FC6-2ACEE0FD2D66}" dt="2022-10-11T17:06:11.871" v="544" actId="20577"/>
        <pc:sldMkLst>
          <pc:docMk/>
          <pc:sldMk cId="2979180101" sldId="297"/>
        </pc:sldMkLst>
      </pc:sldChg>
      <pc:sldChg chg="modNotesTx">
        <pc:chgData name="Cannell, Michael B" userId="df291291-9ac9-42c2-a976-062f6e2ad9da" providerId="ADAL" clId="{B6AB4351-70D9-B548-9FC6-2ACEE0FD2D66}" dt="2022-10-11T17:07:45.277" v="565" actId="20577"/>
        <pc:sldMkLst>
          <pc:docMk/>
          <pc:sldMk cId="1074921630" sldId="298"/>
        </pc:sldMkLst>
      </pc:sldChg>
      <pc:sldChg chg="modNotesTx">
        <pc:chgData name="Cannell, Michael B" userId="df291291-9ac9-42c2-a976-062f6e2ad9da" providerId="ADAL" clId="{B6AB4351-70D9-B548-9FC6-2ACEE0FD2D66}" dt="2022-10-11T16:37:05.397" v="12" actId="20577"/>
        <pc:sldMkLst>
          <pc:docMk/>
          <pc:sldMk cId="0" sldId="599"/>
        </pc:sldMkLst>
      </pc:sldChg>
      <pc:sldChg chg="modNotesTx">
        <pc:chgData name="Cannell, Michael B" userId="df291291-9ac9-42c2-a976-062f6e2ad9da" providerId="ADAL" clId="{B6AB4351-70D9-B548-9FC6-2ACEE0FD2D66}" dt="2022-10-11T17:00:10.235" v="267" actId="20577"/>
        <pc:sldMkLst>
          <pc:docMk/>
          <pc:sldMk cId="606771881" sldId="600"/>
        </pc:sldMkLst>
      </pc:sldChg>
      <pc:sldChg chg="ord modNotesTx">
        <pc:chgData name="Cannell, Michael B" userId="df291291-9ac9-42c2-a976-062f6e2ad9da" providerId="ADAL" clId="{B6AB4351-70D9-B548-9FC6-2ACEE0FD2D66}" dt="2022-10-11T17:00:15.538" v="268"/>
        <pc:sldMkLst>
          <pc:docMk/>
          <pc:sldMk cId="3267705997" sldId="601"/>
        </pc:sldMkLst>
      </pc:sldChg>
      <pc:sldChg chg="modNotesTx">
        <pc:chgData name="Cannell, Michael B" userId="df291291-9ac9-42c2-a976-062f6e2ad9da" providerId="ADAL" clId="{B6AB4351-70D9-B548-9FC6-2ACEE0FD2D66}" dt="2022-10-11T17:00:29.160" v="270"/>
        <pc:sldMkLst>
          <pc:docMk/>
          <pc:sldMk cId="2974869075" sldId="602"/>
        </pc:sldMkLst>
      </pc:sldChg>
      <pc:sldChg chg="modNotesTx">
        <pc:chgData name="Cannell, Michael B" userId="df291291-9ac9-42c2-a976-062f6e2ad9da" providerId="ADAL" clId="{B6AB4351-70D9-B548-9FC6-2ACEE0FD2D66}" dt="2022-10-11T17:00:32.587" v="271"/>
        <pc:sldMkLst>
          <pc:docMk/>
          <pc:sldMk cId="4259897129" sldId="603"/>
        </pc:sldMkLst>
      </pc:sldChg>
      <pc:sldChg chg="modNotesTx">
        <pc:chgData name="Cannell, Michael B" userId="df291291-9ac9-42c2-a976-062f6e2ad9da" providerId="ADAL" clId="{B6AB4351-70D9-B548-9FC6-2ACEE0FD2D66}" dt="2022-10-11T16:52:42.351" v="161" actId="20577"/>
        <pc:sldMkLst>
          <pc:docMk/>
          <pc:sldMk cId="79760934" sldId="604"/>
        </pc:sldMkLst>
      </pc:sldChg>
      <pc:sldChg chg="modNotesTx">
        <pc:chgData name="Cannell, Michael B" userId="df291291-9ac9-42c2-a976-062f6e2ad9da" providerId="ADAL" clId="{B6AB4351-70D9-B548-9FC6-2ACEE0FD2D66}" dt="2022-10-11T16:52:53.235" v="192" actId="20577"/>
        <pc:sldMkLst>
          <pc:docMk/>
          <pc:sldMk cId="3256774110" sldId="605"/>
        </pc:sldMkLst>
      </pc:sldChg>
      <pc:sldChg chg="modNotesTx">
        <pc:chgData name="Cannell, Michael B" userId="df291291-9ac9-42c2-a976-062f6e2ad9da" providerId="ADAL" clId="{B6AB4351-70D9-B548-9FC6-2ACEE0FD2D66}" dt="2022-10-11T17:07:11.709" v="547"/>
        <pc:sldMkLst>
          <pc:docMk/>
          <pc:sldMk cId="3324322628" sldId="606"/>
        </pc:sldMkLst>
      </pc:sldChg>
      <pc:sldChg chg="modNotesTx">
        <pc:chgData name="Cannell, Michael B" userId="df291291-9ac9-42c2-a976-062f6e2ad9da" providerId="ADAL" clId="{B6AB4351-70D9-B548-9FC6-2ACEE0FD2D66}" dt="2022-10-11T17:07:53.740" v="566"/>
        <pc:sldMkLst>
          <pc:docMk/>
          <pc:sldMk cId="2295502552" sldId="607"/>
        </pc:sldMkLst>
      </pc:sldChg>
      <pc:sldChg chg="delSp modSp add mod ord modNotesTx">
        <pc:chgData name="Cannell, Michael B" userId="df291291-9ac9-42c2-a976-062f6e2ad9da" providerId="ADAL" clId="{B6AB4351-70D9-B548-9FC6-2ACEE0FD2D66}" dt="2022-10-11T16:47:12.316" v="84" actId="20577"/>
        <pc:sldMkLst>
          <pc:docMk/>
          <pc:sldMk cId="359291753" sldId="608"/>
        </pc:sldMkLst>
        <pc:spChg chg="del">
          <ac:chgData name="Cannell, Michael B" userId="df291291-9ac9-42c2-a976-062f6e2ad9da" providerId="ADAL" clId="{B6AB4351-70D9-B548-9FC6-2ACEE0FD2D66}" dt="2022-10-11T16:44:18.476" v="80" actId="478"/>
          <ac:spMkLst>
            <pc:docMk/>
            <pc:sldMk cId="359291753" sldId="608"/>
            <ac:spMk id="9" creationId="{E553F114-F844-0D44-85D6-0623D5C7A615}"/>
          </ac:spMkLst>
        </pc:spChg>
        <pc:cxnChg chg="del mod">
          <ac:chgData name="Cannell, Michael B" userId="df291291-9ac9-42c2-a976-062f6e2ad9da" providerId="ADAL" clId="{B6AB4351-70D9-B548-9FC6-2ACEE0FD2D66}" dt="2022-10-11T16:44:19.965" v="81" actId="478"/>
          <ac:cxnSpMkLst>
            <pc:docMk/>
            <pc:sldMk cId="359291753" sldId="608"/>
            <ac:cxnSpMk id="11" creationId="{D81E385E-2C34-BE4D-8958-AF67A8CB5C6C}"/>
          </ac:cxnSpMkLst>
        </pc:cxnChg>
      </pc:sldChg>
      <pc:sldChg chg="add modNotesTx">
        <pc:chgData name="Cannell, Michael B" userId="df291291-9ac9-42c2-a976-062f6e2ad9da" providerId="ADAL" clId="{B6AB4351-70D9-B548-9FC6-2ACEE0FD2D66}" dt="2022-10-11T17:00:23.526" v="269"/>
        <pc:sldMkLst>
          <pc:docMk/>
          <pc:sldMk cId="2422409965" sldId="609"/>
        </pc:sldMkLst>
      </pc:sldChg>
    </pc:docChg>
  </pc:docChgLst>
  <pc:docChgLst>
    <pc:chgData name="Cannell, Michael B" userId="df291291-9ac9-42c2-a976-062f6e2ad9da" providerId="ADAL" clId="{CE3A9411-15F4-CF4B-939B-942C367E06D5}"/>
    <pc:docChg chg="undo custSel addSld modSld">
      <pc:chgData name="Cannell, Michael B" userId="df291291-9ac9-42c2-a976-062f6e2ad9da" providerId="ADAL" clId="{CE3A9411-15F4-CF4B-939B-942C367E06D5}" dt="2022-09-25T17:05:56.278" v="456" actId="114"/>
      <pc:docMkLst>
        <pc:docMk/>
      </pc:docMkLst>
      <pc:sldChg chg="addSp modSp new mod addCm">
        <pc:chgData name="Cannell, Michael B" userId="df291291-9ac9-42c2-a976-062f6e2ad9da" providerId="ADAL" clId="{CE3A9411-15F4-CF4B-939B-942C367E06D5}" dt="2022-09-25T17:05:56.278" v="456" actId="114"/>
        <pc:sldMkLst>
          <pc:docMk/>
          <pc:sldMk cId="3147338565" sldId="512"/>
        </pc:sldMkLst>
        <pc:spChg chg="mod">
          <ac:chgData name="Cannell, Michael B" userId="df291291-9ac9-42c2-a976-062f6e2ad9da" providerId="ADAL" clId="{CE3A9411-15F4-CF4B-939B-942C367E06D5}" dt="2022-09-25T17:00:54.041" v="10" actId="20577"/>
          <ac:spMkLst>
            <pc:docMk/>
            <pc:sldMk cId="3147338565" sldId="512"/>
            <ac:spMk id="2" creationId="{EA0EA245-5F77-BE04-A076-3CAA760DDC77}"/>
          </ac:spMkLst>
        </pc:spChg>
        <pc:spChg chg="mod">
          <ac:chgData name="Cannell, Michael B" userId="df291291-9ac9-42c2-a976-062f6e2ad9da" providerId="ADAL" clId="{CE3A9411-15F4-CF4B-939B-942C367E06D5}" dt="2022-09-25T17:05:56.278" v="456" actId="114"/>
          <ac:spMkLst>
            <pc:docMk/>
            <pc:sldMk cId="3147338565" sldId="512"/>
            <ac:spMk id="3" creationId="{DC9294FC-4B1D-3BAB-E278-6DDF1D45A598}"/>
          </ac:spMkLst>
        </pc:spChg>
        <pc:spChg chg="add mod">
          <ac:chgData name="Cannell, Michael B" userId="df291291-9ac9-42c2-a976-062f6e2ad9da" providerId="ADAL" clId="{CE3A9411-15F4-CF4B-939B-942C367E06D5}" dt="2022-09-25T17:03:23.841" v="88" actId="20577"/>
          <ac:spMkLst>
            <pc:docMk/>
            <pc:sldMk cId="3147338565" sldId="512"/>
            <ac:spMk id="4" creationId="{6E1E42DA-2E63-281D-51B2-92B81A790D9D}"/>
          </ac:spMkLst>
        </pc:spChg>
      </pc:sldChg>
    </pc:docChg>
  </pc:docChgLst>
</pc:chgInfo>
</file>

<file path=ppt/comments/modernComment_119_D749195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7BE37F5-264A-3A4B-B075-00A7DDECB76D}" authorId="{322262F4-198F-1758-9380-73A8D5E26897}" created="2022-10-10T19:27:14.634">
    <pc:sldMkLst xmlns:pc="http://schemas.microsoft.com/office/powerpoint/2013/main/command">
      <pc:docMk/>
      <pc:sldMk cId="3611892058" sldId="281"/>
    </pc:sldMkLst>
    <p188:txBody>
      <a:bodyPr/>
      <a:lstStyle/>
      <a:p>
        <a:r>
          <a:rPr lang="en-US"/>
          <a:t>Make the pies look better. Change to UTHealth colors at least.</a:t>
        </a:r>
      </a:p>
    </p188:txBody>
  </p188:cm>
</p188:cmLst>
</file>

<file path=ppt/comments/modernComment_261_924E84A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12B2E1C-24A7-FB45-8412-27C9211DEFFB}" authorId="{322262F4-198F-1758-9380-73A8D5E26897}" created="2023-10-05T15:54:23.504">
    <pc:sldMkLst xmlns:pc="http://schemas.microsoft.com/office/powerpoint/2013/main/command">
      <pc:docMk/>
      <pc:sldMk cId="2454619308" sldId="609"/>
    </pc:sldMkLst>
    <p188:txBody>
      <a:bodyPr/>
      <a:lstStyle/>
      <a:p>
        <a:r>
          <a:rPr lang="en-US"/>
          <a:t>2023-10-05: Started working on this graphic, but ran out of time. I want to try to explain Pearl’s ladder of causation (pg.  27), but I also want to try to tie it to description, prediction, and causation somehow. 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571257-8593-9B4B-AFC2-D1B7E55288FF}" type="doc">
      <dgm:prSet loTypeId="urn:microsoft.com/office/officeart/2005/8/layout/venn1" loCatId="" qsTypeId="urn:microsoft.com/office/officeart/2005/8/quickstyle/simple1" qsCatId="simple" csTypeId="urn:microsoft.com/office/officeart/2005/8/colors/accent0_1" csCatId="mainScheme" phldr="1"/>
      <dgm:spPr/>
    </dgm:pt>
    <dgm:pt modelId="{C52E7EF6-0565-D145-A71C-96CED9B51AC7}">
      <dgm:prSet phldrT="[Text]"/>
      <dgm:spPr/>
      <dgm:t>
        <a:bodyPr/>
        <a:lstStyle/>
        <a:p>
          <a:r>
            <a:rPr lang="en-US" dirty="0">
              <a:latin typeface="Avenir Book" panose="02000503020000020003" pitchFamily="2" charset="0"/>
            </a:rPr>
            <a:t>Description</a:t>
          </a:r>
        </a:p>
      </dgm:t>
    </dgm:pt>
    <dgm:pt modelId="{13F26035-8C6D-4746-9376-E114FB0E98F8}" type="parTrans" cxnId="{D92F84A3-35E6-7D4F-891B-4C0A0C42A8DD}">
      <dgm:prSet/>
      <dgm:spPr/>
      <dgm:t>
        <a:bodyPr/>
        <a:lstStyle/>
        <a:p>
          <a:endParaRPr lang="en-US">
            <a:latin typeface="Univers" panose="020B0503020202020204" pitchFamily="34" charset="0"/>
          </a:endParaRPr>
        </a:p>
      </dgm:t>
    </dgm:pt>
    <dgm:pt modelId="{04909AAD-B001-4341-A599-5DA32685966B}" type="sibTrans" cxnId="{D92F84A3-35E6-7D4F-891B-4C0A0C42A8DD}">
      <dgm:prSet/>
      <dgm:spPr/>
      <dgm:t>
        <a:bodyPr/>
        <a:lstStyle/>
        <a:p>
          <a:endParaRPr lang="en-US">
            <a:latin typeface="Univers" panose="020B0503020202020204" pitchFamily="34" charset="0"/>
          </a:endParaRPr>
        </a:p>
      </dgm:t>
    </dgm:pt>
    <dgm:pt modelId="{C21558DB-0AF4-2141-95C3-5446409970E1}">
      <dgm:prSet phldrT="[Text]" custT="1"/>
      <dgm:spPr/>
      <dgm:t>
        <a:bodyPr/>
        <a:lstStyle/>
        <a:p>
          <a:r>
            <a:rPr lang="en-US" sz="4000" dirty="0">
              <a:latin typeface="Avenir Book" panose="02000503020000020003" pitchFamily="2" charset="0"/>
            </a:rPr>
            <a:t>Causation</a:t>
          </a:r>
        </a:p>
      </dgm:t>
    </dgm:pt>
    <dgm:pt modelId="{F4210790-A30F-0848-94D3-B73A070A03E0}" type="parTrans" cxnId="{76693ACC-F546-2B4E-8CAC-E9E79AACA4CB}">
      <dgm:prSet/>
      <dgm:spPr/>
      <dgm:t>
        <a:bodyPr/>
        <a:lstStyle/>
        <a:p>
          <a:endParaRPr lang="en-US">
            <a:latin typeface="Univers" panose="020B0503020202020204" pitchFamily="34" charset="0"/>
          </a:endParaRPr>
        </a:p>
      </dgm:t>
    </dgm:pt>
    <dgm:pt modelId="{18556C23-47A3-6E4E-9787-09B8054D2A23}" type="sibTrans" cxnId="{76693ACC-F546-2B4E-8CAC-E9E79AACA4CB}">
      <dgm:prSet/>
      <dgm:spPr/>
      <dgm:t>
        <a:bodyPr/>
        <a:lstStyle/>
        <a:p>
          <a:endParaRPr lang="en-US">
            <a:latin typeface="Univers" panose="020B0503020202020204" pitchFamily="34" charset="0"/>
          </a:endParaRPr>
        </a:p>
      </dgm:t>
    </dgm:pt>
    <dgm:pt modelId="{28197771-D306-244F-9743-B26F65EC9B93}">
      <dgm:prSet phldrT="[Text]"/>
      <dgm:spPr/>
      <dgm:t>
        <a:bodyPr/>
        <a:lstStyle/>
        <a:p>
          <a:r>
            <a:rPr lang="en-US" dirty="0">
              <a:latin typeface="Avenir Book" panose="02000503020000020003" pitchFamily="2" charset="0"/>
            </a:rPr>
            <a:t>Prediction</a:t>
          </a:r>
        </a:p>
      </dgm:t>
    </dgm:pt>
    <dgm:pt modelId="{B39554AC-A85C-B44E-A2B1-ECA0234F69B0}" type="parTrans" cxnId="{E5837AA4-9623-114A-BEAA-B492F3BDEAA1}">
      <dgm:prSet/>
      <dgm:spPr/>
      <dgm:t>
        <a:bodyPr/>
        <a:lstStyle/>
        <a:p>
          <a:endParaRPr lang="en-US">
            <a:latin typeface="Univers" panose="020B0503020202020204" pitchFamily="34" charset="0"/>
          </a:endParaRPr>
        </a:p>
      </dgm:t>
    </dgm:pt>
    <dgm:pt modelId="{E737E574-04CB-164A-A811-A018896538E0}" type="sibTrans" cxnId="{E5837AA4-9623-114A-BEAA-B492F3BDEAA1}">
      <dgm:prSet/>
      <dgm:spPr/>
      <dgm:t>
        <a:bodyPr/>
        <a:lstStyle/>
        <a:p>
          <a:endParaRPr lang="en-US">
            <a:latin typeface="Univers" panose="020B0503020202020204" pitchFamily="34" charset="0"/>
          </a:endParaRPr>
        </a:p>
      </dgm:t>
    </dgm:pt>
    <dgm:pt modelId="{60446F06-9A0B-E544-A642-40C8B6A13684}" type="pres">
      <dgm:prSet presAssocID="{A2571257-8593-9B4B-AFC2-D1B7E55288FF}" presName="compositeShape" presStyleCnt="0">
        <dgm:presLayoutVars>
          <dgm:chMax val="7"/>
          <dgm:dir/>
          <dgm:resizeHandles val="exact"/>
        </dgm:presLayoutVars>
      </dgm:prSet>
      <dgm:spPr/>
    </dgm:pt>
    <dgm:pt modelId="{7F65CD12-9416-7349-B0C2-E0D12E606C0E}" type="pres">
      <dgm:prSet presAssocID="{C52E7EF6-0565-D145-A71C-96CED9B51AC7}" presName="circ1" presStyleLbl="vennNode1" presStyleIdx="0" presStyleCnt="3"/>
      <dgm:spPr/>
    </dgm:pt>
    <dgm:pt modelId="{19FBFDD1-6237-EF4B-AB98-2124546BC50D}" type="pres">
      <dgm:prSet presAssocID="{C52E7EF6-0565-D145-A71C-96CED9B51AC7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544D12B-FD53-014C-B154-9E89FD19C1EF}" type="pres">
      <dgm:prSet presAssocID="{C21558DB-0AF4-2141-95C3-5446409970E1}" presName="circ2" presStyleLbl="vennNode1" presStyleIdx="1" presStyleCnt="3"/>
      <dgm:spPr/>
    </dgm:pt>
    <dgm:pt modelId="{7548B137-4039-DB43-AD2A-4EBA558E8FF3}" type="pres">
      <dgm:prSet presAssocID="{C21558DB-0AF4-2141-95C3-5446409970E1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1C076C0-2DC9-F14A-BFA6-6F454B33B0C6}" type="pres">
      <dgm:prSet presAssocID="{28197771-D306-244F-9743-B26F65EC9B93}" presName="circ3" presStyleLbl="vennNode1" presStyleIdx="2" presStyleCnt="3"/>
      <dgm:spPr/>
    </dgm:pt>
    <dgm:pt modelId="{859A1854-2AD4-0A49-AD42-86B25383A021}" type="pres">
      <dgm:prSet presAssocID="{28197771-D306-244F-9743-B26F65EC9B93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A71C911F-BDD2-584C-BB8F-0F5111D36679}" type="presOf" srcId="{C21558DB-0AF4-2141-95C3-5446409970E1}" destId="{F544D12B-FD53-014C-B154-9E89FD19C1EF}" srcOrd="0" destOrd="0" presId="urn:microsoft.com/office/officeart/2005/8/layout/venn1"/>
    <dgm:cxn modelId="{25F8FE43-DA88-1746-80F7-BBEC6CEF60BC}" type="presOf" srcId="{A2571257-8593-9B4B-AFC2-D1B7E55288FF}" destId="{60446F06-9A0B-E544-A642-40C8B6A13684}" srcOrd="0" destOrd="0" presId="urn:microsoft.com/office/officeart/2005/8/layout/venn1"/>
    <dgm:cxn modelId="{DBE7DD47-363F-E741-9FCC-1D16F4A36A31}" type="presOf" srcId="{28197771-D306-244F-9743-B26F65EC9B93}" destId="{A1C076C0-2DC9-F14A-BFA6-6F454B33B0C6}" srcOrd="0" destOrd="0" presId="urn:microsoft.com/office/officeart/2005/8/layout/venn1"/>
    <dgm:cxn modelId="{17492978-1F97-E645-AD74-FADAFEFABEA0}" type="presOf" srcId="{C52E7EF6-0565-D145-A71C-96CED9B51AC7}" destId="{7F65CD12-9416-7349-B0C2-E0D12E606C0E}" srcOrd="0" destOrd="0" presId="urn:microsoft.com/office/officeart/2005/8/layout/venn1"/>
    <dgm:cxn modelId="{D92F84A3-35E6-7D4F-891B-4C0A0C42A8DD}" srcId="{A2571257-8593-9B4B-AFC2-D1B7E55288FF}" destId="{C52E7EF6-0565-D145-A71C-96CED9B51AC7}" srcOrd="0" destOrd="0" parTransId="{13F26035-8C6D-4746-9376-E114FB0E98F8}" sibTransId="{04909AAD-B001-4341-A599-5DA32685966B}"/>
    <dgm:cxn modelId="{E5837AA4-9623-114A-BEAA-B492F3BDEAA1}" srcId="{A2571257-8593-9B4B-AFC2-D1B7E55288FF}" destId="{28197771-D306-244F-9743-B26F65EC9B93}" srcOrd="2" destOrd="0" parTransId="{B39554AC-A85C-B44E-A2B1-ECA0234F69B0}" sibTransId="{E737E574-04CB-164A-A811-A018896538E0}"/>
    <dgm:cxn modelId="{2A90F7BC-5358-5744-A9AA-A32E568EF2E9}" type="presOf" srcId="{C21558DB-0AF4-2141-95C3-5446409970E1}" destId="{7548B137-4039-DB43-AD2A-4EBA558E8FF3}" srcOrd="1" destOrd="0" presId="urn:microsoft.com/office/officeart/2005/8/layout/venn1"/>
    <dgm:cxn modelId="{76693ACC-F546-2B4E-8CAC-E9E79AACA4CB}" srcId="{A2571257-8593-9B4B-AFC2-D1B7E55288FF}" destId="{C21558DB-0AF4-2141-95C3-5446409970E1}" srcOrd="1" destOrd="0" parTransId="{F4210790-A30F-0848-94D3-B73A070A03E0}" sibTransId="{18556C23-47A3-6E4E-9787-09B8054D2A23}"/>
    <dgm:cxn modelId="{A685E6D0-4E36-2946-B23F-7F330B9062A6}" type="presOf" srcId="{28197771-D306-244F-9743-B26F65EC9B93}" destId="{859A1854-2AD4-0A49-AD42-86B25383A021}" srcOrd="1" destOrd="0" presId="urn:microsoft.com/office/officeart/2005/8/layout/venn1"/>
    <dgm:cxn modelId="{7B01A8D6-4233-5B4A-99DF-B710707ADD4A}" type="presOf" srcId="{C52E7EF6-0565-D145-A71C-96CED9B51AC7}" destId="{19FBFDD1-6237-EF4B-AB98-2124546BC50D}" srcOrd="1" destOrd="0" presId="urn:microsoft.com/office/officeart/2005/8/layout/venn1"/>
    <dgm:cxn modelId="{9B2107D1-24F2-B74A-BB4B-B4BD511B7AFF}" type="presParOf" srcId="{60446F06-9A0B-E544-A642-40C8B6A13684}" destId="{7F65CD12-9416-7349-B0C2-E0D12E606C0E}" srcOrd="0" destOrd="0" presId="urn:microsoft.com/office/officeart/2005/8/layout/venn1"/>
    <dgm:cxn modelId="{B8079F7E-AF2B-A346-BF9B-12D214308A95}" type="presParOf" srcId="{60446F06-9A0B-E544-A642-40C8B6A13684}" destId="{19FBFDD1-6237-EF4B-AB98-2124546BC50D}" srcOrd="1" destOrd="0" presId="urn:microsoft.com/office/officeart/2005/8/layout/venn1"/>
    <dgm:cxn modelId="{BAD14577-0390-114E-A7FC-D5905DD77F44}" type="presParOf" srcId="{60446F06-9A0B-E544-A642-40C8B6A13684}" destId="{F544D12B-FD53-014C-B154-9E89FD19C1EF}" srcOrd="2" destOrd="0" presId="urn:microsoft.com/office/officeart/2005/8/layout/venn1"/>
    <dgm:cxn modelId="{4187365E-898B-CA40-ACCE-07B566B7B972}" type="presParOf" srcId="{60446F06-9A0B-E544-A642-40C8B6A13684}" destId="{7548B137-4039-DB43-AD2A-4EBA558E8FF3}" srcOrd="3" destOrd="0" presId="urn:microsoft.com/office/officeart/2005/8/layout/venn1"/>
    <dgm:cxn modelId="{17401ECD-47FB-5245-AD0C-CD78311D29EB}" type="presParOf" srcId="{60446F06-9A0B-E544-A642-40C8B6A13684}" destId="{A1C076C0-2DC9-F14A-BFA6-6F454B33B0C6}" srcOrd="4" destOrd="0" presId="urn:microsoft.com/office/officeart/2005/8/layout/venn1"/>
    <dgm:cxn modelId="{44B32ED8-A12C-814C-9227-641060A6CD88}" type="presParOf" srcId="{60446F06-9A0B-E544-A642-40C8B6A13684}" destId="{859A1854-2AD4-0A49-AD42-86B25383A021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65CD12-9416-7349-B0C2-E0D12E606C0E}">
      <dsp:nvSpPr>
        <dsp:cNvPr id="0" name=""/>
        <dsp:cNvSpPr/>
      </dsp:nvSpPr>
      <dsp:spPr>
        <a:xfrm>
          <a:off x="3153202" y="85517"/>
          <a:ext cx="4104825" cy="4104825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>
              <a:latin typeface="Avenir Book" panose="02000503020000020003" pitchFamily="2" charset="0"/>
            </a:rPr>
            <a:t>Description</a:t>
          </a:r>
        </a:p>
      </dsp:txBody>
      <dsp:txXfrm>
        <a:off x="3700512" y="803861"/>
        <a:ext cx="3010205" cy="1847171"/>
      </dsp:txXfrm>
    </dsp:sp>
    <dsp:sp modelId="{F544D12B-FD53-014C-B154-9E89FD19C1EF}">
      <dsp:nvSpPr>
        <dsp:cNvPr id="0" name=""/>
        <dsp:cNvSpPr/>
      </dsp:nvSpPr>
      <dsp:spPr>
        <a:xfrm>
          <a:off x="4634360" y="2651032"/>
          <a:ext cx="4104825" cy="4104825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Avenir Book" panose="02000503020000020003" pitchFamily="2" charset="0"/>
            </a:rPr>
            <a:t>Causation</a:t>
          </a:r>
        </a:p>
      </dsp:txBody>
      <dsp:txXfrm>
        <a:off x="5889752" y="3711445"/>
        <a:ext cx="2462895" cy="2257653"/>
      </dsp:txXfrm>
    </dsp:sp>
    <dsp:sp modelId="{A1C076C0-2DC9-F14A-BFA6-6F454B33B0C6}">
      <dsp:nvSpPr>
        <dsp:cNvPr id="0" name=""/>
        <dsp:cNvSpPr/>
      </dsp:nvSpPr>
      <dsp:spPr>
        <a:xfrm>
          <a:off x="1672044" y="2651032"/>
          <a:ext cx="4104825" cy="4104825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>
              <a:latin typeface="Avenir Book" panose="02000503020000020003" pitchFamily="2" charset="0"/>
            </a:rPr>
            <a:t>Prediction</a:t>
          </a:r>
        </a:p>
      </dsp:txBody>
      <dsp:txXfrm>
        <a:off x="2058582" y="3711445"/>
        <a:ext cx="2462895" cy="22576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DE993-E6A3-E849-86E1-AFF47A1BBBDD}" type="datetimeFigureOut">
              <a:rPr lang="en-US" smtClean="0"/>
              <a:t>10/5/23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CC895-3B19-1948-8213-A5CD87C59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96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description_prediction_causation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C895-3B19-1948-8213-A5CD87C598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10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paths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C895-3B19-1948-8213-A5CD87C598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49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colliders_01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C895-3B19-1948-8213-A5CD87C598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39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colliders_02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C895-3B19-1948-8213-A5CD87C598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45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common_causes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C895-3B19-1948-8213-A5CD87C598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637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common_effects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C895-3B19-1948-8213-A5CD87C5981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318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d_separation_01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C895-3B19-1948-8213-A5CD87C5981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839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d_separation_02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C895-3B19-1948-8213-A5CD87C5981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2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d_separation_03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C895-3B19-1948-8213-A5CD87C5981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194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d_separation_04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C895-3B19-1948-8213-A5CD87C5981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53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ladder_of_causation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C895-3B19-1948-8213-A5CD87C598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31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 err="1"/>
              <a:t>hills_criteria</a:t>
            </a:r>
            <a:endParaRPr lang="en-US" i="0" dirty="0"/>
          </a:p>
          <a:p>
            <a:endParaRPr lang="en-US" i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C895-3B19-1948-8213-A5CD87C598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65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rmscc_sufficient_causes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C895-3B19-1948-8213-A5CD87C598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43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err="1"/>
              <a:t>rmscc_sufficient_causes_smoking</a:t>
            </a:r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C895-3B19-1948-8213-A5CD87C598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29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err="1"/>
              <a:t>rmscc_sufficient_causes_cervical_cancer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C895-3B19-1948-8213-A5CD87C598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06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simple_dag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C895-3B19-1948-8213-A5CD87C598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43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nodes_and_edges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C895-3B19-1948-8213-A5CD87C598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49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descendants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C895-3B19-1948-8213-A5CD87C598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79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1FB2-6A4C-D746-A3B8-C5D3D1B62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0BD42B-A537-5E4F-BC2D-CD2BBE779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3369E-1A00-EB4F-A59B-4B95E2AD1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D4AC-B265-BC46-B8CB-964562500F15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984C3-9DA5-5043-B016-BB5AF7E11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D72E5-3262-0644-8C1D-9AFF46AB6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332D-D9CB-6E42-9250-9951AF7C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2A570-F5C7-DC46-A950-691F271AE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D6AB8E-208A-BE46-88CB-EFBCA2F0E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DF918-81A1-B447-BC49-9EC8D6E7E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D4AC-B265-BC46-B8CB-964562500F15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30769-4C80-EB4B-96EC-398E65620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ED322-ECA4-524D-8E95-3638BFF71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332D-D9CB-6E42-9250-9951AF7C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81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33EFE0-6C71-C544-BF6F-8567C3D0A0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52C28-09D1-054A-90E3-F9430FA1C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099A3-FD32-E148-8A32-3D8AD7810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D4AC-B265-BC46-B8CB-964562500F15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2B7CB-D3EC-A84E-9A6C-38264C1E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807B9-B5D6-4F42-B716-8B50D7A10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332D-D9CB-6E42-9250-9951AF7C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28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D1A86-13CB-C346-93FF-7EEEEC039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82CC-5CBC-8745-9660-FA5B84038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7D570-F4DB-6742-8024-04BC7DFC1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D4AC-B265-BC46-B8CB-964562500F15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81994-1661-9E4B-BC2D-55944BA7E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A7791-1693-9F40-9508-F1EC21E5F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332D-D9CB-6E42-9250-9951AF7C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7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AEAF1-A687-AD44-BF40-CE3D4CCF4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69458-556D-6549-8EB4-C7A117355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AD4B3-3429-E049-98D8-2D117E010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D4AC-B265-BC46-B8CB-964562500F15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1EB34-6662-C846-9EF0-58888866D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29D62-E00D-B940-ABC4-3DF647E6B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332D-D9CB-6E42-9250-9951AF7C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345F9-5A8A-1840-9BC7-7BBF01A2E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6A125-24B0-D745-A62E-6AEDBA0EB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24C47-E7DA-384A-B5A7-9F37D647C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932E5-936E-3542-84D2-1FEF3107F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D4AC-B265-BC46-B8CB-964562500F15}" type="datetimeFigureOut">
              <a:rPr lang="en-US" smtClean="0"/>
              <a:t>10/5/23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9AEE6-3729-D643-94AB-59A56160A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C72C8-FC7C-4C4D-95DB-766D41BE6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332D-D9CB-6E42-9250-9951AF7C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6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5B63-2C22-964A-BEBC-E9E9EBB61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FFA4B-9656-1640-AE07-60F2785B3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028B4-D349-264E-A7B8-CF0F4D72A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475EEF-DFB8-1843-B05C-69AF2689EE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503BD7-4D9C-EC46-84F8-78CED09899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B2BD83-494A-CC41-A1BC-8535BC929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D4AC-B265-BC46-B8CB-964562500F15}" type="datetimeFigureOut">
              <a:rPr lang="en-US" smtClean="0"/>
              <a:t>10/5/23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C305F8-E0A9-BC43-895D-EFDD62355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66074C-00A3-8D47-B436-BF26F064D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332D-D9CB-6E42-9250-9951AF7C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8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B66DE-DBD1-F94C-A2E3-DD57F54A3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1EB361-02CE-C94E-825E-33919CBD8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D4AC-B265-BC46-B8CB-964562500F15}" type="datetimeFigureOut">
              <a:rPr lang="en-US" smtClean="0"/>
              <a:t>10/5/23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984110-71A7-4A44-9AEC-93A1CDDF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EB3AB-89FB-AC4F-9B19-91542E466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332D-D9CB-6E42-9250-9951AF7C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82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C810FB-7BA5-044B-8B1A-53D777851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D4AC-B265-BC46-B8CB-964562500F15}" type="datetimeFigureOut">
              <a:rPr lang="en-US" smtClean="0"/>
              <a:t>10/5/23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27C9C8-2F39-4745-8625-A89BB3884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D5341-5E53-E444-8430-8975542E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332D-D9CB-6E42-9250-9951AF7C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9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D92EF-6494-1B49-8E8F-F96B54AE9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236C1-E4CD-3748-A139-ADFE12871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6E13D-21D7-174E-B22A-AB383D3F8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BFFFD-9E3F-0248-8271-A8D3CA92B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D4AC-B265-BC46-B8CB-964562500F15}" type="datetimeFigureOut">
              <a:rPr lang="en-US" smtClean="0"/>
              <a:t>10/5/23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549E1-13B8-0F42-A7D5-1189709B2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DAFF8-E7FF-8D46-BD05-5AE707B0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332D-D9CB-6E42-9250-9951AF7C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C6FD0-B44B-0741-888B-A69361747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4E3EE8-152A-FA4F-BA89-789685B73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B0042-827D-E34E-BCA9-114B4AAEB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692AF-646E-6348-AE7D-EFD60B411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D4AC-B265-BC46-B8CB-964562500F15}" type="datetimeFigureOut">
              <a:rPr lang="en-US" smtClean="0"/>
              <a:t>10/5/23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D5218-4EE3-E643-A517-B4D12D36E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08766-9933-224B-A787-B68F0D4CB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332D-D9CB-6E42-9250-9951AF7C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DEC015-24A5-1043-9FA6-461860934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801B4-21DB-424D-ACF6-A41814836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2402C-19E6-CC48-BA19-789D33B529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5D4AC-B265-BC46-B8CB-964562500F15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824BA-ADE7-6A4B-B5AC-274A65089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4A6E1-8E2C-7748-B415-7D69EE5A3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D332D-D9CB-6E42-9250-9951AF7C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63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261_924E84AC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9_D749195A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709FF4F-E8DD-9A4C-AA4A-F6BBA6A070CE}"/>
              </a:ext>
            </a:extLst>
          </p:cNvPr>
          <p:cNvGraphicFramePr/>
          <p:nvPr/>
        </p:nvGraphicFramePr>
        <p:xfrm>
          <a:off x="890385" y="0"/>
          <a:ext cx="10411230" cy="6841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28528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5DD3-BDA6-C840-A13C-B37B2A7D7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DAG structures – Paths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8329A4-47FB-3646-9FB7-1D2BD51DE441}"/>
              </a:ext>
            </a:extLst>
          </p:cNvPr>
          <p:cNvSpPr txBox="1"/>
          <p:nvPr/>
        </p:nvSpPr>
        <p:spPr>
          <a:xfrm>
            <a:off x="1857629" y="3105834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89ECBF-A84F-B84E-953F-3B1649BA6D84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2343663" y="3429000"/>
            <a:ext cx="33692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6E3E1-D0F0-F14E-A8DB-74DE3D3A4A42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6198972" y="3429000"/>
            <a:ext cx="33198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3FB80DC-C79E-ED46-B12B-48BC31A4E4E4}"/>
              </a:ext>
            </a:extLst>
          </p:cNvPr>
          <p:cNvSpPr txBox="1"/>
          <p:nvPr/>
        </p:nvSpPr>
        <p:spPr>
          <a:xfrm>
            <a:off x="5712938" y="3105834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791219-A3C1-3048-9F75-C40BFAB1FCC8}"/>
              </a:ext>
            </a:extLst>
          </p:cNvPr>
          <p:cNvSpPr txBox="1"/>
          <p:nvPr/>
        </p:nvSpPr>
        <p:spPr>
          <a:xfrm>
            <a:off x="9518819" y="3105834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120999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5DD3-BDA6-C840-A13C-B37B2A7D7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DAG structures – Colliders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8329A4-47FB-3646-9FB7-1D2BD51DE441}"/>
              </a:ext>
            </a:extLst>
          </p:cNvPr>
          <p:cNvSpPr txBox="1"/>
          <p:nvPr/>
        </p:nvSpPr>
        <p:spPr>
          <a:xfrm>
            <a:off x="1857629" y="3105834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89ECBF-A84F-B84E-953F-3B1649BA6D84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2343663" y="3429000"/>
            <a:ext cx="33692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6E3E1-D0F0-F14E-A8DB-74DE3D3A4A42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6198972" y="3429000"/>
            <a:ext cx="331984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3FB80DC-C79E-ED46-B12B-48BC31A4E4E4}"/>
              </a:ext>
            </a:extLst>
          </p:cNvPr>
          <p:cNvSpPr txBox="1"/>
          <p:nvPr/>
        </p:nvSpPr>
        <p:spPr>
          <a:xfrm>
            <a:off x="5712938" y="3105834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791219-A3C1-3048-9F75-C40BFAB1FCC8}"/>
              </a:ext>
            </a:extLst>
          </p:cNvPr>
          <p:cNvSpPr txBox="1"/>
          <p:nvPr/>
        </p:nvSpPr>
        <p:spPr>
          <a:xfrm>
            <a:off x="9518819" y="3105834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59291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5DD3-BDA6-C840-A13C-B37B2A7D7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DAG structures – Colliders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8329A4-47FB-3646-9FB7-1D2BD51DE441}"/>
              </a:ext>
            </a:extLst>
          </p:cNvPr>
          <p:cNvSpPr txBox="1"/>
          <p:nvPr/>
        </p:nvSpPr>
        <p:spPr>
          <a:xfrm>
            <a:off x="1857629" y="3105834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89ECBF-A84F-B84E-953F-3B1649BA6D84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2343663" y="3429000"/>
            <a:ext cx="33692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6E3E1-D0F0-F14E-A8DB-74DE3D3A4A42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6198972" y="3429000"/>
            <a:ext cx="331984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3FB80DC-C79E-ED46-B12B-48BC31A4E4E4}"/>
              </a:ext>
            </a:extLst>
          </p:cNvPr>
          <p:cNvSpPr txBox="1"/>
          <p:nvPr/>
        </p:nvSpPr>
        <p:spPr>
          <a:xfrm>
            <a:off x="5712938" y="3105834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791219-A3C1-3048-9F75-C40BFAB1FCC8}"/>
              </a:ext>
            </a:extLst>
          </p:cNvPr>
          <p:cNvSpPr txBox="1"/>
          <p:nvPr/>
        </p:nvSpPr>
        <p:spPr>
          <a:xfrm>
            <a:off x="9518819" y="3105834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53F114-F844-0D44-85D6-0623D5C7A615}"/>
              </a:ext>
            </a:extLst>
          </p:cNvPr>
          <p:cNvSpPr txBox="1"/>
          <p:nvPr/>
        </p:nvSpPr>
        <p:spPr>
          <a:xfrm>
            <a:off x="5712938" y="4844145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81E385E-2C34-BE4D-8958-AF67A8CB5C6C}"/>
              </a:ext>
            </a:extLst>
          </p:cNvPr>
          <p:cNvCxnSpPr>
            <a:cxnSpLocks/>
            <a:stCxn id="14" idx="2"/>
            <a:endCxn id="9" idx="0"/>
          </p:cNvCxnSpPr>
          <p:nvPr/>
        </p:nvCxnSpPr>
        <p:spPr>
          <a:xfrm>
            <a:off x="5955955" y="3752165"/>
            <a:ext cx="0" cy="10919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660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5DD3-BDA6-C840-A13C-B37B2A7D7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DAG structures – Common Causes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8329A4-47FB-3646-9FB7-1D2BD51DE441}"/>
              </a:ext>
            </a:extLst>
          </p:cNvPr>
          <p:cNvSpPr txBox="1"/>
          <p:nvPr/>
        </p:nvSpPr>
        <p:spPr>
          <a:xfrm>
            <a:off x="1894698" y="4180872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89ECBF-A84F-B84E-953F-3B1649BA6D84}"/>
              </a:ext>
            </a:extLst>
          </p:cNvPr>
          <p:cNvCxnSpPr>
            <a:cxnSpLocks/>
            <a:stCxn id="8" idx="3"/>
            <a:endCxn id="14" idx="2"/>
          </p:cNvCxnSpPr>
          <p:nvPr/>
        </p:nvCxnSpPr>
        <p:spPr>
          <a:xfrm flipV="1">
            <a:off x="2380732" y="3233182"/>
            <a:ext cx="3587579" cy="127085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6E3E1-D0F0-F14E-A8DB-74DE3D3A4A42}"/>
              </a:ext>
            </a:extLst>
          </p:cNvPr>
          <p:cNvCxnSpPr>
            <a:cxnSpLocks/>
            <a:stCxn id="14" idx="2"/>
            <a:endCxn id="15" idx="1"/>
          </p:cNvCxnSpPr>
          <p:nvPr/>
        </p:nvCxnSpPr>
        <p:spPr>
          <a:xfrm>
            <a:off x="5968311" y="3233182"/>
            <a:ext cx="3381635" cy="12789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3FB80DC-C79E-ED46-B12B-48BC31A4E4E4}"/>
              </a:ext>
            </a:extLst>
          </p:cNvPr>
          <p:cNvSpPr txBox="1"/>
          <p:nvPr/>
        </p:nvSpPr>
        <p:spPr>
          <a:xfrm>
            <a:off x="5725294" y="2586851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791219-A3C1-3048-9F75-C40BFAB1FCC8}"/>
              </a:ext>
            </a:extLst>
          </p:cNvPr>
          <p:cNvSpPr txBox="1"/>
          <p:nvPr/>
        </p:nvSpPr>
        <p:spPr>
          <a:xfrm>
            <a:off x="9349946" y="4188940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454397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5DD3-BDA6-C840-A13C-B37B2A7D7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DAG structures – Common Effects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8329A4-47FB-3646-9FB7-1D2BD51DE441}"/>
              </a:ext>
            </a:extLst>
          </p:cNvPr>
          <p:cNvSpPr txBox="1"/>
          <p:nvPr/>
        </p:nvSpPr>
        <p:spPr>
          <a:xfrm>
            <a:off x="1894698" y="4180872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X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6E3E1-D0F0-F14E-A8DB-74DE3D3A4A42}"/>
              </a:ext>
            </a:extLst>
          </p:cNvPr>
          <p:cNvCxnSpPr>
            <a:cxnSpLocks/>
            <a:stCxn id="14" idx="2"/>
            <a:endCxn id="15" idx="1"/>
          </p:cNvCxnSpPr>
          <p:nvPr/>
        </p:nvCxnSpPr>
        <p:spPr>
          <a:xfrm>
            <a:off x="5968311" y="3233182"/>
            <a:ext cx="3381635" cy="12789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3FB80DC-C79E-ED46-B12B-48BC31A4E4E4}"/>
              </a:ext>
            </a:extLst>
          </p:cNvPr>
          <p:cNvSpPr txBox="1"/>
          <p:nvPr/>
        </p:nvSpPr>
        <p:spPr>
          <a:xfrm>
            <a:off x="5725294" y="2586851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791219-A3C1-3048-9F75-C40BFAB1FCC8}"/>
              </a:ext>
            </a:extLst>
          </p:cNvPr>
          <p:cNvSpPr txBox="1"/>
          <p:nvPr/>
        </p:nvSpPr>
        <p:spPr>
          <a:xfrm>
            <a:off x="9349946" y="4188940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Z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14739-D41E-6443-B200-12AAF3D7200F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2380732" y="4504038"/>
            <a:ext cx="6969214" cy="806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704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2FD68-B1E1-D049-B4A0-9302A83E2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D-separation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26409-67C1-7848-99E7-1C2B1C4CC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there are no variables being conditioned on, a path is blocked if and only if two arrowheads on the path collide at some variable on the path.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425E01-8572-014C-81AB-5791A947F3AA}"/>
              </a:ext>
            </a:extLst>
          </p:cNvPr>
          <p:cNvSpPr txBox="1"/>
          <p:nvPr/>
        </p:nvSpPr>
        <p:spPr>
          <a:xfrm>
            <a:off x="1857629" y="3410465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X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87886CA-8BCA-5440-960E-1F5725AB630A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343663" y="3733631"/>
            <a:ext cx="33692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829417-0553-954E-8897-E38DA88FAAF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198972" y="3733631"/>
            <a:ext cx="33198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05D5191-2BE4-E74D-9473-C5CC3BF8C2B4}"/>
              </a:ext>
            </a:extLst>
          </p:cNvPr>
          <p:cNvSpPr txBox="1"/>
          <p:nvPr/>
        </p:nvSpPr>
        <p:spPr>
          <a:xfrm>
            <a:off x="5712938" y="3410465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DFA38F-D383-534A-A574-8EF5CF781A0F}"/>
              </a:ext>
            </a:extLst>
          </p:cNvPr>
          <p:cNvSpPr txBox="1"/>
          <p:nvPr/>
        </p:nvSpPr>
        <p:spPr>
          <a:xfrm>
            <a:off x="9518819" y="3410465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0EDAE7-19BA-674F-B110-E0D71F757A07}"/>
              </a:ext>
            </a:extLst>
          </p:cNvPr>
          <p:cNvSpPr txBox="1"/>
          <p:nvPr/>
        </p:nvSpPr>
        <p:spPr>
          <a:xfrm>
            <a:off x="1857629" y="4793714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1BEC79-105F-A241-85C3-2DA69624985D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2343663" y="5116880"/>
            <a:ext cx="33692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6B8551-0DBE-D342-9D47-9C04E29A6298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6198972" y="5116880"/>
            <a:ext cx="331984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4EFCD3-63D5-BA41-AB3E-7C1E265AAF42}"/>
              </a:ext>
            </a:extLst>
          </p:cNvPr>
          <p:cNvSpPr txBox="1"/>
          <p:nvPr/>
        </p:nvSpPr>
        <p:spPr>
          <a:xfrm>
            <a:off x="5712938" y="4793714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5EF5AE-8DA4-BA45-A97F-1DAC2BA9B8FF}"/>
              </a:ext>
            </a:extLst>
          </p:cNvPr>
          <p:cNvSpPr txBox="1"/>
          <p:nvPr/>
        </p:nvSpPr>
        <p:spPr>
          <a:xfrm>
            <a:off x="9518819" y="4793714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2261861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2FD68-B1E1-D049-B4A0-9302A83E2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D-separation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26409-67C1-7848-99E7-1C2B1C4CC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Any path that contains a non-collider that has been conditioned on is blocked.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CC0B1D-853C-444A-AC39-7F85F99F9DB8}"/>
              </a:ext>
            </a:extLst>
          </p:cNvPr>
          <p:cNvSpPr txBox="1"/>
          <p:nvPr/>
        </p:nvSpPr>
        <p:spPr>
          <a:xfrm>
            <a:off x="1857629" y="3105834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X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CC68217-03EC-EF4C-9FE8-0C6C564A0517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343663" y="3429000"/>
            <a:ext cx="33692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A0A6566-BF38-B747-8D8C-D94D9A58DF68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198972" y="3429000"/>
            <a:ext cx="3319847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7AE4577-283B-B941-BF17-FEF04F3FC116}"/>
              </a:ext>
            </a:extLst>
          </p:cNvPr>
          <p:cNvSpPr txBox="1"/>
          <p:nvPr/>
        </p:nvSpPr>
        <p:spPr>
          <a:xfrm>
            <a:off x="5712938" y="3105834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E785D7-0AA1-F14C-AF38-3FD0EFB8291A}"/>
              </a:ext>
            </a:extLst>
          </p:cNvPr>
          <p:cNvSpPr txBox="1"/>
          <p:nvPr/>
        </p:nvSpPr>
        <p:spPr>
          <a:xfrm>
            <a:off x="9518819" y="3105834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C6284C-2285-734B-BC83-F97BB26C3C90}"/>
              </a:ext>
            </a:extLst>
          </p:cNvPr>
          <p:cNvSpPr txBox="1"/>
          <p:nvPr/>
        </p:nvSpPr>
        <p:spPr>
          <a:xfrm>
            <a:off x="1857629" y="4479816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DC03FD-7E71-CC44-A323-289A185995DD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2343663" y="4802982"/>
            <a:ext cx="33692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4D53232-F1DC-8F4C-A8DD-63B1E165DDC5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6198972" y="4802982"/>
            <a:ext cx="3319847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C48FCB0-42C7-F846-907A-1F92211AA375}"/>
              </a:ext>
            </a:extLst>
          </p:cNvPr>
          <p:cNvSpPr txBox="1"/>
          <p:nvPr/>
        </p:nvSpPr>
        <p:spPr>
          <a:xfrm>
            <a:off x="5712938" y="4479816"/>
            <a:ext cx="48603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E33B1C-EECE-FC44-BBE3-707CDFBA64C9}"/>
              </a:ext>
            </a:extLst>
          </p:cNvPr>
          <p:cNvSpPr txBox="1"/>
          <p:nvPr/>
        </p:nvSpPr>
        <p:spPr>
          <a:xfrm>
            <a:off x="9518819" y="4479816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4051015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2FD68-B1E1-D049-B4A0-9302A83E2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D-separation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26409-67C1-7848-99E7-1C2B1C4CC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collider that has been conditioned on does not block a path (or conditioning on a collider opens the path).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815D69-7BE2-8642-AB67-49FC01999A4E}"/>
              </a:ext>
            </a:extLst>
          </p:cNvPr>
          <p:cNvSpPr txBox="1"/>
          <p:nvPr/>
        </p:nvSpPr>
        <p:spPr>
          <a:xfrm>
            <a:off x="1857629" y="3410465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X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6517F6C-5394-8044-9192-0EF59CE26381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343663" y="3733631"/>
            <a:ext cx="33692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2C65BBE-4CBB-1A48-A964-6DD07FBF03F8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198972" y="3733631"/>
            <a:ext cx="331984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C4687E-AE66-894E-91EE-3EDCB64C221E}"/>
              </a:ext>
            </a:extLst>
          </p:cNvPr>
          <p:cNvSpPr txBox="1"/>
          <p:nvPr/>
        </p:nvSpPr>
        <p:spPr>
          <a:xfrm>
            <a:off x="5712938" y="3410465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0E2404-9151-BE4A-90E0-452F262D7802}"/>
              </a:ext>
            </a:extLst>
          </p:cNvPr>
          <p:cNvSpPr txBox="1"/>
          <p:nvPr/>
        </p:nvSpPr>
        <p:spPr>
          <a:xfrm>
            <a:off x="9518819" y="3410465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9466A0-562A-9B44-B201-DFE40D18DFE9}"/>
              </a:ext>
            </a:extLst>
          </p:cNvPr>
          <p:cNvSpPr txBox="1"/>
          <p:nvPr/>
        </p:nvSpPr>
        <p:spPr>
          <a:xfrm>
            <a:off x="1857629" y="4793714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A31DF0-61BF-3F41-815B-F0DFF977D270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2343663" y="5116880"/>
            <a:ext cx="33692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1A3234-0DB1-294F-963F-6AC3132710BC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6198972" y="5116880"/>
            <a:ext cx="331984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F1C2365-66CE-0E4A-920B-E1DC249EC766}"/>
              </a:ext>
            </a:extLst>
          </p:cNvPr>
          <p:cNvSpPr txBox="1"/>
          <p:nvPr/>
        </p:nvSpPr>
        <p:spPr>
          <a:xfrm>
            <a:off x="5712938" y="4793714"/>
            <a:ext cx="48603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415926-7980-EF4E-8448-A203F8AAEC5C}"/>
              </a:ext>
            </a:extLst>
          </p:cNvPr>
          <p:cNvSpPr txBox="1"/>
          <p:nvPr/>
        </p:nvSpPr>
        <p:spPr>
          <a:xfrm>
            <a:off x="9518819" y="4793714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2979180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2FD68-B1E1-D049-B4A0-9302A83E2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D-separation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26409-67C1-7848-99E7-1C2B1C4CC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collider that has a descendant that has been conditioned on does not block a path (or conditioning on the descendant of a collider opens the path).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42F9AE-DFD8-2644-8252-29CC0C4E238F}"/>
              </a:ext>
            </a:extLst>
          </p:cNvPr>
          <p:cNvSpPr txBox="1"/>
          <p:nvPr/>
        </p:nvSpPr>
        <p:spPr>
          <a:xfrm>
            <a:off x="1857629" y="3105834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X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DD47D8-3B7F-3D48-B4D8-AC6A76539990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2343663" y="3429000"/>
            <a:ext cx="33692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DC0DD1-BA7B-0549-9B3A-C0E2D6FCB5EF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6198972" y="3429000"/>
            <a:ext cx="331984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14D55FF-9DEB-BE4E-87C3-997941B6BDF5}"/>
              </a:ext>
            </a:extLst>
          </p:cNvPr>
          <p:cNvSpPr txBox="1"/>
          <p:nvPr/>
        </p:nvSpPr>
        <p:spPr>
          <a:xfrm>
            <a:off x="5712938" y="3105834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1B04DC-63EE-5F41-8ECE-4E62D1E77489}"/>
              </a:ext>
            </a:extLst>
          </p:cNvPr>
          <p:cNvSpPr txBox="1"/>
          <p:nvPr/>
        </p:nvSpPr>
        <p:spPr>
          <a:xfrm>
            <a:off x="9518819" y="3105834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Z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5CFA1A-A79D-5D41-AA3A-B9E0C8E8632A}"/>
              </a:ext>
            </a:extLst>
          </p:cNvPr>
          <p:cNvSpPr txBox="1"/>
          <p:nvPr/>
        </p:nvSpPr>
        <p:spPr>
          <a:xfrm>
            <a:off x="5712938" y="4844145"/>
            <a:ext cx="48603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745F547-7F2C-1D4A-B8CF-689837266AEB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5955955" y="3752165"/>
            <a:ext cx="0" cy="10919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921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C2A4F42-B3D6-B172-9220-65504300CD06}"/>
              </a:ext>
            </a:extLst>
          </p:cNvPr>
          <p:cNvSpPr/>
          <p:nvPr/>
        </p:nvSpPr>
        <p:spPr>
          <a:xfrm>
            <a:off x="457199" y="992980"/>
            <a:ext cx="2252663" cy="3571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Book" panose="02000503020000020003" pitchFamily="2" charset="0"/>
              </a:rPr>
              <a:t>Imagining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B33DA2-A662-7C19-AE41-74B1451D9242}"/>
              </a:ext>
            </a:extLst>
          </p:cNvPr>
          <p:cNvSpPr/>
          <p:nvPr/>
        </p:nvSpPr>
        <p:spPr>
          <a:xfrm>
            <a:off x="457199" y="3255168"/>
            <a:ext cx="2252663" cy="3571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Book" panose="02000503020000020003" pitchFamily="2" charset="0"/>
              </a:rPr>
              <a:t>Doing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975B08E-C9E7-79EC-CA99-5228A07D2D62}"/>
              </a:ext>
            </a:extLst>
          </p:cNvPr>
          <p:cNvCxnSpPr/>
          <p:nvPr/>
        </p:nvCxnSpPr>
        <p:spPr>
          <a:xfrm>
            <a:off x="457200" y="0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E8360-A01F-2D91-3F90-090BB9E9908D}"/>
              </a:ext>
            </a:extLst>
          </p:cNvPr>
          <p:cNvCxnSpPr/>
          <p:nvPr/>
        </p:nvCxnSpPr>
        <p:spPr>
          <a:xfrm>
            <a:off x="2709863" y="0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99B096F-3343-4997-F78D-E385080F78BB}"/>
              </a:ext>
            </a:extLst>
          </p:cNvPr>
          <p:cNvSpPr/>
          <p:nvPr/>
        </p:nvSpPr>
        <p:spPr>
          <a:xfrm>
            <a:off x="457199" y="5517356"/>
            <a:ext cx="2252663" cy="3571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Book" panose="02000503020000020003" pitchFamily="2" charset="0"/>
              </a:rPr>
              <a:t>Seeing</a:t>
            </a:r>
          </a:p>
        </p:txBody>
      </p:sp>
    </p:spTree>
    <p:extLst>
      <p:ext uri="{BB962C8B-B14F-4D97-AF65-F5344CB8AC3E}">
        <p14:creationId xmlns:p14="http://schemas.microsoft.com/office/powerpoint/2010/main" val="245461930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9020519-70BE-504F-A326-77071FB74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596014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695568">
                  <a:extLst>
                    <a:ext uri="{9D8B030D-6E8A-4147-A177-3AD203B41FA5}">
                      <a16:colId xmlns:a16="http://schemas.microsoft.com/office/drawing/2014/main" val="4205513644"/>
                    </a:ext>
                  </a:extLst>
                </a:gridCol>
                <a:gridCol w="7496432">
                  <a:extLst>
                    <a:ext uri="{9D8B030D-6E8A-4147-A177-3AD203B41FA5}">
                      <a16:colId xmlns:a16="http://schemas.microsoft.com/office/drawing/2014/main" val="1770528435"/>
                    </a:ext>
                  </a:extLst>
                </a:gridCol>
              </a:tblGrid>
              <a:tr h="545693">
                <a:tc>
                  <a:txBody>
                    <a:bodyPr/>
                    <a:lstStyle/>
                    <a:p>
                      <a:r>
                        <a:rPr lang="en-US" dirty="0"/>
                        <a:t>Guideline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Issue / Counter-example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817026"/>
                  </a:ext>
                </a:extLst>
              </a:tr>
              <a:tr h="6218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Strength of association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Children’s shoe sizes and reading aptitude are strongly associated.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676705"/>
                  </a:ext>
                </a:extLst>
              </a:tr>
              <a:tr h="545693">
                <a:tc>
                  <a:txBody>
                    <a:bodyPr/>
                    <a:lstStyle/>
                    <a:p>
                      <a:r>
                        <a:rPr lang="en-US" dirty="0"/>
                        <a:t>Consistency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Many biased studies are still biased studies.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377287"/>
                  </a:ext>
                </a:extLst>
              </a:tr>
              <a:tr h="650076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Does the fact that smoking causes longer cancer make it any less likely that it also causes heart disease?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747824"/>
                  </a:ext>
                </a:extLst>
              </a:tr>
              <a:tr h="621833">
                <a:tc>
                  <a:txBody>
                    <a:bodyPr/>
                    <a:lstStyle/>
                    <a:p>
                      <a:r>
                        <a:rPr lang="en-US" dirty="0"/>
                        <a:t>Temporality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rooster’s crow always precedes the sunrise. Does it cause the sunrise?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890859"/>
                  </a:ext>
                </a:extLst>
              </a:tr>
              <a:tr h="621833">
                <a:tc>
                  <a:txBody>
                    <a:bodyPr/>
                    <a:lstStyle/>
                    <a:p>
                      <a:r>
                        <a:rPr lang="en-US" dirty="0"/>
                        <a:t>Biological gradient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Threshold effects, nonlinear relationships. Alcohol and lung cancer.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859539"/>
                  </a:ext>
                </a:extLst>
              </a:tr>
              <a:tr h="545693">
                <a:tc>
                  <a:txBody>
                    <a:bodyPr/>
                    <a:lstStyle/>
                    <a:p>
                      <a:r>
                        <a:rPr lang="en-US" dirty="0"/>
                        <a:t>Biological plausibility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Changes with the times, Miasma.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891681"/>
                  </a:ext>
                </a:extLst>
              </a:tr>
              <a:tr h="928680">
                <a:tc>
                  <a:txBody>
                    <a:bodyPr/>
                    <a:lstStyle/>
                    <a:p>
                      <a:r>
                        <a:rPr lang="en-US" dirty="0"/>
                        <a:t>Coherence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﻿Coherence with established theory or facts is certainly desirable, but the history of science is filled with overturned theories and mistaken laboratory findings.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101870"/>
                  </a:ext>
                </a:extLst>
              </a:tr>
              <a:tr h="6218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Experimental studies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always possible, and not always flawless, not always generalizable.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394216"/>
                  </a:ext>
                </a:extLst>
              </a:tr>
              <a:tr h="1154832">
                <a:tc>
                  <a:txBody>
                    <a:bodyPr/>
                    <a:lstStyle/>
                    <a:p>
                      <a:r>
                        <a:rPr lang="en-US" dirty="0"/>
                        <a:t>Analogy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People can find analogies anywhere. Getting punched in the gut makes me cough. Smoking makes me cough and causes lung cancer. Therefore, getting punched in the gut causes lung cancer.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455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0015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4157E-EEDA-2D4E-81C5-5E8DF7F3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Rothman’s model of sufficient and component causes (RMSCC)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8EF66-E480-BB4B-9F0A-623A422CF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RMSCC a set of component causes can be represented by a pie chart where each segment represents one of the component causes.</a:t>
            </a:r>
          </a:p>
          <a:p>
            <a:r>
              <a:rPr lang="en-US" dirty="0"/>
              <a:t>Each pie chart represents a set of </a:t>
            </a:r>
            <a:r>
              <a:rPr lang="en-US" i="1" dirty="0"/>
              <a:t>sufficient</a:t>
            </a:r>
            <a:r>
              <a:rPr lang="en-US" dirty="0"/>
              <a:t> causes.</a:t>
            </a:r>
          </a:p>
          <a:p>
            <a:pPr lvl="1"/>
            <a:r>
              <a:rPr lang="en-US" dirty="0"/>
              <a:t>By sufficient we mean that each pie represents a complete causal mechanism that will result in disease.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00DB7B7-8516-0345-BD79-8EEB941F2617}"/>
              </a:ext>
            </a:extLst>
          </p:cNvPr>
          <p:cNvGrpSpPr/>
          <p:nvPr/>
        </p:nvGrpSpPr>
        <p:grpSpPr>
          <a:xfrm>
            <a:off x="4686300" y="3748217"/>
            <a:ext cx="2819400" cy="3016395"/>
            <a:chOff x="533400" y="2057400"/>
            <a:chExt cx="2514600" cy="277861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AC706B3-B52E-8F40-8B40-7D10C94B924A}"/>
                </a:ext>
              </a:extLst>
            </p:cNvPr>
            <p:cNvSpPr/>
            <p:nvPr/>
          </p:nvSpPr>
          <p:spPr>
            <a:xfrm>
              <a:off x="533400" y="2057400"/>
              <a:ext cx="2438400" cy="2362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31A3DB7-6BF2-324D-B88E-1B48A90071DF}"/>
                </a:ext>
              </a:extLst>
            </p:cNvPr>
            <p:cNvCxnSpPr>
              <a:stCxn id="5" idx="2"/>
              <a:endCxn id="5" idx="6"/>
            </p:cNvCxnSpPr>
            <p:nvPr/>
          </p:nvCxnSpPr>
          <p:spPr>
            <a:xfrm rot="10800000" flipH="1">
              <a:off x="533400" y="3238500"/>
              <a:ext cx="24384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023C25-18CC-1A4F-8A80-D5B4FF71541F}"/>
                </a:ext>
              </a:extLst>
            </p:cNvPr>
            <p:cNvCxnSpPr>
              <a:stCxn id="5" idx="4"/>
            </p:cNvCxnSpPr>
            <p:nvPr/>
          </p:nvCxnSpPr>
          <p:spPr>
            <a:xfrm rot="5400000" flipH="1">
              <a:off x="1143000" y="3810000"/>
              <a:ext cx="12192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0DC7770-C046-D844-AF61-32037329CB2E}"/>
                </a:ext>
              </a:extLst>
            </p:cNvPr>
            <p:cNvSpPr txBox="1"/>
            <p:nvPr/>
          </p:nvSpPr>
          <p:spPr>
            <a:xfrm>
              <a:off x="685800" y="3429000"/>
              <a:ext cx="1143000" cy="595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Component Cause 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123B0DD-AD35-894A-8FE8-AEE0E5888877}"/>
                </a:ext>
              </a:extLst>
            </p:cNvPr>
            <p:cNvSpPr txBox="1"/>
            <p:nvPr/>
          </p:nvSpPr>
          <p:spPr>
            <a:xfrm>
              <a:off x="685799" y="2590800"/>
              <a:ext cx="2057400" cy="595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U1 – Other, unknown Components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CCD7246-3EC7-5B42-9BBE-BB1DBB061A7A}"/>
                </a:ext>
              </a:extLst>
            </p:cNvPr>
            <p:cNvSpPr txBox="1"/>
            <p:nvPr/>
          </p:nvSpPr>
          <p:spPr>
            <a:xfrm>
              <a:off x="1600200" y="3429000"/>
              <a:ext cx="1447800" cy="595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Component Cause 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9186169-B541-0045-97FA-0D6EBFD3EA1D}"/>
                </a:ext>
              </a:extLst>
            </p:cNvPr>
            <p:cNvSpPr txBox="1"/>
            <p:nvPr/>
          </p:nvSpPr>
          <p:spPr>
            <a:xfrm>
              <a:off x="685800" y="4495800"/>
              <a:ext cx="2133600" cy="340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Sufficient Cause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189205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4157E-EEDA-2D4E-81C5-5E8DF7F3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Rothman’s model of sufficient and component causes (RMSCC) – Smoking and Lung Cancer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67F0278-C465-904C-837B-1280692A719D}"/>
              </a:ext>
            </a:extLst>
          </p:cNvPr>
          <p:cNvGrpSpPr/>
          <p:nvPr/>
        </p:nvGrpSpPr>
        <p:grpSpPr>
          <a:xfrm>
            <a:off x="7391400" y="2133601"/>
            <a:ext cx="2819400" cy="3016395"/>
            <a:chOff x="533400" y="2057400"/>
            <a:chExt cx="2514600" cy="277861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40E8279-610E-2F41-BFB2-D54C8431C029}"/>
                </a:ext>
              </a:extLst>
            </p:cNvPr>
            <p:cNvSpPr/>
            <p:nvPr/>
          </p:nvSpPr>
          <p:spPr>
            <a:xfrm>
              <a:off x="533400" y="2057400"/>
              <a:ext cx="2438400" cy="2362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8A35E49-E7AD-5144-85F6-570D634C391D}"/>
                </a:ext>
              </a:extLst>
            </p:cNvPr>
            <p:cNvCxnSpPr>
              <a:stCxn id="5" idx="2"/>
              <a:endCxn id="5" idx="6"/>
            </p:cNvCxnSpPr>
            <p:nvPr/>
          </p:nvCxnSpPr>
          <p:spPr>
            <a:xfrm rot="10800000" flipH="1">
              <a:off x="533400" y="3238500"/>
              <a:ext cx="24384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4D0EF38-C9E0-FF4A-8D97-7F094E8DC2A7}"/>
                </a:ext>
              </a:extLst>
            </p:cNvPr>
            <p:cNvCxnSpPr>
              <a:stCxn id="5" idx="4"/>
            </p:cNvCxnSpPr>
            <p:nvPr/>
          </p:nvCxnSpPr>
          <p:spPr>
            <a:xfrm rot="5400000" flipH="1">
              <a:off x="1143000" y="3810000"/>
              <a:ext cx="12192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4675F07-F34B-724B-B74F-5549054E6E9C}"/>
                </a:ext>
              </a:extLst>
            </p:cNvPr>
            <p:cNvSpPr txBox="1"/>
            <p:nvPr/>
          </p:nvSpPr>
          <p:spPr>
            <a:xfrm>
              <a:off x="685800" y="3429000"/>
              <a:ext cx="1143000" cy="340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Gene=0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ED0ACEC-BF31-AD4B-B713-0D76FDECC522}"/>
                </a:ext>
              </a:extLst>
            </p:cNvPr>
            <p:cNvSpPr txBox="1"/>
            <p:nvPr/>
          </p:nvSpPr>
          <p:spPr>
            <a:xfrm>
              <a:off x="1295400" y="2590800"/>
              <a:ext cx="990600" cy="340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B2B48C1-D246-7B4B-9603-43638F6FA6F3}"/>
                </a:ext>
              </a:extLst>
            </p:cNvPr>
            <p:cNvSpPr txBox="1"/>
            <p:nvPr/>
          </p:nvSpPr>
          <p:spPr>
            <a:xfrm>
              <a:off x="1600200" y="3429000"/>
              <a:ext cx="1447800" cy="340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Pollution=1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268CE7-4B48-4346-8D8E-6189C7609272}"/>
                </a:ext>
              </a:extLst>
            </p:cNvPr>
            <p:cNvSpPr txBox="1"/>
            <p:nvPr/>
          </p:nvSpPr>
          <p:spPr>
            <a:xfrm>
              <a:off x="685800" y="4495800"/>
              <a:ext cx="2133600" cy="340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Sufficient Cause 2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4C4BECD-2CB5-1647-937A-C532AFF3FC0B}"/>
              </a:ext>
            </a:extLst>
          </p:cNvPr>
          <p:cNvGrpSpPr/>
          <p:nvPr/>
        </p:nvGrpSpPr>
        <p:grpSpPr>
          <a:xfrm>
            <a:off x="4648200" y="3657601"/>
            <a:ext cx="2819400" cy="3016395"/>
            <a:chOff x="533400" y="2057400"/>
            <a:chExt cx="2514600" cy="277861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2AA6913-09EE-C342-ABF3-B1EE65680BFA}"/>
                </a:ext>
              </a:extLst>
            </p:cNvPr>
            <p:cNvSpPr/>
            <p:nvPr/>
          </p:nvSpPr>
          <p:spPr>
            <a:xfrm>
              <a:off x="533400" y="2057400"/>
              <a:ext cx="2438400" cy="2362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F06D25F-004A-C549-9A8F-880529D3987E}"/>
                </a:ext>
              </a:extLst>
            </p:cNvPr>
            <p:cNvCxnSpPr>
              <a:stCxn id="13" idx="2"/>
              <a:endCxn id="13" idx="6"/>
            </p:cNvCxnSpPr>
            <p:nvPr/>
          </p:nvCxnSpPr>
          <p:spPr>
            <a:xfrm rot="10800000" flipH="1">
              <a:off x="533400" y="3238500"/>
              <a:ext cx="24384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7EF7676-8309-F84B-8ED5-FDD419591B6F}"/>
                </a:ext>
              </a:extLst>
            </p:cNvPr>
            <p:cNvCxnSpPr>
              <a:stCxn id="13" idx="4"/>
            </p:cNvCxnSpPr>
            <p:nvPr/>
          </p:nvCxnSpPr>
          <p:spPr>
            <a:xfrm rot="5400000" flipH="1">
              <a:off x="1143000" y="3810000"/>
              <a:ext cx="12192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ADEA5D5-91D2-F14A-BACC-5898480FBF5D}"/>
                </a:ext>
              </a:extLst>
            </p:cNvPr>
            <p:cNvSpPr txBox="1"/>
            <p:nvPr/>
          </p:nvSpPr>
          <p:spPr>
            <a:xfrm>
              <a:off x="601362" y="3391073"/>
              <a:ext cx="1227438" cy="340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Smoking=1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358F6F6-83E5-4D4B-BB2C-FFB224C7A57E}"/>
                </a:ext>
              </a:extLst>
            </p:cNvPr>
            <p:cNvSpPr txBox="1"/>
            <p:nvPr/>
          </p:nvSpPr>
          <p:spPr>
            <a:xfrm>
              <a:off x="1295400" y="2590800"/>
              <a:ext cx="990600" cy="340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B934E28-698D-444A-A917-52D6EE003C18}"/>
                </a:ext>
              </a:extLst>
            </p:cNvPr>
            <p:cNvSpPr txBox="1"/>
            <p:nvPr/>
          </p:nvSpPr>
          <p:spPr>
            <a:xfrm>
              <a:off x="1600200" y="3429000"/>
              <a:ext cx="1447800" cy="340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Pollution=1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A7D6F18-58DA-904E-9C73-3CE39229D162}"/>
                </a:ext>
              </a:extLst>
            </p:cNvPr>
            <p:cNvSpPr txBox="1"/>
            <p:nvPr/>
          </p:nvSpPr>
          <p:spPr>
            <a:xfrm>
              <a:off x="685800" y="4495800"/>
              <a:ext cx="2133600" cy="340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Sufficient Cause 3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6F3C977-5D08-3448-8A69-9171C62AAA4C}"/>
              </a:ext>
            </a:extLst>
          </p:cNvPr>
          <p:cNvGrpSpPr/>
          <p:nvPr/>
        </p:nvGrpSpPr>
        <p:grpSpPr>
          <a:xfrm>
            <a:off x="1828800" y="1981201"/>
            <a:ext cx="2819400" cy="3016395"/>
            <a:chOff x="533400" y="2057400"/>
            <a:chExt cx="2514600" cy="277861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26AD632-2445-BE40-8016-479616D42E64}"/>
                </a:ext>
              </a:extLst>
            </p:cNvPr>
            <p:cNvSpPr/>
            <p:nvPr/>
          </p:nvSpPr>
          <p:spPr>
            <a:xfrm>
              <a:off x="533400" y="2057400"/>
              <a:ext cx="2438400" cy="2362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BEC35FB-B2E8-1B47-832B-84A6EE06FCD8}"/>
                </a:ext>
              </a:extLst>
            </p:cNvPr>
            <p:cNvCxnSpPr>
              <a:stCxn id="21" idx="2"/>
              <a:endCxn id="21" idx="6"/>
            </p:cNvCxnSpPr>
            <p:nvPr/>
          </p:nvCxnSpPr>
          <p:spPr>
            <a:xfrm rot="10800000" flipH="1">
              <a:off x="533400" y="3238500"/>
              <a:ext cx="24384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3F07AE0-CC02-5044-8AB2-DC1AA61C5843}"/>
                </a:ext>
              </a:extLst>
            </p:cNvPr>
            <p:cNvCxnSpPr>
              <a:stCxn id="21" idx="4"/>
            </p:cNvCxnSpPr>
            <p:nvPr/>
          </p:nvCxnSpPr>
          <p:spPr>
            <a:xfrm rot="5400000" flipH="1">
              <a:off x="1143000" y="3810000"/>
              <a:ext cx="12192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DF0AF3A-6F6B-2043-9D46-7D329B130CEC}"/>
                </a:ext>
              </a:extLst>
            </p:cNvPr>
            <p:cNvSpPr txBox="1"/>
            <p:nvPr/>
          </p:nvSpPr>
          <p:spPr>
            <a:xfrm>
              <a:off x="685800" y="3429000"/>
              <a:ext cx="1143000" cy="340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Gene=0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1D282FC-7013-3547-A54D-0E9769877A60}"/>
                </a:ext>
              </a:extLst>
            </p:cNvPr>
            <p:cNvSpPr txBox="1"/>
            <p:nvPr/>
          </p:nvSpPr>
          <p:spPr>
            <a:xfrm>
              <a:off x="1295400" y="2590800"/>
              <a:ext cx="990600" cy="340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C5B47CE-0A57-A941-89E4-96C44BAD1001}"/>
                </a:ext>
              </a:extLst>
            </p:cNvPr>
            <p:cNvSpPr txBox="1"/>
            <p:nvPr/>
          </p:nvSpPr>
          <p:spPr>
            <a:xfrm>
              <a:off x="1600200" y="3429000"/>
              <a:ext cx="1447800" cy="340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Smoking=1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C75B713-3A40-9F41-B72A-86613031C6FD}"/>
                </a:ext>
              </a:extLst>
            </p:cNvPr>
            <p:cNvSpPr txBox="1"/>
            <p:nvPr/>
          </p:nvSpPr>
          <p:spPr>
            <a:xfrm>
              <a:off x="685800" y="4495800"/>
              <a:ext cx="2133600" cy="340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Sufficient Cause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7785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4157E-EEDA-2D4E-81C5-5E8DF7F3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Rothman’s model of sufficient and component causes (RMSCC) – Cervical Cancer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C85F72A-397C-794F-87C0-8D1FA5318022}"/>
              </a:ext>
            </a:extLst>
          </p:cNvPr>
          <p:cNvGrpSpPr/>
          <p:nvPr/>
        </p:nvGrpSpPr>
        <p:grpSpPr>
          <a:xfrm>
            <a:off x="7391400" y="2133601"/>
            <a:ext cx="2819400" cy="3016395"/>
            <a:chOff x="533400" y="2057400"/>
            <a:chExt cx="2514600" cy="2778618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7C53183-2E14-F446-B30D-1123F577AE9E}"/>
                </a:ext>
              </a:extLst>
            </p:cNvPr>
            <p:cNvSpPr/>
            <p:nvPr/>
          </p:nvSpPr>
          <p:spPr>
            <a:xfrm>
              <a:off x="533400" y="2057400"/>
              <a:ext cx="2438400" cy="2362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BAE307E-2F9A-554C-A89E-0E718E789659}"/>
                </a:ext>
              </a:extLst>
            </p:cNvPr>
            <p:cNvCxnSpPr>
              <a:stCxn id="29" idx="2"/>
              <a:endCxn id="29" idx="6"/>
            </p:cNvCxnSpPr>
            <p:nvPr/>
          </p:nvCxnSpPr>
          <p:spPr>
            <a:xfrm rot="10800000" flipH="1">
              <a:off x="533400" y="3238500"/>
              <a:ext cx="24384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B6372B-60E0-5649-A66A-50CDC36008C1}"/>
                </a:ext>
              </a:extLst>
            </p:cNvPr>
            <p:cNvCxnSpPr>
              <a:stCxn id="29" idx="4"/>
            </p:cNvCxnSpPr>
            <p:nvPr/>
          </p:nvCxnSpPr>
          <p:spPr>
            <a:xfrm rot="5400000" flipH="1">
              <a:off x="1143000" y="3810000"/>
              <a:ext cx="12192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442D62B-3E7D-054C-8A54-9393A519EC75}"/>
                </a:ext>
              </a:extLst>
            </p:cNvPr>
            <p:cNvSpPr txBox="1"/>
            <p:nvPr/>
          </p:nvSpPr>
          <p:spPr>
            <a:xfrm>
              <a:off x="685800" y="3429000"/>
              <a:ext cx="1143000" cy="340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HPV=1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DD8789B-9063-F641-90F0-270EF0EA3DF5}"/>
                </a:ext>
              </a:extLst>
            </p:cNvPr>
            <p:cNvSpPr txBox="1"/>
            <p:nvPr/>
          </p:nvSpPr>
          <p:spPr>
            <a:xfrm>
              <a:off x="1295400" y="2590800"/>
              <a:ext cx="990600" cy="340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85EE300-4FBA-BE4B-9200-2434DCD0A30B}"/>
                </a:ext>
              </a:extLst>
            </p:cNvPr>
            <p:cNvSpPr txBox="1"/>
            <p:nvPr/>
          </p:nvSpPr>
          <p:spPr>
            <a:xfrm>
              <a:off x="1600200" y="3429000"/>
              <a:ext cx="1447800" cy="340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OC use=1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2BD23A6-79E7-474E-8115-5B07F0BB7780}"/>
                </a:ext>
              </a:extLst>
            </p:cNvPr>
            <p:cNvSpPr txBox="1"/>
            <p:nvPr/>
          </p:nvSpPr>
          <p:spPr>
            <a:xfrm>
              <a:off x="685800" y="4495800"/>
              <a:ext cx="2133600" cy="340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Sufficient Cause 2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3BFD5E2-F73E-ED48-8B8C-692D0DD1697C}"/>
              </a:ext>
            </a:extLst>
          </p:cNvPr>
          <p:cNvGrpSpPr/>
          <p:nvPr/>
        </p:nvGrpSpPr>
        <p:grpSpPr>
          <a:xfrm>
            <a:off x="4648200" y="3657601"/>
            <a:ext cx="2819400" cy="3016395"/>
            <a:chOff x="533400" y="2057400"/>
            <a:chExt cx="2514600" cy="277861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2738C43-06A2-7D4D-AFB5-54027114C95C}"/>
                </a:ext>
              </a:extLst>
            </p:cNvPr>
            <p:cNvSpPr/>
            <p:nvPr/>
          </p:nvSpPr>
          <p:spPr>
            <a:xfrm>
              <a:off x="533400" y="2057400"/>
              <a:ext cx="2438400" cy="2362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8A7FB8C-6A93-614A-9C0C-A6D1F40392AA}"/>
                </a:ext>
              </a:extLst>
            </p:cNvPr>
            <p:cNvCxnSpPr>
              <a:stCxn id="37" idx="2"/>
              <a:endCxn id="37" idx="6"/>
            </p:cNvCxnSpPr>
            <p:nvPr/>
          </p:nvCxnSpPr>
          <p:spPr>
            <a:xfrm rot="10800000" flipH="1">
              <a:off x="533400" y="3238500"/>
              <a:ext cx="24384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3523F15-94AF-F046-9A28-2C00822BD1D9}"/>
                </a:ext>
              </a:extLst>
            </p:cNvPr>
            <p:cNvCxnSpPr>
              <a:stCxn id="37" idx="4"/>
            </p:cNvCxnSpPr>
            <p:nvPr/>
          </p:nvCxnSpPr>
          <p:spPr>
            <a:xfrm rot="5400000" flipH="1">
              <a:off x="1143000" y="3810000"/>
              <a:ext cx="12192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942A7D4-1042-7B42-B83F-7FA1DB3D0769}"/>
                </a:ext>
              </a:extLst>
            </p:cNvPr>
            <p:cNvSpPr txBox="1"/>
            <p:nvPr/>
          </p:nvSpPr>
          <p:spPr>
            <a:xfrm>
              <a:off x="601362" y="3391073"/>
              <a:ext cx="1227438" cy="340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HPV=1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F31523E-258E-7F4D-8F55-0FE00E2B5B77}"/>
                </a:ext>
              </a:extLst>
            </p:cNvPr>
            <p:cNvSpPr txBox="1"/>
            <p:nvPr/>
          </p:nvSpPr>
          <p:spPr>
            <a:xfrm>
              <a:off x="1295400" y="2590800"/>
              <a:ext cx="990600" cy="340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U3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03D8E62-FEFC-E449-B538-2E7AADDE0030}"/>
                </a:ext>
              </a:extLst>
            </p:cNvPr>
            <p:cNvSpPr txBox="1"/>
            <p:nvPr/>
          </p:nvSpPr>
          <p:spPr>
            <a:xfrm>
              <a:off x="1600200" y="3429000"/>
              <a:ext cx="1447800" cy="340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Gene=0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D951667-4E0A-CC4B-B317-D98EE44D3D7B}"/>
                </a:ext>
              </a:extLst>
            </p:cNvPr>
            <p:cNvSpPr txBox="1"/>
            <p:nvPr/>
          </p:nvSpPr>
          <p:spPr>
            <a:xfrm>
              <a:off x="685800" y="4495800"/>
              <a:ext cx="2133600" cy="340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Sufficient Cause 3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4FC0826-6977-A548-9C83-4CAB2CAE5B59}"/>
              </a:ext>
            </a:extLst>
          </p:cNvPr>
          <p:cNvGrpSpPr/>
          <p:nvPr/>
        </p:nvGrpSpPr>
        <p:grpSpPr>
          <a:xfrm>
            <a:off x="1828800" y="1981201"/>
            <a:ext cx="2819400" cy="3016395"/>
            <a:chOff x="533400" y="2057400"/>
            <a:chExt cx="2514600" cy="2778618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617D451-0B34-FF46-B383-66D56FF751A2}"/>
                </a:ext>
              </a:extLst>
            </p:cNvPr>
            <p:cNvSpPr/>
            <p:nvPr/>
          </p:nvSpPr>
          <p:spPr>
            <a:xfrm>
              <a:off x="533400" y="2057400"/>
              <a:ext cx="2438400" cy="2362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F0770E3-DA01-6847-B9CA-9EA9C1D1A39A}"/>
                </a:ext>
              </a:extLst>
            </p:cNvPr>
            <p:cNvCxnSpPr>
              <a:stCxn id="45" idx="2"/>
              <a:endCxn id="45" idx="6"/>
            </p:cNvCxnSpPr>
            <p:nvPr/>
          </p:nvCxnSpPr>
          <p:spPr>
            <a:xfrm rot="10800000" flipH="1">
              <a:off x="533400" y="3238500"/>
              <a:ext cx="24384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6CCC66E-6CC4-E842-A072-2424D08725E5}"/>
                </a:ext>
              </a:extLst>
            </p:cNvPr>
            <p:cNvCxnSpPr>
              <a:stCxn id="45" idx="4"/>
            </p:cNvCxnSpPr>
            <p:nvPr/>
          </p:nvCxnSpPr>
          <p:spPr>
            <a:xfrm rot="5400000" flipH="1">
              <a:off x="1143000" y="3810000"/>
              <a:ext cx="12192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156EE29-4FE3-774E-9776-652314B61E89}"/>
                </a:ext>
              </a:extLst>
            </p:cNvPr>
            <p:cNvSpPr txBox="1"/>
            <p:nvPr/>
          </p:nvSpPr>
          <p:spPr>
            <a:xfrm>
              <a:off x="685800" y="3429000"/>
              <a:ext cx="1143000" cy="340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HPV=1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6E38B97-E6F9-984C-8A50-5D1B0F242DBB}"/>
                </a:ext>
              </a:extLst>
            </p:cNvPr>
            <p:cNvSpPr txBox="1"/>
            <p:nvPr/>
          </p:nvSpPr>
          <p:spPr>
            <a:xfrm>
              <a:off x="1295400" y="2590800"/>
              <a:ext cx="990600" cy="340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F7CE6AF-B5A7-4845-8536-10B99C5FFFDC}"/>
                </a:ext>
              </a:extLst>
            </p:cNvPr>
            <p:cNvSpPr txBox="1"/>
            <p:nvPr/>
          </p:nvSpPr>
          <p:spPr>
            <a:xfrm>
              <a:off x="1600200" y="3429000"/>
              <a:ext cx="1447800" cy="340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Smoking=1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3AD5DFE-8655-AC4E-9674-E50E5998FF4E}"/>
                </a:ext>
              </a:extLst>
            </p:cNvPr>
            <p:cNvSpPr txBox="1"/>
            <p:nvPr/>
          </p:nvSpPr>
          <p:spPr>
            <a:xfrm>
              <a:off x="685800" y="4495800"/>
              <a:ext cx="2133600" cy="340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Sufficient Cause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670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F3FC-0BB8-5846-81F6-B5A18671E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Acyclic Graphs (DAGs) and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4FF92-7252-B84A-A683-5745EB757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Confounding (DAGs).</a:t>
            </a:r>
          </a:p>
          <a:p>
            <a:r>
              <a:rPr lang="en-US" dirty="0"/>
              <a:t>Bias (DAGs).</a:t>
            </a:r>
          </a:p>
          <a:p>
            <a:r>
              <a:rPr lang="en-US" dirty="0"/>
              <a:t>Random error / chance / sampling variability (Statistics).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458C733-CAFD-5343-9AE6-D61FD3655254}"/>
              </a:ext>
            </a:extLst>
          </p:cNvPr>
          <p:cNvSpPr/>
          <p:nvPr/>
        </p:nvSpPr>
        <p:spPr>
          <a:xfrm>
            <a:off x="3422822" y="4436075"/>
            <a:ext cx="370702" cy="370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409C423-45C1-C84A-87F1-32D5D9EAABEC}"/>
              </a:ext>
            </a:extLst>
          </p:cNvPr>
          <p:cNvSpPr/>
          <p:nvPr/>
        </p:nvSpPr>
        <p:spPr>
          <a:xfrm>
            <a:off x="7236942" y="4436075"/>
            <a:ext cx="370702" cy="370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485ECC-5A26-2D48-9306-42857F7388E3}"/>
              </a:ext>
            </a:extLst>
          </p:cNvPr>
          <p:cNvSpPr txBox="1"/>
          <p:nvPr/>
        </p:nvSpPr>
        <p:spPr>
          <a:xfrm>
            <a:off x="3015048" y="5090984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Exposure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75C7AB-1F5D-D24F-9D9B-F0B1CBF21447}"/>
              </a:ext>
            </a:extLst>
          </p:cNvPr>
          <p:cNvSpPr txBox="1"/>
          <p:nvPr/>
        </p:nvSpPr>
        <p:spPr>
          <a:xfrm>
            <a:off x="6829168" y="5090984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Outcome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136733-FADA-1340-B4DC-2388EC35C313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3793524" y="4621426"/>
            <a:ext cx="344341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099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5DD3-BDA6-C840-A13C-B37B2A7D7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DAG structures – Nodes and Edges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8329A4-47FB-3646-9FB7-1D2BD51DE441}"/>
              </a:ext>
            </a:extLst>
          </p:cNvPr>
          <p:cNvSpPr txBox="1"/>
          <p:nvPr/>
        </p:nvSpPr>
        <p:spPr>
          <a:xfrm>
            <a:off x="1746418" y="4948881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89ECBF-A84F-B84E-953F-3B1649BA6D84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2232452" y="5272047"/>
            <a:ext cx="33692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6E3E1-D0F0-F14E-A8DB-74DE3D3A4A42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6087761" y="5272047"/>
            <a:ext cx="33198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3FB80DC-C79E-ED46-B12B-48BC31A4E4E4}"/>
              </a:ext>
            </a:extLst>
          </p:cNvPr>
          <p:cNvSpPr txBox="1"/>
          <p:nvPr/>
        </p:nvSpPr>
        <p:spPr>
          <a:xfrm>
            <a:off x="5601727" y="4948881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791219-A3C1-3048-9F75-C40BFAB1FCC8}"/>
              </a:ext>
            </a:extLst>
          </p:cNvPr>
          <p:cNvSpPr txBox="1"/>
          <p:nvPr/>
        </p:nvSpPr>
        <p:spPr>
          <a:xfrm>
            <a:off x="9407608" y="4948881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Z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9B079C2-E924-9D4B-95C0-3D98AE551720}"/>
              </a:ext>
            </a:extLst>
          </p:cNvPr>
          <p:cNvSpPr/>
          <p:nvPr/>
        </p:nvSpPr>
        <p:spPr>
          <a:xfrm>
            <a:off x="1902939" y="2622313"/>
            <a:ext cx="370702" cy="370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A451E3-5B40-B84C-8D42-0838B419304B}"/>
              </a:ext>
            </a:extLst>
          </p:cNvPr>
          <p:cNvSpPr/>
          <p:nvPr/>
        </p:nvSpPr>
        <p:spPr>
          <a:xfrm>
            <a:off x="5717059" y="2622313"/>
            <a:ext cx="370702" cy="370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1452A1-B22E-074B-B2CC-BCFAD91828D8}"/>
              </a:ext>
            </a:extLst>
          </p:cNvPr>
          <p:cNvSpPr txBox="1"/>
          <p:nvPr/>
        </p:nvSpPr>
        <p:spPr>
          <a:xfrm>
            <a:off x="1495165" y="3277222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4CF164-9728-F64D-B831-8BBDF8C7BCD8}"/>
              </a:ext>
            </a:extLst>
          </p:cNvPr>
          <p:cNvSpPr txBox="1"/>
          <p:nvPr/>
        </p:nvSpPr>
        <p:spPr>
          <a:xfrm>
            <a:off x="5309285" y="3277222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0F07BA-12F5-C94C-9315-6A2006C251E3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>
            <a:off x="2273641" y="2807664"/>
            <a:ext cx="344341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BA1E88C-5A39-8747-A2FC-E5C4DE325731}"/>
              </a:ext>
            </a:extLst>
          </p:cNvPr>
          <p:cNvSpPr/>
          <p:nvPr/>
        </p:nvSpPr>
        <p:spPr>
          <a:xfrm>
            <a:off x="9522939" y="2622313"/>
            <a:ext cx="370702" cy="370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EF2F82-8570-1042-8717-7E2A5B34D05E}"/>
              </a:ext>
            </a:extLst>
          </p:cNvPr>
          <p:cNvSpPr txBox="1"/>
          <p:nvPr/>
        </p:nvSpPr>
        <p:spPr>
          <a:xfrm>
            <a:off x="9115165" y="3277222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Z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71ABE2A-B904-1244-8B3B-5859043A62F2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6079521" y="2807664"/>
            <a:ext cx="344341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338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5DD3-BDA6-C840-A13C-B37B2A7D7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DAG structures – Descendants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8329A4-47FB-3646-9FB7-1D2BD51DE441}"/>
              </a:ext>
            </a:extLst>
          </p:cNvPr>
          <p:cNvSpPr txBox="1"/>
          <p:nvPr/>
        </p:nvSpPr>
        <p:spPr>
          <a:xfrm>
            <a:off x="1857629" y="3105834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89ECBF-A84F-B84E-953F-3B1649BA6D84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2343663" y="3429000"/>
            <a:ext cx="33692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6E3E1-D0F0-F14E-A8DB-74DE3D3A4A42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6198972" y="3429000"/>
            <a:ext cx="33198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3FB80DC-C79E-ED46-B12B-48BC31A4E4E4}"/>
              </a:ext>
            </a:extLst>
          </p:cNvPr>
          <p:cNvSpPr txBox="1"/>
          <p:nvPr/>
        </p:nvSpPr>
        <p:spPr>
          <a:xfrm>
            <a:off x="5712938" y="3105834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791219-A3C1-3048-9F75-C40BFAB1FCC8}"/>
              </a:ext>
            </a:extLst>
          </p:cNvPr>
          <p:cNvSpPr txBox="1"/>
          <p:nvPr/>
        </p:nvSpPr>
        <p:spPr>
          <a:xfrm>
            <a:off x="9518819" y="3105834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Z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21414B-E98F-4646-B0C4-00C3856F4131}"/>
              </a:ext>
            </a:extLst>
          </p:cNvPr>
          <p:cNvSpPr txBox="1"/>
          <p:nvPr/>
        </p:nvSpPr>
        <p:spPr>
          <a:xfrm>
            <a:off x="1409719" y="2598004"/>
            <a:ext cx="1381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Grandparent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C98BD3-C371-0440-B690-E3095CC0DC05}"/>
              </a:ext>
            </a:extLst>
          </p:cNvPr>
          <p:cNvSpPr txBox="1"/>
          <p:nvPr/>
        </p:nvSpPr>
        <p:spPr>
          <a:xfrm>
            <a:off x="5556872" y="2574919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Parent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40EA9E-A290-6840-989D-6297D3063920}"/>
              </a:ext>
            </a:extLst>
          </p:cNvPr>
          <p:cNvSpPr txBox="1"/>
          <p:nvPr/>
        </p:nvSpPr>
        <p:spPr>
          <a:xfrm>
            <a:off x="9433061" y="2598004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Child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D1B89E-3E49-544B-B076-5B3537E66585}"/>
              </a:ext>
            </a:extLst>
          </p:cNvPr>
          <p:cNvSpPr txBox="1"/>
          <p:nvPr/>
        </p:nvSpPr>
        <p:spPr>
          <a:xfrm>
            <a:off x="1701562" y="3824072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Parent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B1F767-48C9-D045-91FD-AF32408FC0A7}"/>
              </a:ext>
            </a:extLst>
          </p:cNvPr>
          <p:cNvSpPr txBox="1"/>
          <p:nvPr/>
        </p:nvSpPr>
        <p:spPr>
          <a:xfrm>
            <a:off x="5627180" y="3824072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Child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24B62A-89B1-104D-9086-51B253833E9B}"/>
              </a:ext>
            </a:extLst>
          </p:cNvPr>
          <p:cNvSpPr txBox="1"/>
          <p:nvPr/>
        </p:nvSpPr>
        <p:spPr>
          <a:xfrm>
            <a:off x="9158116" y="3824072"/>
            <a:ext cx="120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Grandchild</a:t>
            </a:r>
          </a:p>
        </p:txBody>
      </p:sp>
    </p:spTree>
    <p:extLst>
      <p:ext uri="{BB962C8B-B14F-4D97-AF65-F5344CB8AC3E}">
        <p14:creationId xmlns:p14="http://schemas.microsoft.com/office/powerpoint/2010/main" val="982254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3793ca1-6164-4dfb-aaf8-0aa60c0c70c2">
      <Terms xmlns="http://schemas.microsoft.com/office/infopath/2007/PartnerControls"/>
    </lcf76f155ced4ddcb4097134ff3c332f>
    <TaxCatchAll xmlns="b3558f30-ae73-4668-947b-5578bd4f9b3c" xsi:nil="true"/>
    <MediaLengthInSeconds xmlns="e3793ca1-6164-4dfb-aaf8-0aa60c0c70c2" xsi:nil="true"/>
    <SharedWithUsers xmlns="b3558f30-ae73-4668-947b-5578bd4f9b3c">
      <UserInfo>
        <DisplayName/>
        <AccountId xsi:nil="true"/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41D9ADB7F09344BC6B7E44F29CCBFD" ma:contentTypeVersion="14" ma:contentTypeDescription="Create a new document." ma:contentTypeScope="" ma:versionID="9276c45793fd348c7fa883436223c0e5">
  <xsd:schema xmlns:xsd="http://www.w3.org/2001/XMLSchema" xmlns:xs="http://www.w3.org/2001/XMLSchema" xmlns:p="http://schemas.microsoft.com/office/2006/metadata/properties" xmlns:ns2="e3793ca1-6164-4dfb-aaf8-0aa60c0c70c2" xmlns:ns3="b3558f30-ae73-4668-947b-5578bd4f9b3c" targetNamespace="http://schemas.microsoft.com/office/2006/metadata/properties" ma:root="true" ma:fieldsID="e719cf076e31d60380888a74c28adfdb" ns2:_="" ns3:_="">
    <xsd:import namespace="e3793ca1-6164-4dfb-aaf8-0aa60c0c70c2"/>
    <xsd:import namespace="b3558f30-ae73-4668-947b-5578bd4f9b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793ca1-6164-4dfb-aaf8-0aa60c0c70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d802298-ac7f-4dc9-a73d-133dd7ac0fd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558f30-ae73-4668-947b-5578bd4f9b3c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fca745f3-7035-451a-bc82-83d8f751ad85}" ma:internalName="TaxCatchAll" ma:showField="CatchAllData" ma:web="b3558f30-ae73-4668-947b-5578bd4f9b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1782BA8-3A3F-4079-A302-D5F880984651}">
  <ds:schemaRefs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b3558f30-ae73-4668-947b-5578bd4f9b3c"/>
    <ds:schemaRef ds:uri="e3793ca1-6164-4dfb-aaf8-0aa60c0c70c2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1D4919A-BAF3-4AE4-9F7A-40F7560C4A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E910CC-9BEC-4051-AAB8-9EB6230D29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793ca1-6164-4dfb-aaf8-0aa60c0c70c2"/>
    <ds:schemaRef ds:uri="b3558f30-ae73-4668-947b-5578bd4f9b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13726</TotalTime>
  <Words>650</Words>
  <Application>Microsoft Macintosh PowerPoint</Application>
  <PresentationFormat>Widescreen</PresentationFormat>
  <Paragraphs>170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Avenir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Rothman’s model of sufficient and component causes (RMSCC)</vt:lpstr>
      <vt:lpstr>Rothman’s model of sufficient and component causes (RMSCC) – Smoking and Lung Cancer</vt:lpstr>
      <vt:lpstr>Rothman’s model of sufficient and component causes (RMSCC) – Cervical Cancer</vt:lpstr>
      <vt:lpstr>Directed Acyclic Graphs (DAGs) and Statistics</vt:lpstr>
      <vt:lpstr>Basic DAG structures – Nodes and Edges</vt:lpstr>
      <vt:lpstr>Basic DAG structures – Descendants</vt:lpstr>
      <vt:lpstr>Basic DAG structures – Paths</vt:lpstr>
      <vt:lpstr>Basic DAG structures – Colliders</vt:lpstr>
      <vt:lpstr>Basic DAG structures – Colliders</vt:lpstr>
      <vt:lpstr>Basic DAG structures – Common Causes</vt:lpstr>
      <vt:lpstr>Basic DAG structures – Common Effects</vt:lpstr>
      <vt:lpstr>D-separation Rules</vt:lpstr>
      <vt:lpstr>D-separation Rules</vt:lpstr>
      <vt:lpstr>D-separation Rules</vt:lpstr>
      <vt:lpstr>D-separation Rules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Causality Stuff</dc:title>
  <dc:creator>Cannell, Michael B</dc:creator>
  <cp:lastModifiedBy>Cannell, Michael B</cp:lastModifiedBy>
  <cp:revision>133</cp:revision>
  <dcterms:created xsi:type="dcterms:W3CDTF">2020-09-18T19:45:25Z</dcterms:created>
  <dcterms:modified xsi:type="dcterms:W3CDTF">2023-10-05T15:54:26Z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0x010100ED41D9ADB7F09344BC6B7E44F29CCBFD</vt:lpwstr>
  </property>
  <property fmtid="{D5CDD505-2E9C-101B-9397-08002B2CF9AE}" pid="3" name="MediaServiceImageTags">
    <vt:lpwstr/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</Properties>
</file>