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F85"/>
    <a:srgbClr val="3C4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4"/>
    <p:restoredTop sz="66599"/>
  </p:normalViewPr>
  <p:slideViewPr>
    <p:cSldViewPr snapToGrid="0" snapToObjects="1">
      <p:cViewPr varScale="1">
        <p:scale>
          <a:sx n="83" d="100"/>
          <a:sy n="83" d="100"/>
        </p:scale>
        <p:origin x="2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63D2C-CD33-7D4C-A7A9-3D183FCC894C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7185-3971-9549-98BD-EC011166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left_right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0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right_side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left_side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7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7185-3971-9549-98BD-EC011166E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7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3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0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7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6A8F-4FAD-404E-8377-32132B9F7FEC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6A8F-4FAD-404E-8377-32132B9F7FEC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DA18-8EE0-004E-A779-99671C4F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BE0968-FF32-BA40-9CB9-B1EBE8A40869}"/>
              </a:ext>
            </a:extLst>
          </p:cNvPr>
          <p:cNvSpPr/>
          <p:nvPr/>
        </p:nvSpPr>
        <p:spPr>
          <a:xfrm>
            <a:off x="167899" y="1193369"/>
            <a:ext cx="3657600" cy="45410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/>
              <a:t>Left</a:t>
            </a:r>
            <a:endParaRPr lang="en-US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467AEF-6973-A549-9C32-12E1D2F622F4}"/>
              </a:ext>
            </a:extLst>
          </p:cNvPr>
          <p:cNvSpPr/>
          <p:nvPr/>
        </p:nvSpPr>
        <p:spPr>
          <a:xfrm>
            <a:off x="8363918" y="1193369"/>
            <a:ext cx="3657600" cy="45410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/>
              <a:t>Right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26DA4-87A7-4B49-BE21-7F982E222B23}"/>
              </a:ext>
            </a:extLst>
          </p:cNvPr>
          <p:cNvSpPr/>
          <p:nvPr/>
        </p:nvSpPr>
        <p:spPr>
          <a:xfrm>
            <a:off x="4267200" y="1158498"/>
            <a:ext cx="3657600" cy="454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%&gt;%</a:t>
            </a:r>
          </a:p>
        </p:txBody>
      </p:sp>
    </p:spTree>
    <p:extLst>
      <p:ext uri="{BB962C8B-B14F-4D97-AF65-F5344CB8AC3E}">
        <p14:creationId xmlns:p14="http://schemas.microsoft.com/office/powerpoint/2010/main" val="164444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BE0968-FF32-BA40-9CB9-B1EBE8A40869}"/>
              </a:ext>
            </a:extLst>
          </p:cNvPr>
          <p:cNvSpPr/>
          <p:nvPr/>
        </p:nvSpPr>
        <p:spPr>
          <a:xfrm>
            <a:off x="167899" y="1193369"/>
            <a:ext cx="3657600" cy="45410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/>
              <a:t>Left</a:t>
            </a:r>
            <a:endParaRPr lang="en-US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467AEF-6973-A549-9C32-12E1D2F622F4}"/>
              </a:ext>
            </a:extLst>
          </p:cNvPr>
          <p:cNvSpPr/>
          <p:nvPr/>
        </p:nvSpPr>
        <p:spPr>
          <a:xfrm>
            <a:off x="8363918" y="1193369"/>
            <a:ext cx="3657600" cy="45410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/>
              <a:t>Right</a:t>
            </a:r>
          </a:p>
          <a:p>
            <a:pPr algn="ctr"/>
            <a:r>
              <a:rPr lang="en-US" sz="6600" dirty="0"/>
              <a:t>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26DA4-87A7-4B49-BE21-7F982E222B23}"/>
              </a:ext>
            </a:extLst>
          </p:cNvPr>
          <p:cNvSpPr/>
          <p:nvPr/>
        </p:nvSpPr>
        <p:spPr>
          <a:xfrm>
            <a:off x="4267200" y="1158498"/>
            <a:ext cx="3657600" cy="454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%&gt;%</a:t>
            </a:r>
          </a:p>
        </p:txBody>
      </p:sp>
    </p:spTree>
    <p:extLst>
      <p:ext uri="{BB962C8B-B14F-4D97-AF65-F5344CB8AC3E}">
        <p14:creationId xmlns:p14="http://schemas.microsoft.com/office/powerpoint/2010/main" val="21181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BE0968-FF32-BA40-9CB9-B1EBE8A40869}"/>
              </a:ext>
            </a:extLst>
          </p:cNvPr>
          <p:cNvSpPr/>
          <p:nvPr/>
        </p:nvSpPr>
        <p:spPr>
          <a:xfrm>
            <a:off x="167899" y="1193369"/>
            <a:ext cx="3657600" cy="45410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/>
              <a:t>Left</a:t>
            </a:r>
            <a:endParaRPr lang="en-US" sz="6600" dirty="0"/>
          </a:p>
          <a:p>
            <a:pPr algn="ctr"/>
            <a:r>
              <a:rPr lang="en-US" sz="6600" dirty="0"/>
              <a:t>Function</a:t>
            </a:r>
          </a:p>
          <a:p>
            <a:pPr algn="ctr"/>
            <a:r>
              <a:rPr lang="en-US" sz="6600" dirty="0"/>
              <a:t>Object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467AEF-6973-A549-9C32-12E1D2F622F4}"/>
              </a:ext>
            </a:extLst>
          </p:cNvPr>
          <p:cNvSpPr/>
          <p:nvPr/>
        </p:nvSpPr>
        <p:spPr>
          <a:xfrm>
            <a:off x="8363918" y="1193369"/>
            <a:ext cx="3657600" cy="45410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/>
              <a:t>Right</a:t>
            </a:r>
          </a:p>
          <a:p>
            <a:pPr algn="ctr"/>
            <a:r>
              <a:rPr lang="en-US" sz="6600" dirty="0"/>
              <a:t>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26DA4-87A7-4B49-BE21-7F982E222B23}"/>
              </a:ext>
            </a:extLst>
          </p:cNvPr>
          <p:cNvSpPr/>
          <p:nvPr/>
        </p:nvSpPr>
        <p:spPr>
          <a:xfrm>
            <a:off x="4267200" y="1158498"/>
            <a:ext cx="3657600" cy="454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%&gt;%</a:t>
            </a:r>
          </a:p>
        </p:txBody>
      </p:sp>
    </p:spTree>
    <p:extLst>
      <p:ext uri="{BB962C8B-B14F-4D97-AF65-F5344CB8AC3E}">
        <p14:creationId xmlns:p14="http://schemas.microsoft.com/office/powerpoint/2010/main" val="254928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BE0968-FF32-BA40-9CB9-B1EBE8A40869}"/>
              </a:ext>
            </a:extLst>
          </p:cNvPr>
          <p:cNvSpPr/>
          <p:nvPr/>
        </p:nvSpPr>
        <p:spPr>
          <a:xfrm>
            <a:off x="167899" y="2092272"/>
            <a:ext cx="3657600" cy="45410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/>
              <a:t>Left</a:t>
            </a:r>
            <a:endParaRPr lang="en-US" sz="6600" dirty="0"/>
          </a:p>
          <a:p>
            <a:pPr algn="ctr"/>
            <a:r>
              <a:rPr lang="en-US" sz="6600" dirty="0"/>
              <a:t>Function</a:t>
            </a:r>
          </a:p>
          <a:p>
            <a:pPr algn="ctr"/>
            <a:r>
              <a:rPr lang="en-US" sz="6600" dirty="0"/>
              <a:t>Object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467AEF-6973-A549-9C32-12E1D2F622F4}"/>
              </a:ext>
            </a:extLst>
          </p:cNvPr>
          <p:cNvSpPr/>
          <p:nvPr/>
        </p:nvSpPr>
        <p:spPr>
          <a:xfrm>
            <a:off x="8363918" y="2092272"/>
            <a:ext cx="3657600" cy="45410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u="sng" dirty="0"/>
              <a:t>Right</a:t>
            </a:r>
          </a:p>
          <a:p>
            <a:pPr algn="ctr"/>
            <a:r>
              <a:rPr lang="en-US" sz="6600" dirty="0"/>
              <a:t>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26DA4-87A7-4B49-BE21-7F982E222B23}"/>
              </a:ext>
            </a:extLst>
          </p:cNvPr>
          <p:cNvSpPr/>
          <p:nvPr/>
        </p:nvSpPr>
        <p:spPr>
          <a:xfrm>
            <a:off x="4267200" y="2057401"/>
            <a:ext cx="3657600" cy="454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%&gt;%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E33910F9-FDC7-BE4C-BDDF-7553E3BBE10A}"/>
              </a:ext>
            </a:extLst>
          </p:cNvPr>
          <p:cNvSpPr/>
          <p:nvPr/>
        </p:nvSpPr>
        <p:spPr>
          <a:xfrm>
            <a:off x="1792637" y="771041"/>
            <a:ext cx="8606726" cy="2572719"/>
          </a:xfrm>
          <a:prstGeom prst="arc">
            <a:avLst>
              <a:gd name="adj1" fmla="val 10801781"/>
              <a:gd name="adj2" fmla="val 0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5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33</Words>
  <Application>Microsoft Macintosh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Michael B</dc:creator>
  <cp:lastModifiedBy>Cannell, Michael B</cp:lastModifiedBy>
  <cp:revision>10</cp:revision>
  <dcterms:created xsi:type="dcterms:W3CDTF">2020-05-25T00:15:03Z</dcterms:created>
  <dcterms:modified xsi:type="dcterms:W3CDTF">2020-05-26T18:50:05Z</dcterms:modified>
</cp:coreProperties>
</file>