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20C3-9220-4BC1-AD47-F1F3B0544FB4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E1D8AE-13DC-4AAD-8AB8-43AF87642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39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20C3-9220-4BC1-AD47-F1F3B0544FB4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E1D8AE-13DC-4AAD-8AB8-43AF87642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55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20C3-9220-4BC1-AD47-F1F3B0544FB4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E1D8AE-13DC-4AAD-8AB8-43AF87642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90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20C3-9220-4BC1-AD47-F1F3B0544FB4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E1D8AE-13DC-4AAD-8AB8-43AF876427CA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2821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20C3-9220-4BC1-AD47-F1F3B0544FB4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E1D8AE-13DC-4AAD-8AB8-43AF87642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353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20C3-9220-4BC1-AD47-F1F3B0544FB4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D8AE-13DC-4AAD-8AB8-43AF87642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119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20C3-9220-4BC1-AD47-F1F3B0544FB4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D8AE-13DC-4AAD-8AB8-43AF87642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401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20C3-9220-4BC1-AD47-F1F3B0544FB4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D8AE-13DC-4AAD-8AB8-43AF87642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931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ACB20C3-9220-4BC1-AD47-F1F3B0544FB4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E1D8AE-13DC-4AAD-8AB8-43AF87642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61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20C3-9220-4BC1-AD47-F1F3B0544FB4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D8AE-13DC-4AAD-8AB8-43AF87642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20C3-9220-4BC1-AD47-F1F3B0544FB4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E1D8AE-13DC-4AAD-8AB8-43AF87642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00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20C3-9220-4BC1-AD47-F1F3B0544FB4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D8AE-13DC-4AAD-8AB8-43AF87642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04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20C3-9220-4BC1-AD47-F1F3B0544FB4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D8AE-13DC-4AAD-8AB8-43AF87642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50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20C3-9220-4BC1-AD47-F1F3B0544FB4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D8AE-13DC-4AAD-8AB8-43AF87642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02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20C3-9220-4BC1-AD47-F1F3B0544FB4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D8AE-13DC-4AAD-8AB8-43AF87642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87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20C3-9220-4BC1-AD47-F1F3B0544FB4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D8AE-13DC-4AAD-8AB8-43AF87642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15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20C3-9220-4BC1-AD47-F1F3B0544FB4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D8AE-13DC-4AAD-8AB8-43AF87642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10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20C3-9220-4BC1-AD47-F1F3B0544FB4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1D8AE-13DC-4AAD-8AB8-43AF87642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32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9BD2B-A780-4856-BDA4-631786BB5C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ru-RU" dirty="0"/>
              <a:t>Создание нового </a:t>
            </a:r>
            <a:br>
              <a:rPr lang="ru-RU" dirty="0"/>
            </a:br>
            <a:r>
              <a:rPr lang="en-US" dirty="0"/>
              <a:t>SQL</a:t>
            </a:r>
            <a:r>
              <a:rPr lang="ru-RU" dirty="0"/>
              <a:t>-редактора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EFE365-015C-4E14-B492-45384E1CB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547" y="4956014"/>
            <a:ext cx="8144134" cy="1117687"/>
          </a:xfrm>
        </p:spPr>
        <p:txBody>
          <a:bodyPr/>
          <a:lstStyle/>
          <a:p>
            <a:r>
              <a:rPr lang="ru-RU" dirty="0"/>
              <a:t>Руководитель</a:t>
            </a:r>
            <a:r>
              <a:rPr lang="en-US" dirty="0"/>
              <a:t>: </a:t>
            </a:r>
            <a:r>
              <a:rPr lang="ru-RU" b="0" i="0" dirty="0">
                <a:solidFill>
                  <a:srgbClr val="FFFFFF"/>
                </a:solidFill>
                <a:effectLst/>
                <a:latin typeface="-apple-system"/>
              </a:rPr>
              <a:t>Даниил Горшков</a:t>
            </a:r>
          </a:p>
          <a:p>
            <a:r>
              <a:rPr lang="ru-RU" dirty="0"/>
              <a:t>Автор</a:t>
            </a:r>
            <a:r>
              <a:rPr lang="en-US" dirty="0"/>
              <a:t>: </a:t>
            </a:r>
            <a:r>
              <a:rPr lang="ru-RU" dirty="0"/>
              <a:t>Бердичевский Максим</a:t>
            </a:r>
          </a:p>
        </p:txBody>
      </p:sp>
    </p:spTree>
    <p:extLst>
      <p:ext uri="{BB962C8B-B14F-4D97-AF65-F5344CB8AC3E}">
        <p14:creationId xmlns:p14="http://schemas.microsoft.com/office/powerpoint/2010/main" val="307097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53895C-367D-448B-842A-8F0BEB88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3C089E-0975-482D-9CD3-3D78ED634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66925"/>
            <a:ext cx="10806829" cy="4533900"/>
          </a:xfrm>
        </p:spPr>
        <p:txBody>
          <a:bodyPr/>
          <a:lstStyle/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/>
              <a:t> </a:t>
            </a:r>
            <a:r>
              <a:rPr lang="ru-RU" b="0" i="0" u="none" strike="noStrike" dirty="0">
                <a:effectLst/>
                <a:latin typeface="Times New Roman" panose="02020603050405020304" pitchFamily="18" charset="0"/>
              </a:rPr>
              <a:t>создать расширенный 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</a:rPr>
              <a:t>SQL-</a:t>
            </a:r>
            <a:r>
              <a:rPr lang="ru-RU" b="0" i="0" u="none" strike="noStrike" dirty="0">
                <a:effectLst/>
                <a:latin typeface="Times New Roman" panose="02020603050405020304" pitchFamily="18" charset="0"/>
              </a:rPr>
              <a:t>редактор, включающ</a:t>
            </a:r>
            <a:r>
              <a:rPr lang="ru-RU" dirty="0">
                <a:latin typeface="Times New Roman" panose="02020603050405020304" pitchFamily="18" charset="0"/>
              </a:rPr>
              <a:t>ий в себя новый функционал, которого нет у других редакторов.</a:t>
            </a:r>
            <a:endParaRPr lang="en-US" dirty="0">
              <a:latin typeface="Times New Roman" panose="02020603050405020304" pitchFamily="18" charset="0"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b="0" dirty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sz="3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</a:rPr>
              <a:t>Привести примеры самых популярных SQL-редакторов;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</a:rPr>
              <a:t>Придумать дополнительный функционал, которого нет в популярных редакторах;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</a:rPr>
              <a:t>Создать новый редактор, включающий в себя этот функционал.</a:t>
            </a:r>
          </a:p>
        </p:txBody>
      </p:sp>
    </p:spTree>
    <p:extLst>
      <p:ext uri="{BB962C8B-B14F-4D97-AF65-F5344CB8AC3E}">
        <p14:creationId xmlns:p14="http://schemas.microsoft.com/office/powerpoint/2010/main" val="248026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6047D-3C34-4D57-8D5C-27777630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Workbench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433AA9-A4A5-4549-8F4B-545EE5A90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6" y="2254588"/>
            <a:ext cx="3648074" cy="44605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Первое место, по праву принадлежит инструменту Workbench (разработка компании Sun Systems/Oracle), который может работать на платформах Microsoft Windows, Mac OS X и Linux. Workbench объединяет в себе разработку и администрирование баз данных и является преемником DBDesigner4.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MySQL :: MySQL Workbench">
            <a:extLst>
              <a:ext uri="{FF2B5EF4-FFF2-40B4-BE49-F238E27FC236}">
                <a16:creationId xmlns:a16="http://schemas.microsoft.com/office/drawing/2014/main" id="{3C166338-2822-423D-B633-5B64309D1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123825"/>
            <a:ext cx="7477124" cy="53816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06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6047D-3C34-4D57-8D5C-27777630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Navicat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433AA9-A4A5-4549-8F4B-545EE5A90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7" y="2254588"/>
            <a:ext cx="3933824" cy="43081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Второе место занимает Navicat (разработка компании PremiumSoft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CyberTech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Ltd) — инструмент для разработки и администрирования баз данных, который работает на любом сервере MySQL, начиная с версии 3.21. Для MySQL,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Navicat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доступен для работы на платформах Microsoft Windows, Mac OS X и Linux.</a:t>
            </a:r>
          </a:p>
        </p:txBody>
      </p:sp>
      <p:pic>
        <p:nvPicPr>
          <p:cNvPr id="2050" name="Picture 2" descr="Navicat for SQLite | Powerful SQLite GUI tool for database management">
            <a:extLst>
              <a:ext uri="{FF2B5EF4-FFF2-40B4-BE49-F238E27FC236}">
                <a16:creationId xmlns:a16="http://schemas.microsoft.com/office/drawing/2014/main" id="{FB915B65-A320-427B-9A9B-FDEE07CC0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114300"/>
            <a:ext cx="7572375" cy="53244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02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6047D-3C34-4D57-8D5C-27777630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PHPMyAdmin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433AA9-A4A5-4549-8F4B-545EE5A90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6" y="2254588"/>
            <a:ext cx="4124324" cy="412107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PHPMyAdmin — бесплатное приложение с открытым кодом, предназначенное для администрирования СУБД MySQL. PHPMyAdmin представляет собой веб-интерфейс с помощью которого можно администрировать сервер MySQL, запускать команды и просматривать содержимое таблиц и БД через браузер.</a:t>
            </a:r>
          </a:p>
        </p:txBody>
      </p:sp>
      <p:pic>
        <p:nvPicPr>
          <p:cNvPr id="3076" name="Picture 4" descr="How to use the query visual builder in phpMyAdmin - Stack Overflow">
            <a:extLst>
              <a:ext uri="{FF2B5EF4-FFF2-40B4-BE49-F238E27FC236}">
                <a16:creationId xmlns:a16="http://schemas.microsoft.com/office/drawing/2014/main" id="{26CE7878-AC3A-4509-BF50-6D1EE6F4F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133349"/>
            <a:ext cx="7791449" cy="48101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820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211BA-0415-45C3-903C-222635F2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возможностей редакторов и создание нового функционала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9BE965-A65D-483D-94AE-D949B07D5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101979" cy="392105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Стандартные </a:t>
            </a:r>
            <a:r>
              <a:rPr lang="en-US" dirty="0"/>
              <a:t>SQL-</a:t>
            </a:r>
            <a:r>
              <a:rPr lang="ru-RU" dirty="0"/>
              <a:t>редакторы примитивны и аналогичны, большинство их функций схожи между собой и повторяются. Проблема заключается в том, что они все используют только один язык – </a:t>
            </a:r>
            <a:r>
              <a:rPr lang="en-US" dirty="0"/>
              <a:t>SQL</a:t>
            </a:r>
            <a:r>
              <a:rPr lang="ru-RU" dirty="0"/>
              <a:t>, и он ограничен в своих возможностях по сравнению с другими языками программирования. Поэтому я решил создать СУБД с интегрированным </a:t>
            </a:r>
            <a:r>
              <a:rPr lang="en-US" dirty="0"/>
              <a:t>Python</a:t>
            </a:r>
            <a:r>
              <a:rPr lang="ru-RU" dirty="0"/>
              <a:t>, возможностью писать на нем код и тем самым изменять базу данных, а также с некоторыми другими новыми функциями.</a:t>
            </a:r>
          </a:p>
        </p:txBody>
      </p:sp>
    </p:spTree>
    <p:extLst>
      <p:ext uri="{BB962C8B-B14F-4D97-AF65-F5344CB8AC3E}">
        <p14:creationId xmlns:p14="http://schemas.microsoft.com/office/powerpoint/2010/main" val="1257500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7D95A-DCAD-4F27-9BF6-9DF77C75E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749197-93E5-46BE-9E2A-0A45C1602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9324"/>
            <a:ext cx="10121029" cy="42195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Я сделал </a:t>
            </a:r>
            <a:r>
              <a:rPr lang="en-US" dirty="0"/>
              <a:t>SQL-</a:t>
            </a:r>
            <a:r>
              <a:rPr lang="ru-RU" dirty="0"/>
              <a:t>редактор, с интегрированным </a:t>
            </a:r>
            <a:r>
              <a:rPr lang="en-US" dirty="0"/>
              <a:t>Python</a:t>
            </a:r>
            <a:r>
              <a:rPr lang="ru-RU" dirty="0"/>
              <a:t>, возможностью писать на нем код и тем самым изменять базу данных. Возможно, в будущем такие редакторы, которые будут работать не только на </a:t>
            </a:r>
            <a:r>
              <a:rPr lang="en-US" dirty="0"/>
              <a:t>SQL</a:t>
            </a:r>
            <a:r>
              <a:rPr lang="ru-RU" dirty="0"/>
              <a:t>, но и непосредственно на других языках программирования, т.к. это очень хорошая перспектива в области СУБД.</a:t>
            </a:r>
          </a:p>
        </p:txBody>
      </p:sp>
    </p:spTree>
    <p:extLst>
      <p:ext uri="{BB962C8B-B14F-4D97-AF65-F5344CB8AC3E}">
        <p14:creationId xmlns:p14="http://schemas.microsoft.com/office/powerpoint/2010/main" val="3447490133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Override1.xml><?xml version="1.0" encoding="utf-8"?>
<a:themeOverride xmlns:a="http://schemas.openxmlformats.org/drawingml/2006/main">
  <a:clrScheme name="Берлин">
    <a:dk1>
      <a:sysClr val="windowText" lastClr="000000"/>
    </a:dk1>
    <a:lt1>
      <a:sysClr val="window" lastClr="FFFFFF"/>
    </a:lt1>
    <a:dk2>
      <a:srgbClr val="9D360E"/>
    </a:dk2>
    <a:lt2>
      <a:srgbClr val="E7E6E6"/>
    </a:lt2>
    <a:accent1>
      <a:srgbClr val="F09415"/>
    </a:accent1>
    <a:accent2>
      <a:srgbClr val="C1B56B"/>
    </a:accent2>
    <a:accent3>
      <a:srgbClr val="4BAF73"/>
    </a:accent3>
    <a:accent4>
      <a:srgbClr val="5AA6C0"/>
    </a:accent4>
    <a:accent5>
      <a:srgbClr val="D17DF9"/>
    </a:accent5>
    <a:accent6>
      <a:srgbClr val="FA7E5C"/>
    </a:accent6>
    <a:hlink>
      <a:srgbClr val="FFAE3E"/>
    </a:hlink>
    <a:folHlink>
      <a:srgbClr val="FCC77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332</Words>
  <Application>Microsoft Office PowerPoint</Application>
  <PresentationFormat>Широкоэкранный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Times New Roman</vt:lpstr>
      <vt:lpstr>Trebuchet MS</vt:lpstr>
      <vt:lpstr>Берлин</vt:lpstr>
      <vt:lpstr>Создание нового  SQL-редактора</vt:lpstr>
      <vt:lpstr>Введение</vt:lpstr>
      <vt:lpstr>Workbench</vt:lpstr>
      <vt:lpstr>Navicat</vt:lpstr>
      <vt:lpstr>PHPMyAdmin</vt:lpstr>
      <vt:lpstr>Анализ возможностей редакторов и создание нового функционала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нового  SQL-редактора</dc:title>
  <dc:creator>Max DD</dc:creator>
  <cp:lastModifiedBy>Max DD</cp:lastModifiedBy>
  <cp:revision>1</cp:revision>
  <dcterms:created xsi:type="dcterms:W3CDTF">2021-12-15T09:50:46Z</dcterms:created>
  <dcterms:modified xsi:type="dcterms:W3CDTF">2021-12-15T12:35:28Z</dcterms:modified>
</cp:coreProperties>
</file>