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4"/>
  </p:sldMasterIdLst>
  <p:notesMasterIdLst>
    <p:notesMasterId r:id="rId25"/>
  </p:notesMasterIdLst>
  <p:handoutMasterIdLst>
    <p:handoutMasterId r:id="rId26"/>
  </p:handoutMasterIdLst>
  <p:sldIdLst>
    <p:sldId id="267" r:id="rId5"/>
    <p:sldId id="295" r:id="rId6"/>
    <p:sldId id="302" r:id="rId7"/>
    <p:sldId id="320" r:id="rId8"/>
    <p:sldId id="260" r:id="rId9"/>
    <p:sldId id="303" r:id="rId10"/>
    <p:sldId id="304" r:id="rId11"/>
    <p:sldId id="305" r:id="rId12"/>
    <p:sldId id="306" r:id="rId13"/>
    <p:sldId id="311" r:id="rId14"/>
    <p:sldId id="312" r:id="rId15"/>
    <p:sldId id="314" r:id="rId16"/>
    <p:sldId id="315" r:id="rId17"/>
    <p:sldId id="316" r:id="rId18"/>
    <p:sldId id="317" r:id="rId19"/>
    <p:sldId id="318" r:id="rId20"/>
    <p:sldId id="319" r:id="rId21"/>
    <p:sldId id="279" r:id="rId22"/>
    <p:sldId id="281" r:id="rId23"/>
    <p:sldId id="282" r:id="rId2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 Learning Schoo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FFF00"/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F4FECA-B55A-42F2-B697-5A58A944F531}" v="42" dt="2021-09-21T09:31:08.4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6374" autoAdjust="0"/>
  </p:normalViewPr>
  <p:slideViewPr>
    <p:cSldViewPr>
      <p:cViewPr varScale="1">
        <p:scale>
          <a:sx n="102" d="100"/>
          <a:sy n="102" d="100"/>
        </p:scale>
        <p:origin x="258" y="12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 Sgibnev" userId="738524a6cbfb960c" providerId="LiveId" clId="{13F4FECA-B55A-42F2-B697-5A58A944F531}"/>
    <pc:docChg chg="undo redo custSel addSld delSld modSld sldOrd">
      <pc:chgData name="Ivan Sgibnev" userId="738524a6cbfb960c" providerId="LiveId" clId="{13F4FECA-B55A-42F2-B697-5A58A944F531}" dt="2021-09-21T10:01:40.324" v="428" actId="6549"/>
      <pc:docMkLst>
        <pc:docMk/>
      </pc:docMkLst>
      <pc:sldChg chg="modSp del mod">
        <pc:chgData name="Ivan Sgibnev" userId="738524a6cbfb960c" providerId="LiveId" clId="{13F4FECA-B55A-42F2-B697-5A58A944F531}" dt="2021-09-21T09:13:09.169" v="253" actId="47"/>
        <pc:sldMkLst>
          <pc:docMk/>
          <pc:sldMk cId="0" sldId="261"/>
        </pc:sldMkLst>
        <pc:spChg chg="mod">
          <ac:chgData name="Ivan Sgibnev" userId="738524a6cbfb960c" providerId="LiveId" clId="{13F4FECA-B55A-42F2-B697-5A58A944F531}" dt="2021-09-21T08:58:23.781" v="106" actId="2711"/>
          <ac:spMkLst>
            <pc:docMk/>
            <pc:sldMk cId="0" sldId="261"/>
            <ac:spMk id="133" creationId="{00000000-0000-0000-0000-000000000000}"/>
          </ac:spMkLst>
        </pc:spChg>
        <pc:picChg chg="mod">
          <ac:chgData name="Ivan Sgibnev" userId="738524a6cbfb960c" providerId="LiveId" clId="{13F4FECA-B55A-42F2-B697-5A58A944F531}" dt="2021-09-21T09:12:36.584" v="233" actId="1076"/>
          <ac:picMkLst>
            <pc:docMk/>
            <pc:sldMk cId="0" sldId="261"/>
            <ac:picMk id="135" creationId="{00000000-0000-0000-0000-000000000000}"/>
          </ac:picMkLst>
        </pc:picChg>
      </pc:sldChg>
      <pc:sldChg chg="delSp modSp del mod delCm">
        <pc:chgData name="Ivan Sgibnev" userId="738524a6cbfb960c" providerId="LiveId" clId="{13F4FECA-B55A-42F2-B697-5A58A944F531}" dt="2021-09-21T09:11:58.121" v="224" actId="47"/>
        <pc:sldMkLst>
          <pc:docMk/>
          <pc:sldMk cId="0" sldId="264"/>
        </pc:sldMkLst>
        <pc:spChg chg="mod">
          <ac:chgData name="Ivan Sgibnev" userId="738524a6cbfb960c" providerId="LiveId" clId="{13F4FECA-B55A-42F2-B697-5A58A944F531}" dt="2021-09-21T08:57:55.176" v="103" actId="255"/>
          <ac:spMkLst>
            <pc:docMk/>
            <pc:sldMk cId="0" sldId="264"/>
            <ac:spMk id="154" creationId="{00000000-0000-0000-0000-000000000000}"/>
          </ac:spMkLst>
        </pc:spChg>
        <pc:spChg chg="mod">
          <ac:chgData name="Ivan Sgibnev" userId="738524a6cbfb960c" providerId="LiveId" clId="{13F4FECA-B55A-42F2-B697-5A58A944F531}" dt="2021-09-21T09:06:48.651" v="167" actId="20577"/>
          <ac:spMkLst>
            <pc:docMk/>
            <pc:sldMk cId="0" sldId="264"/>
            <ac:spMk id="156" creationId="{00000000-0000-0000-0000-000000000000}"/>
          </ac:spMkLst>
        </pc:spChg>
        <pc:spChg chg="del mod">
          <ac:chgData name="Ivan Sgibnev" userId="738524a6cbfb960c" providerId="LiveId" clId="{13F4FECA-B55A-42F2-B697-5A58A944F531}" dt="2021-09-21T09:06:39.822" v="161" actId="478"/>
          <ac:spMkLst>
            <pc:docMk/>
            <pc:sldMk cId="0" sldId="264"/>
            <ac:spMk id="158" creationId="{00000000-0000-0000-0000-000000000000}"/>
          </ac:spMkLst>
        </pc:spChg>
        <pc:spChg chg="del mod">
          <ac:chgData name="Ivan Sgibnev" userId="738524a6cbfb960c" providerId="LiveId" clId="{13F4FECA-B55A-42F2-B697-5A58A944F531}" dt="2021-09-21T09:06:22.347" v="157" actId="478"/>
          <ac:spMkLst>
            <pc:docMk/>
            <pc:sldMk cId="0" sldId="264"/>
            <ac:spMk id="159" creationId="{00000000-0000-0000-0000-000000000000}"/>
          </ac:spMkLst>
        </pc:spChg>
        <pc:picChg chg="mod">
          <ac:chgData name="Ivan Sgibnev" userId="738524a6cbfb960c" providerId="LiveId" clId="{13F4FECA-B55A-42F2-B697-5A58A944F531}" dt="2021-09-21T09:06:54.404" v="168" actId="1076"/>
          <ac:picMkLst>
            <pc:docMk/>
            <pc:sldMk cId="0" sldId="264"/>
            <ac:picMk id="157" creationId="{00000000-0000-0000-0000-000000000000}"/>
          </ac:picMkLst>
        </pc:picChg>
        <pc:picChg chg="mod">
          <ac:chgData name="Ivan Sgibnev" userId="738524a6cbfb960c" providerId="LiveId" clId="{13F4FECA-B55A-42F2-B697-5A58A944F531}" dt="2021-09-21T09:06:31.686" v="159" actId="1076"/>
          <ac:picMkLst>
            <pc:docMk/>
            <pc:sldMk cId="0" sldId="264"/>
            <ac:picMk id="160" creationId="{00000000-0000-0000-0000-000000000000}"/>
          </ac:picMkLst>
        </pc:picChg>
        <pc:picChg chg="mod">
          <ac:chgData name="Ivan Sgibnev" userId="738524a6cbfb960c" providerId="LiveId" clId="{13F4FECA-B55A-42F2-B697-5A58A944F531}" dt="2021-09-21T09:06:34.651" v="160" actId="1076"/>
          <ac:picMkLst>
            <pc:docMk/>
            <pc:sldMk cId="0" sldId="264"/>
            <ac:picMk id="161" creationId="{00000000-0000-0000-0000-000000000000}"/>
          </ac:picMkLst>
        </pc:picChg>
        <pc:picChg chg="del mod">
          <ac:chgData name="Ivan Sgibnev" userId="738524a6cbfb960c" providerId="LiveId" clId="{13F4FECA-B55A-42F2-B697-5A58A944F531}" dt="2021-09-21T09:06:23.569" v="158" actId="478"/>
          <ac:picMkLst>
            <pc:docMk/>
            <pc:sldMk cId="0" sldId="264"/>
            <ac:picMk id="162" creationId="{00000000-0000-0000-0000-000000000000}"/>
          </ac:picMkLst>
        </pc:picChg>
      </pc:sldChg>
      <pc:sldChg chg="addSp delSp modSp del mod">
        <pc:chgData name="Ivan Sgibnev" userId="738524a6cbfb960c" providerId="LiveId" clId="{13F4FECA-B55A-42F2-B697-5A58A944F531}" dt="2021-09-21T09:12:30.102" v="231" actId="47"/>
        <pc:sldMkLst>
          <pc:docMk/>
          <pc:sldMk cId="0" sldId="265"/>
        </pc:sldMkLst>
        <pc:spChg chg="add mod">
          <ac:chgData name="Ivan Sgibnev" userId="738524a6cbfb960c" providerId="LiveId" clId="{13F4FECA-B55A-42F2-B697-5A58A944F531}" dt="2021-09-21T09:08:11.263" v="192" actId="1076"/>
          <ac:spMkLst>
            <pc:docMk/>
            <pc:sldMk cId="0" sldId="265"/>
            <ac:spMk id="10" creationId="{5287EAC3-0811-4770-B626-39F1AB590E10}"/>
          </ac:spMkLst>
        </pc:spChg>
        <pc:spChg chg="mod">
          <ac:chgData name="Ivan Sgibnev" userId="738524a6cbfb960c" providerId="LiveId" clId="{13F4FECA-B55A-42F2-B697-5A58A944F531}" dt="2021-09-21T09:05:03.093" v="144" actId="2711"/>
          <ac:spMkLst>
            <pc:docMk/>
            <pc:sldMk cId="0" sldId="265"/>
            <ac:spMk id="167" creationId="{00000000-0000-0000-0000-000000000000}"/>
          </ac:spMkLst>
        </pc:spChg>
        <pc:spChg chg="mod">
          <ac:chgData name="Ivan Sgibnev" userId="738524a6cbfb960c" providerId="LiveId" clId="{13F4FECA-B55A-42F2-B697-5A58A944F531}" dt="2021-09-21T09:05:03.093" v="144" actId="2711"/>
          <ac:spMkLst>
            <pc:docMk/>
            <pc:sldMk cId="0" sldId="265"/>
            <ac:spMk id="168" creationId="{00000000-0000-0000-0000-000000000000}"/>
          </ac:spMkLst>
        </pc:spChg>
        <pc:spChg chg="mod">
          <ac:chgData name="Ivan Sgibnev" userId="738524a6cbfb960c" providerId="LiveId" clId="{13F4FECA-B55A-42F2-B697-5A58A944F531}" dt="2021-09-21T09:08:08.112" v="191" actId="1076"/>
          <ac:spMkLst>
            <pc:docMk/>
            <pc:sldMk cId="0" sldId="265"/>
            <ac:spMk id="169" creationId="{00000000-0000-0000-0000-000000000000}"/>
          </ac:spMkLst>
        </pc:spChg>
        <pc:spChg chg="mod">
          <ac:chgData name="Ivan Sgibnev" userId="738524a6cbfb960c" providerId="LiveId" clId="{13F4FECA-B55A-42F2-B697-5A58A944F531}" dt="2021-09-21T09:08:08.112" v="191" actId="1076"/>
          <ac:spMkLst>
            <pc:docMk/>
            <pc:sldMk cId="0" sldId="265"/>
            <ac:spMk id="170" creationId="{00000000-0000-0000-0000-000000000000}"/>
          </ac:spMkLst>
        </pc:spChg>
        <pc:spChg chg="mod">
          <ac:chgData name="Ivan Sgibnev" userId="738524a6cbfb960c" providerId="LiveId" clId="{13F4FECA-B55A-42F2-B697-5A58A944F531}" dt="2021-09-21T09:07:46.191" v="184" actId="6549"/>
          <ac:spMkLst>
            <pc:docMk/>
            <pc:sldMk cId="0" sldId="265"/>
            <ac:spMk id="174" creationId="{00000000-0000-0000-0000-000000000000}"/>
          </ac:spMkLst>
        </pc:spChg>
        <pc:picChg chg="add del mod">
          <ac:chgData name="Ivan Sgibnev" userId="738524a6cbfb960c" providerId="LiveId" clId="{13F4FECA-B55A-42F2-B697-5A58A944F531}" dt="2021-09-21T09:07:39.677" v="177" actId="478"/>
          <ac:picMkLst>
            <pc:docMk/>
            <pc:sldMk cId="0" sldId="265"/>
            <ac:picMk id="11" creationId="{973B55FA-59C8-40A7-BE99-5AB187FDB428}"/>
          </ac:picMkLst>
        </pc:picChg>
        <pc:picChg chg="del">
          <ac:chgData name="Ivan Sgibnev" userId="738524a6cbfb960c" providerId="LiveId" clId="{13F4FECA-B55A-42F2-B697-5A58A944F531}" dt="2021-09-21T09:07:40.145" v="178" actId="478"/>
          <ac:picMkLst>
            <pc:docMk/>
            <pc:sldMk cId="0" sldId="265"/>
            <ac:picMk id="171" creationId="{00000000-0000-0000-0000-000000000000}"/>
          </ac:picMkLst>
        </pc:picChg>
        <pc:picChg chg="del">
          <ac:chgData name="Ivan Sgibnev" userId="738524a6cbfb960c" providerId="LiveId" clId="{13F4FECA-B55A-42F2-B697-5A58A944F531}" dt="2021-09-21T09:07:40.768" v="179" actId="478"/>
          <ac:picMkLst>
            <pc:docMk/>
            <pc:sldMk cId="0" sldId="265"/>
            <ac:picMk id="172" creationId="{00000000-0000-0000-0000-000000000000}"/>
          </ac:picMkLst>
        </pc:picChg>
        <pc:picChg chg="del">
          <ac:chgData name="Ivan Sgibnev" userId="738524a6cbfb960c" providerId="LiveId" clId="{13F4FECA-B55A-42F2-B697-5A58A944F531}" dt="2021-09-21T09:07:41.271" v="180" actId="478"/>
          <ac:picMkLst>
            <pc:docMk/>
            <pc:sldMk cId="0" sldId="265"/>
            <ac:picMk id="173" creationId="{00000000-0000-0000-0000-000000000000}"/>
          </ac:picMkLst>
        </pc:picChg>
      </pc:sldChg>
      <pc:sldChg chg="delSp modSp del mod">
        <pc:chgData name="Ivan Sgibnev" userId="738524a6cbfb960c" providerId="LiveId" clId="{13F4FECA-B55A-42F2-B697-5A58A944F531}" dt="2021-09-21T09:18:06.125" v="325" actId="47"/>
        <pc:sldMkLst>
          <pc:docMk/>
          <pc:sldMk cId="0" sldId="273"/>
        </pc:sldMkLst>
        <pc:spChg chg="mod">
          <ac:chgData name="Ivan Sgibnev" userId="738524a6cbfb960c" providerId="LiveId" clId="{13F4FECA-B55A-42F2-B697-5A58A944F531}" dt="2021-09-21T09:01:45.195" v="119" actId="255"/>
          <ac:spMkLst>
            <pc:docMk/>
            <pc:sldMk cId="0" sldId="273"/>
            <ac:spMk id="239" creationId="{00000000-0000-0000-0000-000000000000}"/>
          </ac:spMkLst>
        </pc:spChg>
        <pc:spChg chg="del">
          <ac:chgData name="Ivan Sgibnev" userId="738524a6cbfb960c" providerId="LiveId" clId="{13F4FECA-B55A-42F2-B697-5A58A944F531}" dt="2021-09-21T08:46:05.217" v="81" actId="478"/>
          <ac:spMkLst>
            <pc:docMk/>
            <pc:sldMk cId="0" sldId="273"/>
            <ac:spMk id="241" creationId="{00000000-0000-0000-0000-000000000000}"/>
          </ac:spMkLst>
        </pc:spChg>
        <pc:picChg chg="mod">
          <ac:chgData name="Ivan Sgibnev" userId="738524a6cbfb960c" providerId="LiveId" clId="{13F4FECA-B55A-42F2-B697-5A58A944F531}" dt="2021-09-21T08:46:13.045" v="84" actId="1076"/>
          <ac:picMkLst>
            <pc:docMk/>
            <pc:sldMk cId="0" sldId="273"/>
            <ac:picMk id="242" creationId="{00000000-0000-0000-0000-000000000000}"/>
          </ac:picMkLst>
        </pc:picChg>
        <pc:picChg chg="mod">
          <ac:chgData name="Ivan Sgibnev" userId="738524a6cbfb960c" providerId="LiveId" clId="{13F4FECA-B55A-42F2-B697-5A58A944F531}" dt="2021-09-21T08:46:14.257" v="85" actId="1076"/>
          <ac:picMkLst>
            <pc:docMk/>
            <pc:sldMk cId="0" sldId="273"/>
            <ac:picMk id="243" creationId="{00000000-0000-0000-0000-000000000000}"/>
          </ac:picMkLst>
        </pc:picChg>
      </pc:sldChg>
      <pc:sldChg chg="del">
        <pc:chgData name="Ivan Sgibnev" userId="738524a6cbfb960c" providerId="LiveId" clId="{13F4FECA-B55A-42F2-B697-5A58A944F531}" dt="2021-09-21T07:56:02.802" v="12" actId="47"/>
        <pc:sldMkLst>
          <pc:docMk/>
          <pc:sldMk cId="0" sldId="274"/>
        </pc:sldMkLst>
      </pc:sldChg>
      <pc:sldChg chg="modSp del mod">
        <pc:chgData name="Ivan Sgibnev" userId="738524a6cbfb960c" providerId="LiveId" clId="{13F4FECA-B55A-42F2-B697-5A58A944F531}" dt="2021-09-21T07:56:30.164" v="18" actId="47"/>
        <pc:sldMkLst>
          <pc:docMk/>
          <pc:sldMk cId="0" sldId="275"/>
        </pc:sldMkLst>
        <pc:spChg chg="mod">
          <ac:chgData name="Ivan Sgibnev" userId="738524a6cbfb960c" providerId="LiveId" clId="{13F4FECA-B55A-42F2-B697-5A58A944F531}" dt="2021-09-21T07:56:20.531" v="15" actId="1076"/>
          <ac:spMkLst>
            <pc:docMk/>
            <pc:sldMk cId="0" sldId="275"/>
            <ac:spMk id="259" creationId="{00000000-0000-0000-0000-000000000000}"/>
          </ac:spMkLst>
        </pc:spChg>
        <pc:picChg chg="mod">
          <ac:chgData name="Ivan Sgibnev" userId="738524a6cbfb960c" providerId="LiveId" clId="{13F4FECA-B55A-42F2-B697-5A58A944F531}" dt="2021-09-21T07:56:24.056" v="17" actId="1076"/>
          <ac:picMkLst>
            <pc:docMk/>
            <pc:sldMk cId="0" sldId="275"/>
            <ac:picMk id="260" creationId="{00000000-0000-0000-0000-000000000000}"/>
          </ac:picMkLst>
        </pc:picChg>
      </pc:sldChg>
      <pc:sldChg chg="add del setBg modNotes">
        <pc:chgData name="Ivan Sgibnev" userId="738524a6cbfb960c" providerId="LiveId" clId="{13F4FECA-B55A-42F2-B697-5A58A944F531}" dt="2021-09-21T09:41:24.551" v="422" actId="47"/>
        <pc:sldMkLst>
          <pc:docMk/>
          <pc:sldMk cId="0" sldId="277"/>
        </pc:sldMkLst>
      </pc:sldChg>
      <pc:sldChg chg="add del setBg modNotes">
        <pc:chgData name="Ivan Sgibnev" userId="738524a6cbfb960c" providerId="LiveId" clId="{13F4FECA-B55A-42F2-B697-5A58A944F531}" dt="2021-09-21T09:41:23.367" v="421" actId="47"/>
        <pc:sldMkLst>
          <pc:docMk/>
          <pc:sldMk cId="0" sldId="278"/>
        </pc:sldMkLst>
      </pc:sldChg>
      <pc:sldChg chg="add setBg modNotes">
        <pc:chgData name="Ivan Sgibnev" userId="738524a6cbfb960c" providerId="LiveId" clId="{13F4FECA-B55A-42F2-B697-5A58A944F531}" dt="2021-09-21T08:10:29.661" v="55"/>
        <pc:sldMkLst>
          <pc:docMk/>
          <pc:sldMk cId="0" sldId="279"/>
        </pc:sldMkLst>
      </pc:sldChg>
      <pc:sldChg chg="add setBg modNotes">
        <pc:chgData name="Ivan Sgibnev" userId="738524a6cbfb960c" providerId="LiveId" clId="{13F4FECA-B55A-42F2-B697-5A58A944F531}" dt="2021-09-21T08:10:34.445" v="56"/>
        <pc:sldMkLst>
          <pc:docMk/>
          <pc:sldMk cId="0" sldId="281"/>
        </pc:sldMkLst>
      </pc:sldChg>
      <pc:sldChg chg="add setBg modNotes">
        <pc:chgData name="Ivan Sgibnev" userId="738524a6cbfb960c" providerId="LiveId" clId="{13F4FECA-B55A-42F2-B697-5A58A944F531}" dt="2021-09-21T08:10:39.852" v="57"/>
        <pc:sldMkLst>
          <pc:docMk/>
          <pc:sldMk cId="0" sldId="282"/>
        </pc:sldMkLst>
      </pc:sldChg>
      <pc:sldChg chg="modSp del mod">
        <pc:chgData name="Ivan Sgibnev" userId="738524a6cbfb960c" providerId="LiveId" clId="{13F4FECA-B55A-42F2-B697-5A58A944F531}" dt="2021-09-21T09:16:06.375" v="290" actId="47"/>
        <pc:sldMkLst>
          <pc:docMk/>
          <pc:sldMk cId="1085022112" sldId="287"/>
        </pc:sldMkLst>
        <pc:spChg chg="mod">
          <ac:chgData name="Ivan Sgibnev" userId="738524a6cbfb960c" providerId="LiveId" clId="{13F4FECA-B55A-42F2-B697-5A58A944F531}" dt="2021-09-21T08:58:49.527" v="112"/>
          <ac:spMkLst>
            <pc:docMk/>
            <pc:sldMk cId="1085022112" sldId="287"/>
            <ac:spMk id="2" creationId="{3CF73C1E-DB01-C54D-80F3-A0A81E764548}"/>
          </ac:spMkLst>
        </pc:spChg>
        <pc:spChg chg="mod">
          <ac:chgData name="Ivan Sgibnev" userId="738524a6cbfb960c" providerId="LiveId" clId="{13F4FECA-B55A-42F2-B697-5A58A944F531}" dt="2021-09-21T09:05:31.316" v="148" actId="2711"/>
          <ac:spMkLst>
            <pc:docMk/>
            <pc:sldMk cId="1085022112" sldId="287"/>
            <ac:spMk id="3" creationId="{08E12DFC-2E87-D647-AD3A-78B643541723}"/>
          </ac:spMkLst>
        </pc:spChg>
      </pc:sldChg>
      <pc:sldChg chg="modSp del mod">
        <pc:chgData name="Ivan Sgibnev" userId="738524a6cbfb960c" providerId="LiveId" clId="{13F4FECA-B55A-42F2-B697-5A58A944F531}" dt="2021-09-21T09:17:06.747" v="309" actId="47"/>
        <pc:sldMkLst>
          <pc:docMk/>
          <pc:sldMk cId="3533776227" sldId="288"/>
        </pc:sldMkLst>
        <pc:spChg chg="mod">
          <ac:chgData name="Ivan Sgibnev" userId="738524a6cbfb960c" providerId="LiveId" clId="{13F4FECA-B55A-42F2-B697-5A58A944F531}" dt="2021-09-21T09:01:29.485" v="115"/>
          <ac:spMkLst>
            <pc:docMk/>
            <pc:sldMk cId="3533776227" sldId="288"/>
            <ac:spMk id="2" creationId="{3CF73C1E-DB01-C54D-80F3-A0A81E764548}"/>
          </ac:spMkLst>
        </pc:spChg>
        <pc:spChg chg="mod">
          <ac:chgData name="Ivan Sgibnev" userId="738524a6cbfb960c" providerId="LiveId" clId="{13F4FECA-B55A-42F2-B697-5A58A944F531}" dt="2021-09-21T09:05:35.245" v="149" actId="2711"/>
          <ac:spMkLst>
            <pc:docMk/>
            <pc:sldMk cId="3533776227" sldId="288"/>
            <ac:spMk id="3" creationId="{08E12DFC-2E87-D647-AD3A-78B643541723}"/>
          </ac:spMkLst>
        </pc:spChg>
      </pc:sldChg>
      <pc:sldChg chg="delSp modSp del mod">
        <pc:chgData name="Ivan Sgibnev" userId="738524a6cbfb960c" providerId="LiveId" clId="{13F4FECA-B55A-42F2-B697-5A58A944F531}" dt="2021-09-21T09:19:12.156" v="343" actId="47"/>
        <pc:sldMkLst>
          <pc:docMk/>
          <pc:sldMk cId="0" sldId="289"/>
        </pc:sldMkLst>
        <pc:spChg chg="mod">
          <ac:chgData name="Ivan Sgibnev" userId="738524a6cbfb960c" providerId="LiveId" clId="{13F4FECA-B55A-42F2-B697-5A58A944F531}" dt="2021-09-21T09:02:01.297" v="123" actId="255"/>
          <ac:spMkLst>
            <pc:docMk/>
            <pc:sldMk cId="0" sldId="289"/>
            <ac:spMk id="363" creationId="{00000000-0000-0000-0000-000000000000}"/>
          </ac:spMkLst>
        </pc:spChg>
        <pc:spChg chg="del mod">
          <ac:chgData name="Ivan Sgibnev" userId="738524a6cbfb960c" providerId="LiveId" clId="{13F4FECA-B55A-42F2-B697-5A58A944F531}" dt="2021-09-21T08:45:46.092" v="79" actId="478"/>
          <ac:spMkLst>
            <pc:docMk/>
            <pc:sldMk cId="0" sldId="289"/>
            <ac:spMk id="365" creationId="{00000000-0000-0000-0000-000000000000}"/>
          </ac:spMkLst>
        </pc:spChg>
        <pc:spChg chg="del">
          <ac:chgData name="Ivan Sgibnev" userId="738524a6cbfb960c" providerId="LiveId" clId="{13F4FECA-B55A-42F2-B697-5A58A944F531}" dt="2021-09-21T07:56:14.906" v="14" actId="478"/>
          <ac:spMkLst>
            <pc:docMk/>
            <pc:sldMk cId="0" sldId="289"/>
            <ac:spMk id="366" creationId="{00000000-0000-0000-0000-000000000000}"/>
          </ac:spMkLst>
        </pc:spChg>
        <pc:picChg chg="mod">
          <ac:chgData name="Ivan Sgibnev" userId="738524a6cbfb960c" providerId="LiveId" clId="{13F4FECA-B55A-42F2-B697-5A58A944F531}" dt="2021-09-21T08:45:48.559" v="80" actId="1076"/>
          <ac:picMkLst>
            <pc:docMk/>
            <pc:sldMk cId="0" sldId="289"/>
            <ac:picMk id="364" creationId="{00000000-0000-0000-0000-000000000000}"/>
          </ac:picMkLst>
        </pc:picChg>
      </pc:sldChg>
      <pc:sldChg chg="delSp modSp del mod">
        <pc:chgData name="Ivan Sgibnev" userId="738524a6cbfb960c" providerId="LiveId" clId="{13F4FECA-B55A-42F2-B697-5A58A944F531}" dt="2021-09-21T09:19:36.985" v="349" actId="47"/>
        <pc:sldMkLst>
          <pc:docMk/>
          <pc:sldMk cId="0" sldId="290"/>
        </pc:sldMkLst>
        <pc:spChg chg="mod">
          <ac:chgData name="Ivan Sgibnev" userId="738524a6cbfb960c" providerId="LiveId" clId="{13F4FECA-B55A-42F2-B697-5A58A944F531}" dt="2021-09-21T09:02:11.119" v="126" actId="255"/>
          <ac:spMkLst>
            <pc:docMk/>
            <pc:sldMk cId="0" sldId="290"/>
            <ac:spMk id="371" creationId="{00000000-0000-0000-0000-000000000000}"/>
          </ac:spMkLst>
        </pc:spChg>
        <pc:spChg chg="del mod">
          <ac:chgData name="Ivan Sgibnev" userId="738524a6cbfb960c" providerId="LiveId" clId="{13F4FECA-B55A-42F2-B697-5A58A944F531}" dt="2021-09-21T08:45:07.530" v="73" actId="478"/>
          <ac:spMkLst>
            <pc:docMk/>
            <pc:sldMk cId="0" sldId="290"/>
            <ac:spMk id="372" creationId="{00000000-0000-0000-0000-000000000000}"/>
          </ac:spMkLst>
        </pc:spChg>
        <pc:spChg chg="del mod">
          <ac:chgData name="Ivan Sgibnev" userId="738524a6cbfb960c" providerId="LiveId" clId="{13F4FECA-B55A-42F2-B697-5A58A944F531}" dt="2021-09-21T08:45:06.032" v="72" actId="478"/>
          <ac:spMkLst>
            <pc:docMk/>
            <pc:sldMk cId="0" sldId="290"/>
            <ac:spMk id="375" creationId="{00000000-0000-0000-0000-000000000000}"/>
          </ac:spMkLst>
        </pc:spChg>
        <pc:spChg chg="del mod">
          <ac:chgData name="Ivan Sgibnev" userId="738524a6cbfb960c" providerId="LiveId" clId="{13F4FECA-B55A-42F2-B697-5A58A944F531}" dt="2021-09-21T08:44:58.932" v="63" actId="478"/>
          <ac:spMkLst>
            <pc:docMk/>
            <pc:sldMk cId="0" sldId="290"/>
            <ac:spMk id="376" creationId="{00000000-0000-0000-0000-000000000000}"/>
          </ac:spMkLst>
        </pc:spChg>
        <pc:spChg chg="del mod">
          <ac:chgData name="Ivan Sgibnev" userId="738524a6cbfb960c" providerId="LiveId" clId="{13F4FECA-B55A-42F2-B697-5A58A944F531}" dt="2021-09-21T08:45:00.278" v="64" actId="478"/>
          <ac:spMkLst>
            <pc:docMk/>
            <pc:sldMk cId="0" sldId="290"/>
            <ac:spMk id="377" creationId="{00000000-0000-0000-0000-000000000000}"/>
          </ac:spMkLst>
        </pc:spChg>
        <pc:spChg chg="del mod">
          <ac:chgData name="Ivan Sgibnev" userId="738524a6cbfb960c" providerId="LiveId" clId="{13F4FECA-B55A-42F2-B697-5A58A944F531}" dt="2021-09-21T08:45:01.096" v="65" actId="478"/>
          <ac:spMkLst>
            <pc:docMk/>
            <pc:sldMk cId="0" sldId="290"/>
            <ac:spMk id="378" creationId="{00000000-0000-0000-0000-000000000000}"/>
          </ac:spMkLst>
        </pc:spChg>
        <pc:spChg chg="del mod">
          <ac:chgData name="Ivan Sgibnev" userId="738524a6cbfb960c" providerId="LiveId" clId="{13F4FECA-B55A-42F2-B697-5A58A944F531}" dt="2021-09-21T08:45:01.538" v="66" actId="478"/>
          <ac:spMkLst>
            <pc:docMk/>
            <pc:sldMk cId="0" sldId="290"/>
            <ac:spMk id="379" creationId="{00000000-0000-0000-0000-000000000000}"/>
          </ac:spMkLst>
        </pc:spChg>
        <pc:spChg chg="del mod">
          <ac:chgData name="Ivan Sgibnev" userId="738524a6cbfb960c" providerId="LiveId" clId="{13F4FECA-B55A-42F2-B697-5A58A944F531}" dt="2021-09-21T08:45:04.793" v="71" actId="478"/>
          <ac:spMkLst>
            <pc:docMk/>
            <pc:sldMk cId="0" sldId="290"/>
            <ac:spMk id="380" creationId="{00000000-0000-0000-0000-000000000000}"/>
          </ac:spMkLst>
        </pc:spChg>
        <pc:spChg chg="del mod">
          <ac:chgData name="Ivan Sgibnev" userId="738524a6cbfb960c" providerId="LiveId" clId="{13F4FECA-B55A-42F2-B697-5A58A944F531}" dt="2021-09-21T08:45:03.172" v="69" actId="478"/>
          <ac:spMkLst>
            <pc:docMk/>
            <pc:sldMk cId="0" sldId="290"/>
            <ac:spMk id="381" creationId="{00000000-0000-0000-0000-000000000000}"/>
          </ac:spMkLst>
        </pc:spChg>
        <pc:spChg chg="del mod">
          <ac:chgData name="Ivan Sgibnev" userId="738524a6cbfb960c" providerId="LiveId" clId="{13F4FECA-B55A-42F2-B697-5A58A944F531}" dt="2021-09-21T08:45:02.088" v="67" actId="478"/>
          <ac:spMkLst>
            <pc:docMk/>
            <pc:sldMk cId="0" sldId="290"/>
            <ac:spMk id="383" creationId="{00000000-0000-0000-0000-000000000000}"/>
          </ac:spMkLst>
        </pc:spChg>
        <pc:picChg chg="mod">
          <ac:chgData name="Ivan Sgibnev" userId="738524a6cbfb960c" providerId="LiveId" clId="{13F4FECA-B55A-42F2-B697-5A58A944F531}" dt="2021-09-21T08:45:16.092" v="76" actId="1076"/>
          <ac:picMkLst>
            <pc:docMk/>
            <pc:sldMk cId="0" sldId="290"/>
            <ac:picMk id="373" creationId="{00000000-0000-0000-0000-000000000000}"/>
          </ac:picMkLst>
        </pc:picChg>
        <pc:picChg chg="del mod">
          <ac:chgData name="Ivan Sgibnev" userId="738524a6cbfb960c" providerId="LiveId" clId="{13F4FECA-B55A-42F2-B697-5A58A944F531}" dt="2021-09-21T08:44:57.570" v="62" actId="478"/>
          <ac:picMkLst>
            <pc:docMk/>
            <pc:sldMk cId="0" sldId="290"/>
            <ac:picMk id="374" creationId="{00000000-0000-0000-0000-000000000000}"/>
          </ac:picMkLst>
        </pc:picChg>
        <pc:picChg chg="del mod">
          <ac:chgData name="Ivan Sgibnev" userId="738524a6cbfb960c" providerId="LiveId" clId="{13F4FECA-B55A-42F2-B697-5A58A944F531}" dt="2021-09-21T08:45:04.220" v="70" actId="478"/>
          <ac:picMkLst>
            <pc:docMk/>
            <pc:sldMk cId="0" sldId="290"/>
            <ac:picMk id="382" creationId="{00000000-0000-0000-0000-000000000000}"/>
          </ac:picMkLst>
        </pc:picChg>
      </pc:sldChg>
      <pc:sldChg chg="delSp modSp del mod">
        <pc:chgData name="Ivan Sgibnev" userId="738524a6cbfb960c" providerId="LiveId" clId="{13F4FECA-B55A-42F2-B697-5A58A944F531}" dt="2021-09-21T09:20:05.519" v="359" actId="47"/>
        <pc:sldMkLst>
          <pc:docMk/>
          <pc:sldMk cId="0" sldId="291"/>
        </pc:sldMkLst>
        <pc:spChg chg="mod">
          <ac:chgData name="Ivan Sgibnev" userId="738524a6cbfb960c" providerId="LiveId" clId="{13F4FECA-B55A-42F2-B697-5A58A944F531}" dt="2021-09-21T09:02:19.913" v="128" actId="255"/>
          <ac:spMkLst>
            <pc:docMk/>
            <pc:sldMk cId="0" sldId="291"/>
            <ac:spMk id="388" creationId="{00000000-0000-0000-0000-000000000000}"/>
          </ac:spMkLst>
        </pc:spChg>
        <pc:spChg chg="del">
          <ac:chgData name="Ivan Sgibnev" userId="738524a6cbfb960c" providerId="LiveId" clId="{13F4FECA-B55A-42F2-B697-5A58A944F531}" dt="2021-09-21T07:57:45.199" v="27" actId="478"/>
          <ac:spMkLst>
            <pc:docMk/>
            <pc:sldMk cId="0" sldId="291"/>
            <ac:spMk id="390" creationId="{00000000-0000-0000-0000-000000000000}"/>
          </ac:spMkLst>
        </pc:spChg>
        <pc:spChg chg="del mod">
          <ac:chgData name="Ivan Sgibnev" userId="738524a6cbfb960c" providerId="LiveId" clId="{13F4FECA-B55A-42F2-B697-5A58A944F531}" dt="2021-09-21T08:46:22.906" v="86" actId="478"/>
          <ac:spMkLst>
            <pc:docMk/>
            <pc:sldMk cId="0" sldId="291"/>
            <ac:spMk id="391" creationId="{00000000-0000-0000-0000-000000000000}"/>
          </ac:spMkLst>
        </pc:spChg>
        <pc:spChg chg="del">
          <ac:chgData name="Ivan Sgibnev" userId="738524a6cbfb960c" providerId="LiveId" clId="{13F4FECA-B55A-42F2-B697-5A58A944F531}" dt="2021-09-21T07:57:56.737" v="31" actId="478"/>
          <ac:spMkLst>
            <pc:docMk/>
            <pc:sldMk cId="0" sldId="291"/>
            <ac:spMk id="392" creationId="{00000000-0000-0000-0000-000000000000}"/>
          </ac:spMkLst>
        </pc:spChg>
        <pc:spChg chg="del mod">
          <ac:chgData name="Ivan Sgibnev" userId="738524a6cbfb960c" providerId="LiveId" clId="{13F4FECA-B55A-42F2-B697-5A58A944F531}" dt="2021-09-21T08:46:23.895" v="87" actId="478"/>
          <ac:spMkLst>
            <pc:docMk/>
            <pc:sldMk cId="0" sldId="291"/>
            <ac:spMk id="393" creationId="{00000000-0000-0000-0000-000000000000}"/>
          </ac:spMkLst>
        </pc:spChg>
        <pc:picChg chg="mod">
          <ac:chgData name="Ivan Sgibnev" userId="738524a6cbfb960c" providerId="LiveId" clId="{13F4FECA-B55A-42F2-B697-5A58A944F531}" dt="2021-09-21T08:46:25.675" v="88" actId="1076"/>
          <ac:picMkLst>
            <pc:docMk/>
            <pc:sldMk cId="0" sldId="291"/>
            <ac:picMk id="389" creationId="{00000000-0000-0000-0000-000000000000}"/>
          </ac:picMkLst>
        </pc:picChg>
      </pc:sldChg>
      <pc:sldChg chg="modSp del mod">
        <pc:chgData name="Ivan Sgibnev" userId="738524a6cbfb960c" providerId="LiveId" clId="{13F4FECA-B55A-42F2-B697-5A58A944F531}" dt="2021-09-21T09:11:25.387" v="214" actId="47"/>
        <pc:sldMkLst>
          <pc:docMk/>
          <pc:sldMk cId="2666184416" sldId="292"/>
        </pc:sldMkLst>
        <pc:spChg chg="mod">
          <ac:chgData name="Ivan Sgibnev" userId="738524a6cbfb960c" providerId="LiveId" clId="{13F4FECA-B55A-42F2-B697-5A58A944F531}" dt="2021-09-21T08:57:47.190" v="102"/>
          <ac:spMkLst>
            <pc:docMk/>
            <pc:sldMk cId="2666184416" sldId="292"/>
            <ac:spMk id="2" creationId="{3CF73C1E-DB01-C54D-80F3-A0A81E764548}"/>
          </ac:spMkLst>
        </pc:spChg>
        <pc:spChg chg="mod">
          <ac:chgData name="Ivan Sgibnev" userId="738524a6cbfb960c" providerId="LiveId" clId="{13F4FECA-B55A-42F2-B697-5A58A944F531}" dt="2021-09-21T09:08:23.538" v="196" actId="20577"/>
          <ac:spMkLst>
            <pc:docMk/>
            <pc:sldMk cId="2666184416" sldId="292"/>
            <ac:spMk id="3" creationId="{08E12DFC-2E87-D647-AD3A-78B643541723}"/>
          </ac:spMkLst>
        </pc:spChg>
      </pc:sldChg>
      <pc:sldChg chg="del">
        <pc:chgData name="Ivan Sgibnev" userId="738524a6cbfb960c" providerId="LiveId" clId="{13F4FECA-B55A-42F2-B697-5A58A944F531}" dt="2021-09-21T07:58:06.604" v="33" actId="47"/>
        <pc:sldMkLst>
          <pc:docMk/>
          <pc:sldMk cId="0" sldId="293"/>
        </pc:sldMkLst>
      </pc:sldChg>
      <pc:sldChg chg="modSp mod">
        <pc:chgData name="Ivan Sgibnev" userId="738524a6cbfb960c" providerId="LiveId" clId="{13F4FECA-B55A-42F2-B697-5A58A944F531}" dt="2021-09-21T10:01:40.324" v="428" actId="6549"/>
        <pc:sldMkLst>
          <pc:docMk/>
          <pc:sldMk cId="108141061" sldId="295"/>
        </pc:sldMkLst>
        <pc:spChg chg="mod">
          <ac:chgData name="Ivan Sgibnev" userId="738524a6cbfb960c" providerId="LiveId" clId="{13F4FECA-B55A-42F2-B697-5A58A944F531}" dt="2021-09-21T10:01:40.324" v="428" actId="6549"/>
          <ac:spMkLst>
            <pc:docMk/>
            <pc:sldMk cId="108141061" sldId="295"/>
            <ac:spMk id="4" creationId="{6FA427C7-3C09-4837-9C56-E02EBA590E64}"/>
          </ac:spMkLst>
        </pc:spChg>
      </pc:sldChg>
      <pc:sldChg chg="modSp del mod">
        <pc:chgData name="Ivan Sgibnev" userId="738524a6cbfb960c" providerId="LiveId" clId="{13F4FECA-B55A-42F2-B697-5A58A944F531}" dt="2021-09-21T09:10:13.459" v="202" actId="47"/>
        <pc:sldMkLst>
          <pc:docMk/>
          <pc:sldMk cId="2936336043" sldId="296"/>
        </pc:sldMkLst>
        <pc:spChg chg="mod">
          <ac:chgData name="Ivan Sgibnev" userId="738524a6cbfb960c" providerId="LiveId" clId="{13F4FECA-B55A-42F2-B697-5A58A944F531}" dt="2021-09-21T08:57:34.976" v="100"/>
          <ac:spMkLst>
            <pc:docMk/>
            <pc:sldMk cId="2936336043" sldId="296"/>
            <ac:spMk id="2" creationId="{3CF73C1E-DB01-C54D-80F3-A0A81E764548}"/>
          </ac:spMkLst>
        </pc:spChg>
        <pc:spChg chg="mod">
          <ac:chgData name="Ivan Sgibnev" userId="738524a6cbfb960c" providerId="LiveId" clId="{13F4FECA-B55A-42F2-B697-5A58A944F531}" dt="2021-09-21T09:03:55.455" v="135" actId="2711"/>
          <ac:spMkLst>
            <pc:docMk/>
            <pc:sldMk cId="2936336043" sldId="296"/>
            <ac:spMk id="3" creationId="{08E12DFC-2E87-D647-AD3A-78B643541723}"/>
          </ac:spMkLst>
        </pc:spChg>
      </pc:sldChg>
      <pc:sldChg chg="modSp add del mod">
        <pc:chgData name="Ivan Sgibnev" userId="738524a6cbfb960c" providerId="LiveId" clId="{13F4FECA-B55A-42F2-B697-5A58A944F531}" dt="2021-09-21T09:14:40.253" v="266" actId="47"/>
        <pc:sldMkLst>
          <pc:docMk/>
          <pc:sldMk cId="926316469" sldId="297"/>
        </pc:sldMkLst>
        <pc:spChg chg="mod">
          <ac:chgData name="Ivan Sgibnev" userId="738524a6cbfb960c" providerId="LiveId" clId="{13F4FECA-B55A-42F2-B697-5A58A944F531}" dt="2021-09-21T09:08:49.161" v="197" actId="14100"/>
          <ac:spMkLst>
            <pc:docMk/>
            <pc:sldMk cId="926316469" sldId="297"/>
            <ac:spMk id="2" creationId="{3CF73C1E-DB01-C54D-80F3-A0A81E764548}"/>
          </ac:spMkLst>
        </pc:spChg>
        <pc:spChg chg="mod">
          <ac:chgData name="Ivan Sgibnev" userId="738524a6cbfb960c" providerId="LiveId" clId="{13F4FECA-B55A-42F2-B697-5A58A944F531}" dt="2021-09-21T09:05:27.591" v="147" actId="2711"/>
          <ac:spMkLst>
            <pc:docMk/>
            <pc:sldMk cId="926316469" sldId="297"/>
            <ac:spMk id="3" creationId="{08E12DFC-2E87-D647-AD3A-78B643541723}"/>
          </ac:spMkLst>
        </pc:spChg>
      </pc:sldChg>
      <pc:sldChg chg="modSp del mod">
        <pc:chgData name="Ivan Sgibnev" userId="738524a6cbfb960c" providerId="LiveId" clId="{13F4FECA-B55A-42F2-B697-5A58A944F531}" dt="2021-09-21T09:17:12.654" v="311" actId="47"/>
        <pc:sldMkLst>
          <pc:docMk/>
          <pc:sldMk cId="1176495227" sldId="299"/>
        </pc:sldMkLst>
        <pc:spChg chg="mod">
          <ac:chgData name="Ivan Sgibnev" userId="738524a6cbfb960c" providerId="LiveId" clId="{13F4FECA-B55A-42F2-B697-5A58A944F531}" dt="2021-09-21T09:02:34.440" v="131"/>
          <ac:spMkLst>
            <pc:docMk/>
            <pc:sldMk cId="1176495227" sldId="299"/>
            <ac:spMk id="2" creationId="{3CF73C1E-DB01-C54D-80F3-A0A81E764548}"/>
          </ac:spMkLst>
        </pc:spChg>
        <pc:spChg chg="mod">
          <ac:chgData name="Ivan Sgibnev" userId="738524a6cbfb960c" providerId="LiveId" clId="{13F4FECA-B55A-42F2-B697-5A58A944F531}" dt="2021-09-21T09:05:40.372" v="152" actId="2711"/>
          <ac:spMkLst>
            <pc:docMk/>
            <pc:sldMk cId="1176495227" sldId="299"/>
            <ac:spMk id="3" creationId="{08E12DFC-2E87-D647-AD3A-78B643541723}"/>
          </ac:spMkLst>
        </pc:spChg>
      </pc:sldChg>
      <pc:sldChg chg="delSp modSp add del mod ord setBg modNotes">
        <pc:chgData name="Ivan Sgibnev" userId="738524a6cbfb960c" providerId="LiveId" clId="{13F4FECA-B55A-42F2-B697-5A58A944F531}" dt="2021-09-21T09:18:50.082" v="335" actId="47"/>
        <pc:sldMkLst>
          <pc:docMk/>
          <pc:sldMk cId="0" sldId="300"/>
        </pc:sldMkLst>
        <pc:spChg chg="mod">
          <ac:chgData name="Ivan Sgibnev" userId="738524a6cbfb960c" providerId="LiveId" clId="{13F4FECA-B55A-42F2-B697-5A58A944F531}" dt="2021-09-21T09:18:18.149" v="327" actId="20577"/>
          <ac:spMkLst>
            <pc:docMk/>
            <pc:sldMk cId="0" sldId="300"/>
            <ac:spMk id="351" creationId="{00000000-0000-0000-0000-000000000000}"/>
          </ac:spMkLst>
        </pc:spChg>
        <pc:spChg chg="del">
          <ac:chgData name="Ivan Sgibnev" userId="738524a6cbfb960c" providerId="LiveId" clId="{13F4FECA-B55A-42F2-B697-5A58A944F531}" dt="2021-09-21T08:44:48.906" v="60" actId="478"/>
          <ac:spMkLst>
            <pc:docMk/>
            <pc:sldMk cId="0" sldId="300"/>
            <ac:spMk id="353" creationId="{00000000-0000-0000-0000-000000000000}"/>
          </ac:spMkLst>
        </pc:spChg>
        <pc:picChg chg="mod">
          <ac:chgData name="Ivan Sgibnev" userId="738524a6cbfb960c" providerId="LiveId" clId="{13F4FECA-B55A-42F2-B697-5A58A944F531}" dt="2021-09-21T08:44:51.215" v="61" actId="1076"/>
          <ac:picMkLst>
            <pc:docMk/>
            <pc:sldMk cId="0" sldId="300"/>
            <ac:picMk id="352" creationId="{00000000-0000-0000-0000-000000000000}"/>
          </ac:picMkLst>
        </pc:picChg>
      </pc:sldChg>
      <pc:sldChg chg="add del setBg modNotes">
        <pc:chgData name="Ivan Sgibnev" userId="738524a6cbfb960c" providerId="LiveId" clId="{13F4FECA-B55A-42F2-B697-5A58A944F531}" dt="2021-09-21T08:07:51.584" v="49" actId="47"/>
        <pc:sldMkLst>
          <pc:docMk/>
          <pc:sldMk cId="0" sldId="301"/>
        </pc:sldMkLst>
      </pc:sldChg>
      <pc:sldChg chg="delSp new del mod">
        <pc:chgData name="Ivan Sgibnev" userId="738524a6cbfb960c" providerId="LiveId" clId="{13F4FECA-B55A-42F2-B697-5A58A944F531}" dt="2021-09-21T09:20:45.490" v="400" actId="47"/>
        <pc:sldMkLst>
          <pc:docMk/>
          <pc:sldMk cId="3751044080" sldId="301"/>
        </pc:sldMkLst>
        <pc:spChg chg="del">
          <ac:chgData name="Ivan Sgibnev" userId="738524a6cbfb960c" providerId="LiveId" clId="{13F4FECA-B55A-42F2-B697-5A58A944F531}" dt="2021-09-21T08:09:40.816" v="51" actId="478"/>
          <ac:spMkLst>
            <pc:docMk/>
            <pc:sldMk cId="3751044080" sldId="301"/>
            <ac:spMk id="2" creationId="{6DFC6EA4-1FCA-46BF-A2AB-E178EBE01E6F}"/>
          </ac:spMkLst>
        </pc:spChg>
        <pc:spChg chg="del">
          <ac:chgData name="Ivan Sgibnev" userId="738524a6cbfb960c" providerId="LiveId" clId="{13F4FECA-B55A-42F2-B697-5A58A944F531}" dt="2021-09-21T08:09:42.097" v="52" actId="478"/>
          <ac:spMkLst>
            <pc:docMk/>
            <pc:sldMk cId="3751044080" sldId="301"/>
            <ac:spMk id="3" creationId="{D362FADE-9731-40C8-A62F-E20C4BF10559}"/>
          </ac:spMkLst>
        </pc:spChg>
      </pc:sldChg>
      <pc:sldChg chg="addSp delSp modSp add mod">
        <pc:chgData name="Ivan Sgibnev" userId="738524a6cbfb960c" providerId="LiveId" clId="{13F4FECA-B55A-42F2-B697-5A58A944F531}" dt="2021-09-21T09:23:28.672" v="405" actId="478"/>
        <pc:sldMkLst>
          <pc:docMk/>
          <pc:sldMk cId="3755916485" sldId="302"/>
        </pc:sldMkLst>
        <pc:spChg chg="mod">
          <ac:chgData name="Ivan Sgibnev" userId="738524a6cbfb960c" providerId="LiveId" clId="{13F4FECA-B55A-42F2-B697-5A58A944F531}" dt="2021-09-21T09:09:31.418" v="200"/>
          <ac:spMkLst>
            <pc:docMk/>
            <pc:sldMk cId="3755916485" sldId="302"/>
            <ac:spMk id="2" creationId="{024F1A24-01FF-49E4-BCCD-C4E082E1150B}"/>
          </ac:spMkLst>
        </pc:spChg>
        <pc:spChg chg="mod">
          <ac:chgData name="Ivan Sgibnev" userId="738524a6cbfb960c" providerId="LiveId" clId="{13F4FECA-B55A-42F2-B697-5A58A944F531}" dt="2021-09-21T09:09:47.854" v="201" actId="255"/>
          <ac:spMkLst>
            <pc:docMk/>
            <pc:sldMk cId="3755916485" sldId="302"/>
            <ac:spMk id="4" creationId="{6FA427C7-3C09-4837-9C56-E02EBA590E64}"/>
          </ac:spMkLst>
        </pc:spChg>
        <pc:spChg chg="add del mod">
          <ac:chgData name="Ivan Sgibnev" userId="738524a6cbfb960c" providerId="LiveId" clId="{13F4FECA-B55A-42F2-B697-5A58A944F531}" dt="2021-09-21T09:23:28.672" v="405" actId="478"/>
          <ac:spMkLst>
            <pc:docMk/>
            <pc:sldMk cId="3755916485" sldId="302"/>
            <ac:spMk id="5" creationId="{8D584542-6154-4C85-AD46-6D1110FDC953}"/>
          </ac:spMkLst>
        </pc:spChg>
        <pc:spChg chg="add del">
          <ac:chgData name="Ivan Sgibnev" userId="738524a6cbfb960c" providerId="LiveId" clId="{13F4FECA-B55A-42F2-B697-5A58A944F531}" dt="2021-09-21T09:11:02.326" v="209" actId="22"/>
          <ac:spMkLst>
            <pc:docMk/>
            <pc:sldMk cId="3755916485" sldId="302"/>
            <ac:spMk id="6" creationId="{1FF0E336-3400-4622-9620-F2C9D2486084}"/>
          </ac:spMkLst>
        </pc:spChg>
        <pc:spChg chg="add del mod">
          <ac:chgData name="Ivan Sgibnev" userId="738524a6cbfb960c" providerId="LiveId" clId="{13F4FECA-B55A-42F2-B697-5A58A944F531}" dt="2021-09-21T09:23:27.640" v="404" actId="478"/>
          <ac:spMkLst>
            <pc:docMk/>
            <pc:sldMk cId="3755916485" sldId="302"/>
            <ac:spMk id="7" creationId="{1AC3160E-0B18-4A3A-AA6A-8F9FB4132EB2}"/>
          </ac:spMkLst>
        </pc:spChg>
      </pc:sldChg>
      <pc:sldChg chg="addSp delSp modSp add mod ord">
        <pc:chgData name="Ivan Sgibnev" userId="738524a6cbfb960c" providerId="LiveId" clId="{13F4FECA-B55A-42F2-B697-5A58A944F531}" dt="2021-09-21T09:11:55.365" v="223" actId="1076"/>
        <pc:sldMkLst>
          <pc:docMk/>
          <pc:sldMk cId="1775224407" sldId="303"/>
        </pc:sldMkLst>
        <pc:spChg chg="mod">
          <ac:chgData name="Ivan Sgibnev" userId="738524a6cbfb960c" providerId="LiveId" clId="{13F4FECA-B55A-42F2-B697-5A58A944F531}" dt="2021-09-21T09:11:37.871" v="218"/>
          <ac:spMkLst>
            <pc:docMk/>
            <pc:sldMk cId="1775224407" sldId="303"/>
            <ac:spMk id="2" creationId="{024F1A24-01FF-49E4-BCCD-C4E082E1150B}"/>
          </ac:spMkLst>
        </pc:spChg>
        <pc:spChg chg="del">
          <ac:chgData name="Ivan Sgibnev" userId="738524a6cbfb960c" providerId="LiveId" clId="{13F4FECA-B55A-42F2-B697-5A58A944F531}" dt="2021-09-21T09:11:45.926" v="219" actId="478"/>
          <ac:spMkLst>
            <pc:docMk/>
            <pc:sldMk cId="1775224407" sldId="303"/>
            <ac:spMk id="4" creationId="{6FA427C7-3C09-4837-9C56-E02EBA590E64}"/>
          </ac:spMkLst>
        </pc:spChg>
        <pc:spChg chg="del">
          <ac:chgData name="Ivan Sgibnev" userId="738524a6cbfb960c" providerId="LiveId" clId="{13F4FECA-B55A-42F2-B697-5A58A944F531}" dt="2021-09-21T09:11:47.863" v="220" actId="478"/>
          <ac:spMkLst>
            <pc:docMk/>
            <pc:sldMk cId="1775224407" sldId="303"/>
            <ac:spMk id="5" creationId="{8D584542-6154-4C85-AD46-6D1110FDC953}"/>
          </ac:spMkLst>
        </pc:spChg>
        <pc:spChg chg="del">
          <ac:chgData name="Ivan Sgibnev" userId="738524a6cbfb960c" providerId="LiveId" clId="{13F4FECA-B55A-42F2-B697-5A58A944F531}" dt="2021-09-21T09:11:48.912" v="221" actId="478"/>
          <ac:spMkLst>
            <pc:docMk/>
            <pc:sldMk cId="1775224407" sldId="303"/>
            <ac:spMk id="7" creationId="{1AC3160E-0B18-4A3A-AA6A-8F9FB4132EB2}"/>
          </ac:spMkLst>
        </pc:spChg>
        <pc:picChg chg="add mod">
          <ac:chgData name="Ivan Sgibnev" userId="738524a6cbfb960c" providerId="LiveId" clId="{13F4FECA-B55A-42F2-B697-5A58A944F531}" dt="2021-09-21T09:11:55.365" v="223" actId="1076"/>
          <ac:picMkLst>
            <pc:docMk/>
            <pc:sldMk cId="1775224407" sldId="303"/>
            <ac:picMk id="6" creationId="{35C7B8A3-7424-4AED-988D-19FB9AC6D15B}"/>
          </ac:picMkLst>
        </pc:picChg>
        <pc:picChg chg="add mod">
          <ac:chgData name="Ivan Sgibnev" userId="738524a6cbfb960c" providerId="LiveId" clId="{13F4FECA-B55A-42F2-B697-5A58A944F531}" dt="2021-09-21T09:11:55.365" v="223" actId="1076"/>
          <ac:picMkLst>
            <pc:docMk/>
            <pc:sldMk cId="1775224407" sldId="303"/>
            <ac:picMk id="8" creationId="{21E7A6D0-6017-403F-9CCF-D186BFC3A137}"/>
          </ac:picMkLst>
        </pc:picChg>
        <pc:picChg chg="add mod">
          <ac:chgData name="Ivan Sgibnev" userId="738524a6cbfb960c" providerId="LiveId" clId="{13F4FECA-B55A-42F2-B697-5A58A944F531}" dt="2021-09-21T09:11:55.365" v="223" actId="1076"/>
          <ac:picMkLst>
            <pc:docMk/>
            <pc:sldMk cId="1775224407" sldId="303"/>
            <ac:picMk id="9" creationId="{5A117A4B-BC69-4E5A-836C-829480303C5A}"/>
          </ac:picMkLst>
        </pc:picChg>
      </pc:sldChg>
      <pc:sldChg chg="modSp add del mod">
        <pc:chgData name="Ivan Sgibnev" userId="738524a6cbfb960c" providerId="LiveId" clId="{13F4FECA-B55A-42F2-B697-5A58A944F531}" dt="2021-09-21T09:11:24.220" v="213" actId="47"/>
        <pc:sldMkLst>
          <pc:docMk/>
          <pc:sldMk cId="4140294433" sldId="303"/>
        </pc:sldMkLst>
        <pc:spChg chg="mod">
          <ac:chgData name="Ivan Sgibnev" userId="738524a6cbfb960c" providerId="LiveId" clId="{13F4FECA-B55A-42F2-B697-5A58A944F531}" dt="2021-09-21T09:10:23.072" v="204"/>
          <ac:spMkLst>
            <pc:docMk/>
            <pc:sldMk cId="4140294433" sldId="303"/>
            <ac:spMk id="2" creationId="{024F1A24-01FF-49E4-BCCD-C4E082E1150B}"/>
          </ac:spMkLst>
        </pc:spChg>
        <pc:spChg chg="mod">
          <ac:chgData name="Ivan Sgibnev" userId="738524a6cbfb960c" providerId="LiveId" clId="{13F4FECA-B55A-42F2-B697-5A58A944F531}" dt="2021-09-21T09:10:32.069" v="205"/>
          <ac:spMkLst>
            <pc:docMk/>
            <pc:sldMk cId="4140294433" sldId="303"/>
            <ac:spMk id="4" creationId="{6FA427C7-3C09-4837-9C56-E02EBA590E64}"/>
          </ac:spMkLst>
        </pc:spChg>
      </pc:sldChg>
      <pc:sldChg chg="addSp delSp modSp add mod">
        <pc:chgData name="Ivan Sgibnev" userId="738524a6cbfb960c" providerId="LiveId" clId="{13F4FECA-B55A-42F2-B697-5A58A944F531}" dt="2021-09-21T09:14:15.496" v="262" actId="255"/>
        <pc:sldMkLst>
          <pc:docMk/>
          <pc:sldMk cId="502286234" sldId="304"/>
        </pc:sldMkLst>
        <pc:spChg chg="add mod">
          <ac:chgData name="Ivan Sgibnev" userId="738524a6cbfb960c" providerId="LiveId" clId="{13F4FECA-B55A-42F2-B697-5A58A944F531}" dt="2021-09-21T09:14:08.941" v="260" actId="255"/>
          <ac:spMkLst>
            <pc:docMk/>
            <pc:sldMk cId="502286234" sldId="304"/>
            <ac:spMk id="7" creationId="{80DA133D-A6AA-44F3-B3E4-9013393B41CC}"/>
          </ac:spMkLst>
        </pc:spChg>
        <pc:spChg chg="add mod">
          <ac:chgData name="Ivan Sgibnev" userId="738524a6cbfb960c" providerId="LiveId" clId="{13F4FECA-B55A-42F2-B697-5A58A944F531}" dt="2021-09-21T09:14:12.139" v="261" actId="255"/>
          <ac:spMkLst>
            <pc:docMk/>
            <pc:sldMk cId="502286234" sldId="304"/>
            <ac:spMk id="10" creationId="{05DADF20-2CBA-42AF-BC24-15ED2EBC0181}"/>
          </ac:spMkLst>
        </pc:spChg>
        <pc:spChg chg="add mod">
          <ac:chgData name="Ivan Sgibnev" userId="738524a6cbfb960c" providerId="LiveId" clId="{13F4FECA-B55A-42F2-B697-5A58A944F531}" dt="2021-09-21T09:14:15.496" v="262" actId="255"/>
          <ac:spMkLst>
            <pc:docMk/>
            <pc:sldMk cId="502286234" sldId="304"/>
            <ac:spMk id="11" creationId="{D9DD959F-B34B-4F69-BF20-B8BC895F9D33}"/>
          </ac:spMkLst>
        </pc:spChg>
        <pc:picChg chg="del">
          <ac:chgData name="Ivan Sgibnev" userId="738524a6cbfb960c" providerId="LiveId" clId="{13F4FECA-B55A-42F2-B697-5A58A944F531}" dt="2021-09-21T09:12:13.695" v="227" actId="478"/>
          <ac:picMkLst>
            <pc:docMk/>
            <pc:sldMk cId="502286234" sldId="304"/>
            <ac:picMk id="6" creationId="{35C7B8A3-7424-4AED-988D-19FB9AC6D15B}"/>
          </ac:picMkLst>
        </pc:picChg>
        <pc:picChg chg="del">
          <ac:chgData name="Ivan Sgibnev" userId="738524a6cbfb960c" providerId="LiveId" clId="{13F4FECA-B55A-42F2-B697-5A58A944F531}" dt="2021-09-21T09:12:12.945" v="226" actId="478"/>
          <ac:picMkLst>
            <pc:docMk/>
            <pc:sldMk cId="502286234" sldId="304"/>
            <ac:picMk id="8" creationId="{21E7A6D0-6017-403F-9CCF-D186BFC3A137}"/>
          </ac:picMkLst>
        </pc:picChg>
        <pc:picChg chg="del">
          <ac:chgData name="Ivan Sgibnev" userId="738524a6cbfb960c" providerId="LiveId" clId="{13F4FECA-B55A-42F2-B697-5A58A944F531}" dt="2021-09-21T09:12:14.099" v="228" actId="478"/>
          <ac:picMkLst>
            <pc:docMk/>
            <pc:sldMk cId="502286234" sldId="304"/>
            <ac:picMk id="9" creationId="{5A117A4B-BC69-4E5A-836C-829480303C5A}"/>
          </ac:picMkLst>
        </pc:picChg>
      </pc:sldChg>
      <pc:sldChg chg="addSp delSp modSp add mod">
        <pc:chgData name="Ivan Sgibnev" userId="738524a6cbfb960c" providerId="LiveId" clId="{13F4FECA-B55A-42F2-B697-5A58A944F531}" dt="2021-09-21T09:15:55.982" v="285" actId="1076"/>
        <pc:sldMkLst>
          <pc:docMk/>
          <pc:sldMk cId="1534664258" sldId="305"/>
        </pc:sldMkLst>
        <pc:spChg chg="mod">
          <ac:chgData name="Ivan Sgibnev" userId="738524a6cbfb960c" providerId="LiveId" clId="{13F4FECA-B55A-42F2-B697-5A58A944F531}" dt="2021-09-21T09:12:55.552" v="252" actId="20577"/>
          <ac:spMkLst>
            <pc:docMk/>
            <pc:sldMk cId="1534664258" sldId="305"/>
            <ac:spMk id="2" creationId="{024F1A24-01FF-49E4-BCCD-C4E082E1150B}"/>
          </ac:spMkLst>
        </pc:spChg>
        <pc:spChg chg="del">
          <ac:chgData name="Ivan Sgibnev" userId="738524a6cbfb960c" providerId="LiveId" clId="{13F4FECA-B55A-42F2-B697-5A58A944F531}" dt="2021-09-21T09:12:40.401" v="235" actId="478"/>
          <ac:spMkLst>
            <pc:docMk/>
            <pc:sldMk cId="1534664258" sldId="305"/>
            <ac:spMk id="7" creationId="{80DA133D-A6AA-44F3-B3E4-9013393B41CC}"/>
          </ac:spMkLst>
        </pc:spChg>
        <pc:spChg chg="del">
          <ac:chgData name="Ivan Sgibnev" userId="738524a6cbfb960c" providerId="LiveId" clId="{13F4FECA-B55A-42F2-B697-5A58A944F531}" dt="2021-09-21T09:12:39.879" v="234" actId="478"/>
          <ac:spMkLst>
            <pc:docMk/>
            <pc:sldMk cId="1534664258" sldId="305"/>
            <ac:spMk id="10" creationId="{05DADF20-2CBA-42AF-BC24-15ED2EBC0181}"/>
          </ac:spMkLst>
        </pc:spChg>
        <pc:spChg chg="del mod">
          <ac:chgData name="Ivan Sgibnev" userId="738524a6cbfb960c" providerId="LiveId" clId="{13F4FECA-B55A-42F2-B697-5A58A944F531}" dt="2021-09-21T09:12:41.418" v="237" actId="478"/>
          <ac:spMkLst>
            <pc:docMk/>
            <pc:sldMk cId="1534664258" sldId="305"/>
            <ac:spMk id="11" creationId="{D9DD959F-B34B-4F69-BF20-B8BC895F9D33}"/>
          </ac:spMkLst>
        </pc:spChg>
        <pc:picChg chg="add mod">
          <ac:chgData name="Ivan Sgibnev" userId="738524a6cbfb960c" providerId="LiveId" clId="{13F4FECA-B55A-42F2-B697-5A58A944F531}" dt="2021-09-21T09:15:55.982" v="285" actId="1076"/>
          <ac:picMkLst>
            <pc:docMk/>
            <pc:sldMk cId="1534664258" sldId="305"/>
            <ac:picMk id="6" creationId="{43DE9ED0-83E5-4B64-9824-3B088254ECB1}"/>
          </ac:picMkLst>
        </pc:picChg>
      </pc:sldChg>
      <pc:sldChg chg="addSp delSp modSp add mod">
        <pc:chgData name="Ivan Sgibnev" userId="738524a6cbfb960c" providerId="LiveId" clId="{13F4FECA-B55A-42F2-B697-5A58A944F531}" dt="2021-09-21T09:16:51.994" v="308" actId="20577"/>
        <pc:sldMkLst>
          <pc:docMk/>
          <pc:sldMk cId="1340542364" sldId="306"/>
        </pc:sldMkLst>
        <pc:spChg chg="mod">
          <ac:chgData name="Ivan Sgibnev" userId="738524a6cbfb960c" providerId="LiveId" clId="{13F4FECA-B55A-42F2-B697-5A58A944F531}" dt="2021-09-21T09:13:18.108" v="255"/>
          <ac:spMkLst>
            <pc:docMk/>
            <pc:sldMk cId="1340542364" sldId="306"/>
            <ac:spMk id="2" creationId="{024F1A24-01FF-49E4-BCCD-C4E082E1150B}"/>
          </ac:spMkLst>
        </pc:spChg>
        <pc:spChg chg="add mod">
          <ac:chgData name="Ivan Sgibnev" userId="738524a6cbfb960c" providerId="LiveId" clId="{13F4FECA-B55A-42F2-B697-5A58A944F531}" dt="2021-09-21T09:16:51.994" v="308" actId="20577"/>
          <ac:spMkLst>
            <pc:docMk/>
            <pc:sldMk cId="1340542364" sldId="306"/>
            <ac:spMk id="4" creationId="{38803BEA-F872-4CE3-AC57-277B0C9F3664}"/>
          </ac:spMkLst>
        </pc:spChg>
        <pc:picChg chg="add mod">
          <ac:chgData name="Ivan Sgibnev" userId="738524a6cbfb960c" providerId="LiveId" clId="{13F4FECA-B55A-42F2-B697-5A58A944F531}" dt="2021-09-21T09:13:37.704" v="258" actId="1076"/>
          <ac:picMkLst>
            <pc:docMk/>
            <pc:sldMk cId="1340542364" sldId="306"/>
            <ac:picMk id="5" creationId="{82193109-F498-4C94-8A55-A120E3E8D7A1}"/>
          </ac:picMkLst>
        </pc:picChg>
        <pc:picChg chg="del">
          <ac:chgData name="Ivan Sgibnev" userId="738524a6cbfb960c" providerId="LiveId" clId="{13F4FECA-B55A-42F2-B697-5A58A944F531}" dt="2021-09-21T09:13:19.916" v="256" actId="478"/>
          <ac:picMkLst>
            <pc:docMk/>
            <pc:sldMk cId="1340542364" sldId="306"/>
            <ac:picMk id="6" creationId="{43DE9ED0-83E5-4B64-9824-3B088254ECB1}"/>
          </ac:picMkLst>
        </pc:picChg>
        <pc:picChg chg="add mod">
          <ac:chgData name="Ivan Sgibnev" userId="738524a6cbfb960c" providerId="LiveId" clId="{13F4FECA-B55A-42F2-B697-5A58A944F531}" dt="2021-09-21T09:13:37.704" v="258" actId="1076"/>
          <ac:picMkLst>
            <pc:docMk/>
            <pc:sldMk cId="1340542364" sldId="306"/>
            <ac:picMk id="7" creationId="{478A8B15-113A-44F3-A896-F58242BAD3B9}"/>
          </ac:picMkLst>
        </pc:picChg>
      </pc:sldChg>
      <pc:sldChg chg="addSp delSp modSp add del mod">
        <pc:chgData name="Ivan Sgibnev" userId="738524a6cbfb960c" providerId="LiveId" clId="{13F4FECA-B55A-42F2-B697-5A58A944F531}" dt="2021-09-21T09:16:00.686" v="286" actId="47"/>
        <pc:sldMkLst>
          <pc:docMk/>
          <pc:sldMk cId="4274461969" sldId="307"/>
        </pc:sldMkLst>
        <pc:spChg chg="del">
          <ac:chgData name="Ivan Sgibnev" userId="738524a6cbfb960c" providerId="LiveId" clId="{13F4FECA-B55A-42F2-B697-5A58A944F531}" dt="2021-09-21T09:14:50.500" v="267" actId="478"/>
          <ac:spMkLst>
            <pc:docMk/>
            <pc:sldMk cId="4274461969" sldId="307"/>
            <ac:spMk id="4" creationId="{38803BEA-F872-4CE3-AC57-277B0C9F3664}"/>
          </ac:spMkLst>
        </pc:spChg>
        <pc:spChg chg="add del mod">
          <ac:chgData name="Ivan Sgibnev" userId="738524a6cbfb960c" providerId="LiveId" clId="{13F4FECA-B55A-42F2-B697-5A58A944F531}" dt="2021-09-21T09:14:52.203" v="269"/>
          <ac:spMkLst>
            <pc:docMk/>
            <pc:sldMk cId="4274461969" sldId="307"/>
            <ac:spMk id="6" creationId="{87BC6FBB-F2F9-4570-A3CE-DFA9BA8B6D5E}"/>
          </ac:spMkLst>
        </pc:spChg>
        <pc:spChg chg="add mod">
          <ac:chgData name="Ivan Sgibnev" userId="738524a6cbfb960c" providerId="LiveId" clId="{13F4FECA-B55A-42F2-B697-5A58A944F531}" dt="2021-09-21T09:15:11.163" v="276" actId="1076"/>
          <ac:spMkLst>
            <pc:docMk/>
            <pc:sldMk cId="4274461969" sldId="307"/>
            <ac:spMk id="11" creationId="{406572CF-1092-49B3-B529-059104F49C72}"/>
          </ac:spMkLst>
        </pc:spChg>
        <pc:picChg chg="del">
          <ac:chgData name="Ivan Sgibnev" userId="738524a6cbfb960c" providerId="LiveId" clId="{13F4FECA-B55A-42F2-B697-5A58A944F531}" dt="2021-09-21T09:14:53.939" v="270" actId="478"/>
          <ac:picMkLst>
            <pc:docMk/>
            <pc:sldMk cId="4274461969" sldId="307"/>
            <ac:picMk id="5" creationId="{82193109-F498-4C94-8A55-A120E3E8D7A1}"/>
          </ac:picMkLst>
        </pc:picChg>
        <pc:picChg chg="del">
          <ac:chgData name="Ivan Sgibnev" userId="738524a6cbfb960c" providerId="LiveId" clId="{13F4FECA-B55A-42F2-B697-5A58A944F531}" dt="2021-09-21T09:14:54.781" v="271" actId="478"/>
          <ac:picMkLst>
            <pc:docMk/>
            <pc:sldMk cId="4274461969" sldId="307"/>
            <ac:picMk id="7" creationId="{478A8B15-113A-44F3-A896-F58242BAD3B9}"/>
          </ac:picMkLst>
        </pc:picChg>
        <pc:picChg chg="add del mod">
          <ac:chgData name="Ivan Sgibnev" userId="738524a6cbfb960c" providerId="LiveId" clId="{13F4FECA-B55A-42F2-B697-5A58A944F531}" dt="2021-09-21T09:14:52.203" v="269"/>
          <ac:picMkLst>
            <pc:docMk/>
            <pc:sldMk cId="4274461969" sldId="307"/>
            <ac:picMk id="8" creationId="{4FD43082-8E38-4748-94F6-2C69411C39E3}"/>
          </ac:picMkLst>
        </pc:picChg>
        <pc:picChg chg="add del mod">
          <ac:chgData name="Ivan Sgibnev" userId="738524a6cbfb960c" providerId="LiveId" clId="{13F4FECA-B55A-42F2-B697-5A58A944F531}" dt="2021-09-21T09:14:52.203" v="269"/>
          <ac:picMkLst>
            <pc:docMk/>
            <pc:sldMk cId="4274461969" sldId="307"/>
            <ac:picMk id="9" creationId="{79C7ADF1-B104-4935-91F8-F4B7A0404337}"/>
          </ac:picMkLst>
        </pc:picChg>
        <pc:picChg chg="add del mod">
          <ac:chgData name="Ivan Sgibnev" userId="738524a6cbfb960c" providerId="LiveId" clId="{13F4FECA-B55A-42F2-B697-5A58A944F531}" dt="2021-09-21T09:14:52.203" v="269"/>
          <ac:picMkLst>
            <pc:docMk/>
            <pc:sldMk cId="4274461969" sldId="307"/>
            <ac:picMk id="10" creationId="{8E478EE2-7C11-4C89-9B3D-1E6AFB430FC3}"/>
          </ac:picMkLst>
        </pc:picChg>
        <pc:picChg chg="add mod">
          <ac:chgData name="Ivan Sgibnev" userId="738524a6cbfb960c" providerId="LiveId" clId="{13F4FECA-B55A-42F2-B697-5A58A944F531}" dt="2021-09-21T09:15:01.732" v="275"/>
          <ac:picMkLst>
            <pc:docMk/>
            <pc:sldMk cId="4274461969" sldId="307"/>
            <ac:picMk id="12" creationId="{B320883E-5A10-4FA8-80C9-04C462D0CB20}"/>
          </ac:picMkLst>
        </pc:picChg>
        <pc:picChg chg="add mod">
          <ac:chgData name="Ivan Sgibnev" userId="738524a6cbfb960c" providerId="LiveId" clId="{13F4FECA-B55A-42F2-B697-5A58A944F531}" dt="2021-09-21T09:15:01.732" v="275"/>
          <ac:picMkLst>
            <pc:docMk/>
            <pc:sldMk cId="4274461969" sldId="307"/>
            <ac:picMk id="13" creationId="{CFAA620A-1AD1-4755-9C34-A1F2DC40D651}"/>
          </ac:picMkLst>
        </pc:picChg>
        <pc:picChg chg="add mod">
          <ac:chgData name="Ivan Sgibnev" userId="738524a6cbfb960c" providerId="LiveId" clId="{13F4FECA-B55A-42F2-B697-5A58A944F531}" dt="2021-09-21T09:15:01.732" v="275"/>
          <ac:picMkLst>
            <pc:docMk/>
            <pc:sldMk cId="4274461969" sldId="307"/>
            <ac:picMk id="14" creationId="{DFEE2548-236C-48F6-AF9C-53BDB454FBBF}"/>
          </ac:picMkLst>
        </pc:picChg>
      </pc:sldChg>
      <pc:sldChg chg="add del">
        <pc:chgData name="Ivan Sgibnev" userId="738524a6cbfb960c" providerId="LiveId" clId="{13F4FECA-B55A-42F2-B697-5A58A944F531}" dt="2021-09-21T09:16:03.113" v="288" actId="47"/>
        <pc:sldMkLst>
          <pc:docMk/>
          <pc:sldMk cId="524841846" sldId="308"/>
        </pc:sldMkLst>
      </pc:sldChg>
      <pc:sldChg chg="add del">
        <pc:chgData name="Ivan Sgibnev" userId="738524a6cbfb960c" providerId="LiveId" clId="{13F4FECA-B55A-42F2-B697-5A58A944F531}" dt="2021-09-21T09:16:04.953" v="289" actId="47"/>
        <pc:sldMkLst>
          <pc:docMk/>
          <pc:sldMk cId="1638030570" sldId="309"/>
        </pc:sldMkLst>
      </pc:sldChg>
      <pc:sldChg chg="add del">
        <pc:chgData name="Ivan Sgibnev" userId="738524a6cbfb960c" providerId="LiveId" clId="{13F4FECA-B55A-42F2-B697-5A58A944F531}" dt="2021-09-21T09:16:01.969" v="287" actId="47"/>
        <pc:sldMkLst>
          <pc:docMk/>
          <pc:sldMk cId="3239671991" sldId="310"/>
        </pc:sldMkLst>
      </pc:sldChg>
      <pc:sldChg chg="addSp delSp modSp add mod">
        <pc:chgData name="Ivan Sgibnev" userId="738524a6cbfb960c" providerId="LiveId" clId="{13F4FECA-B55A-42F2-B697-5A58A944F531}" dt="2021-09-21T09:15:53.301" v="284" actId="1076"/>
        <pc:sldMkLst>
          <pc:docMk/>
          <pc:sldMk cId="2489977646" sldId="311"/>
        </pc:sldMkLst>
        <pc:spChg chg="mod">
          <ac:chgData name="Ivan Sgibnev" userId="738524a6cbfb960c" providerId="LiveId" clId="{13F4FECA-B55A-42F2-B697-5A58A944F531}" dt="2021-09-21T09:15:37.827" v="280" actId="2711"/>
          <ac:spMkLst>
            <pc:docMk/>
            <pc:sldMk cId="2489977646" sldId="311"/>
            <ac:spMk id="4" creationId="{38803BEA-F872-4CE3-AC57-277B0C9F3664}"/>
          </ac:spMkLst>
        </pc:spChg>
        <pc:picChg chg="del">
          <ac:chgData name="Ivan Sgibnev" userId="738524a6cbfb960c" providerId="LiveId" clId="{13F4FECA-B55A-42F2-B697-5A58A944F531}" dt="2021-09-21T09:15:43.247" v="282" actId="478"/>
          <ac:picMkLst>
            <pc:docMk/>
            <pc:sldMk cId="2489977646" sldId="311"/>
            <ac:picMk id="5" creationId="{82193109-F498-4C94-8A55-A120E3E8D7A1}"/>
          </ac:picMkLst>
        </pc:picChg>
        <pc:picChg chg="add mod">
          <ac:chgData name="Ivan Sgibnev" userId="738524a6cbfb960c" providerId="LiveId" clId="{13F4FECA-B55A-42F2-B697-5A58A944F531}" dt="2021-09-21T09:15:53.301" v="284" actId="1076"/>
          <ac:picMkLst>
            <pc:docMk/>
            <pc:sldMk cId="2489977646" sldId="311"/>
            <ac:picMk id="6" creationId="{2B5631ED-4A2F-419D-9AC7-CF7829A851B1}"/>
          </ac:picMkLst>
        </pc:picChg>
        <pc:picChg chg="del">
          <ac:chgData name="Ivan Sgibnev" userId="738524a6cbfb960c" providerId="LiveId" clId="{13F4FECA-B55A-42F2-B697-5A58A944F531}" dt="2021-09-21T09:15:42.813" v="281" actId="478"/>
          <ac:picMkLst>
            <pc:docMk/>
            <pc:sldMk cId="2489977646" sldId="311"/>
            <ac:picMk id="7" creationId="{478A8B15-113A-44F3-A896-F58242BAD3B9}"/>
          </ac:picMkLst>
        </pc:picChg>
        <pc:picChg chg="add mod">
          <ac:chgData name="Ivan Sgibnev" userId="738524a6cbfb960c" providerId="LiveId" clId="{13F4FECA-B55A-42F2-B697-5A58A944F531}" dt="2021-09-21T09:15:53.301" v="284" actId="1076"/>
          <ac:picMkLst>
            <pc:docMk/>
            <pc:sldMk cId="2489977646" sldId="311"/>
            <ac:picMk id="8" creationId="{A890A8D8-61CC-405A-B8BE-31732CA70313}"/>
          </ac:picMkLst>
        </pc:picChg>
        <pc:picChg chg="add mod">
          <ac:chgData name="Ivan Sgibnev" userId="738524a6cbfb960c" providerId="LiveId" clId="{13F4FECA-B55A-42F2-B697-5A58A944F531}" dt="2021-09-21T09:15:53.301" v="284" actId="1076"/>
          <ac:picMkLst>
            <pc:docMk/>
            <pc:sldMk cId="2489977646" sldId="311"/>
            <ac:picMk id="9" creationId="{5C08CA14-7CA0-45DC-BD6D-A0D50CFEA27F}"/>
          </ac:picMkLst>
        </pc:picChg>
      </pc:sldChg>
      <pc:sldChg chg="addSp delSp modSp add mod">
        <pc:chgData name="Ivan Sgibnev" userId="738524a6cbfb960c" providerId="LiveId" clId="{13F4FECA-B55A-42F2-B697-5A58A944F531}" dt="2021-09-21T09:16:29.387" v="299" actId="1076"/>
        <pc:sldMkLst>
          <pc:docMk/>
          <pc:sldMk cId="538788626" sldId="312"/>
        </pc:sldMkLst>
        <pc:spChg chg="mod">
          <ac:chgData name="Ivan Sgibnev" userId="738524a6cbfb960c" providerId="LiveId" clId="{13F4FECA-B55A-42F2-B697-5A58A944F531}" dt="2021-09-21T09:16:17.083" v="294" actId="255"/>
          <ac:spMkLst>
            <pc:docMk/>
            <pc:sldMk cId="538788626" sldId="312"/>
            <ac:spMk id="4" creationId="{38803BEA-F872-4CE3-AC57-277B0C9F3664}"/>
          </ac:spMkLst>
        </pc:spChg>
        <pc:picChg chg="del">
          <ac:chgData name="Ivan Sgibnev" userId="738524a6cbfb960c" providerId="LiveId" clId="{13F4FECA-B55A-42F2-B697-5A58A944F531}" dt="2021-09-21T09:16:18.554" v="295" actId="478"/>
          <ac:picMkLst>
            <pc:docMk/>
            <pc:sldMk cId="538788626" sldId="312"/>
            <ac:picMk id="6" creationId="{2B5631ED-4A2F-419D-9AC7-CF7829A851B1}"/>
          </ac:picMkLst>
        </pc:picChg>
        <pc:picChg chg="add mod">
          <ac:chgData name="Ivan Sgibnev" userId="738524a6cbfb960c" providerId="LiveId" clId="{13F4FECA-B55A-42F2-B697-5A58A944F531}" dt="2021-09-21T09:16:29.387" v="299" actId="1076"/>
          <ac:picMkLst>
            <pc:docMk/>
            <pc:sldMk cId="538788626" sldId="312"/>
            <ac:picMk id="7" creationId="{511A4ABF-31BE-4A18-B835-F7867C097CF8}"/>
          </ac:picMkLst>
        </pc:picChg>
        <pc:picChg chg="del">
          <ac:chgData name="Ivan Sgibnev" userId="738524a6cbfb960c" providerId="LiveId" clId="{13F4FECA-B55A-42F2-B697-5A58A944F531}" dt="2021-09-21T09:16:19.018" v="296" actId="478"/>
          <ac:picMkLst>
            <pc:docMk/>
            <pc:sldMk cId="538788626" sldId="312"/>
            <ac:picMk id="8" creationId="{A890A8D8-61CC-405A-B8BE-31732CA70313}"/>
          </ac:picMkLst>
        </pc:picChg>
        <pc:picChg chg="del">
          <ac:chgData name="Ivan Sgibnev" userId="738524a6cbfb960c" providerId="LiveId" clId="{13F4FECA-B55A-42F2-B697-5A58A944F531}" dt="2021-09-21T09:16:19.490" v="297" actId="478"/>
          <ac:picMkLst>
            <pc:docMk/>
            <pc:sldMk cId="538788626" sldId="312"/>
            <ac:picMk id="9" creationId="{5C08CA14-7CA0-45DC-BD6D-A0D50CFEA27F}"/>
          </ac:picMkLst>
        </pc:picChg>
        <pc:picChg chg="add mod">
          <ac:chgData name="Ivan Sgibnev" userId="738524a6cbfb960c" providerId="LiveId" clId="{13F4FECA-B55A-42F2-B697-5A58A944F531}" dt="2021-09-21T09:16:29.387" v="299" actId="1076"/>
          <ac:picMkLst>
            <pc:docMk/>
            <pc:sldMk cId="538788626" sldId="312"/>
            <ac:picMk id="10" creationId="{F033E3C3-A519-48E9-AA26-62581538169B}"/>
          </ac:picMkLst>
        </pc:picChg>
        <pc:picChg chg="add mod">
          <ac:chgData name="Ivan Sgibnev" userId="738524a6cbfb960c" providerId="LiveId" clId="{13F4FECA-B55A-42F2-B697-5A58A944F531}" dt="2021-09-21T09:16:29.387" v="299" actId="1076"/>
          <ac:picMkLst>
            <pc:docMk/>
            <pc:sldMk cId="538788626" sldId="312"/>
            <ac:picMk id="11" creationId="{B3CFEBD4-81A7-44BC-9DFF-DF149B13C453}"/>
          </ac:picMkLst>
        </pc:picChg>
        <pc:picChg chg="add mod">
          <ac:chgData name="Ivan Sgibnev" userId="738524a6cbfb960c" providerId="LiveId" clId="{13F4FECA-B55A-42F2-B697-5A58A944F531}" dt="2021-09-21T09:16:29.387" v="299" actId="1076"/>
          <ac:picMkLst>
            <pc:docMk/>
            <pc:sldMk cId="538788626" sldId="312"/>
            <ac:picMk id="12" creationId="{95AB8763-7DF3-4016-A9E6-3E0269CE6758}"/>
          </ac:picMkLst>
        </pc:picChg>
      </pc:sldChg>
      <pc:sldChg chg="add del">
        <pc:chgData name="Ivan Sgibnev" userId="738524a6cbfb960c" providerId="LiveId" clId="{13F4FECA-B55A-42F2-B697-5A58A944F531}" dt="2021-09-21T09:17:35.516" v="319" actId="47"/>
        <pc:sldMkLst>
          <pc:docMk/>
          <pc:sldMk cId="998067997" sldId="313"/>
        </pc:sldMkLst>
      </pc:sldChg>
      <pc:sldChg chg="delSp modSp add mod">
        <pc:chgData name="Ivan Sgibnev" userId="738524a6cbfb960c" providerId="LiveId" clId="{13F4FECA-B55A-42F2-B697-5A58A944F531}" dt="2021-09-21T09:17:30.406" v="318" actId="478"/>
        <pc:sldMkLst>
          <pc:docMk/>
          <pc:sldMk cId="3905036813" sldId="314"/>
        </pc:sldMkLst>
        <pc:spChg chg="mod">
          <ac:chgData name="Ivan Sgibnev" userId="738524a6cbfb960c" providerId="LiveId" clId="{13F4FECA-B55A-42F2-B697-5A58A944F531}" dt="2021-09-21T09:17:27.371" v="314" actId="255"/>
          <ac:spMkLst>
            <pc:docMk/>
            <pc:sldMk cId="3905036813" sldId="314"/>
            <ac:spMk id="4" creationId="{38803BEA-F872-4CE3-AC57-277B0C9F3664}"/>
          </ac:spMkLst>
        </pc:spChg>
        <pc:picChg chg="del">
          <ac:chgData name="Ivan Sgibnev" userId="738524a6cbfb960c" providerId="LiveId" clId="{13F4FECA-B55A-42F2-B697-5A58A944F531}" dt="2021-09-21T09:17:28.798" v="315" actId="478"/>
          <ac:picMkLst>
            <pc:docMk/>
            <pc:sldMk cId="3905036813" sldId="314"/>
            <ac:picMk id="7" creationId="{511A4ABF-31BE-4A18-B835-F7867C097CF8}"/>
          </ac:picMkLst>
        </pc:picChg>
        <pc:picChg chg="del">
          <ac:chgData name="Ivan Sgibnev" userId="738524a6cbfb960c" providerId="LiveId" clId="{13F4FECA-B55A-42F2-B697-5A58A944F531}" dt="2021-09-21T09:17:29.243" v="316" actId="478"/>
          <ac:picMkLst>
            <pc:docMk/>
            <pc:sldMk cId="3905036813" sldId="314"/>
            <ac:picMk id="10" creationId="{F033E3C3-A519-48E9-AA26-62581538169B}"/>
          </ac:picMkLst>
        </pc:picChg>
        <pc:picChg chg="del">
          <ac:chgData name="Ivan Sgibnev" userId="738524a6cbfb960c" providerId="LiveId" clId="{13F4FECA-B55A-42F2-B697-5A58A944F531}" dt="2021-09-21T09:17:29.879" v="317" actId="478"/>
          <ac:picMkLst>
            <pc:docMk/>
            <pc:sldMk cId="3905036813" sldId="314"/>
            <ac:picMk id="11" creationId="{B3CFEBD4-81A7-44BC-9DFF-DF149B13C453}"/>
          </ac:picMkLst>
        </pc:picChg>
        <pc:picChg chg="del">
          <ac:chgData name="Ivan Sgibnev" userId="738524a6cbfb960c" providerId="LiveId" clId="{13F4FECA-B55A-42F2-B697-5A58A944F531}" dt="2021-09-21T09:17:30.406" v="318" actId="478"/>
          <ac:picMkLst>
            <pc:docMk/>
            <pc:sldMk cId="3905036813" sldId="314"/>
            <ac:picMk id="12" creationId="{95AB8763-7DF3-4016-A9E6-3E0269CE6758}"/>
          </ac:picMkLst>
        </pc:picChg>
      </pc:sldChg>
      <pc:sldChg chg="addSp delSp modSp add mod">
        <pc:chgData name="Ivan Sgibnev" userId="738524a6cbfb960c" providerId="LiveId" clId="{13F4FECA-B55A-42F2-B697-5A58A944F531}" dt="2021-09-21T09:32:10.314" v="420" actId="1076"/>
        <pc:sldMkLst>
          <pc:docMk/>
          <pc:sldMk cId="493671361" sldId="315"/>
        </pc:sldMkLst>
        <pc:spChg chg="mod">
          <ac:chgData name="Ivan Sgibnev" userId="738524a6cbfb960c" providerId="LiveId" clId="{13F4FECA-B55A-42F2-B697-5A58A944F531}" dt="2021-09-21T09:17:46.928" v="321"/>
          <ac:spMkLst>
            <pc:docMk/>
            <pc:sldMk cId="493671361" sldId="315"/>
            <ac:spMk id="2" creationId="{024F1A24-01FF-49E4-BCCD-C4E082E1150B}"/>
          </ac:spMkLst>
        </pc:spChg>
        <pc:spChg chg="del">
          <ac:chgData name="Ivan Sgibnev" userId="738524a6cbfb960c" providerId="LiveId" clId="{13F4FECA-B55A-42F2-B697-5A58A944F531}" dt="2021-09-21T09:17:54.407" v="322" actId="478"/>
          <ac:spMkLst>
            <pc:docMk/>
            <pc:sldMk cId="493671361" sldId="315"/>
            <ac:spMk id="4" creationId="{38803BEA-F872-4CE3-AC57-277B0C9F3664}"/>
          </ac:spMkLst>
        </pc:spChg>
        <pc:picChg chg="add mod">
          <ac:chgData name="Ivan Sgibnev" userId="738524a6cbfb960c" providerId="LiveId" clId="{13F4FECA-B55A-42F2-B697-5A58A944F531}" dt="2021-09-21T09:31:18.791" v="411" actId="1076"/>
          <ac:picMkLst>
            <pc:docMk/>
            <pc:sldMk cId="493671361" sldId="315"/>
            <ac:picMk id="5" creationId="{249C35D5-7126-4B44-8C86-948AFF4B4E49}"/>
          </ac:picMkLst>
        </pc:picChg>
        <pc:picChg chg="add mod">
          <ac:chgData name="Ivan Sgibnev" userId="738524a6cbfb960c" providerId="LiveId" clId="{13F4FECA-B55A-42F2-B697-5A58A944F531}" dt="2021-09-21T09:31:25.945" v="412" actId="1076"/>
          <ac:picMkLst>
            <pc:docMk/>
            <pc:sldMk cId="493671361" sldId="315"/>
            <ac:picMk id="6" creationId="{69760D61-D425-408C-9A58-357B89743C28}"/>
          </ac:picMkLst>
        </pc:picChg>
        <pc:picChg chg="add del mod">
          <ac:chgData name="Ivan Sgibnev" userId="738524a6cbfb960c" providerId="LiveId" clId="{13F4FECA-B55A-42F2-B697-5A58A944F531}" dt="2021-09-21T09:31:51.976" v="418" actId="478"/>
          <ac:picMkLst>
            <pc:docMk/>
            <pc:sldMk cId="493671361" sldId="315"/>
            <ac:picMk id="7" creationId="{2E2E524C-44D2-4472-A859-F4AD8741DD8C}"/>
          </ac:picMkLst>
        </pc:picChg>
        <pc:picChg chg="add mod">
          <ac:chgData name="Ivan Sgibnev" userId="738524a6cbfb960c" providerId="LiveId" clId="{13F4FECA-B55A-42F2-B697-5A58A944F531}" dt="2021-09-21T09:32:10.314" v="420" actId="1076"/>
          <ac:picMkLst>
            <pc:docMk/>
            <pc:sldMk cId="493671361" sldId="315"/>
            <ac:picMk id="8" creationId="{931327C0-379E-47D0-ADB3-0F6DB682C1CD}"/>
          </ac:picMkLst>
        </pc:picChg>
        <pc:picChg chg="add del mod">
          <ac:chgData name="Ivan Sgibnev" userId="738524a6cbfb960c" providerId="LiveId" clId="{13F4FECA-B55A-42F2-B697-5A58A944F531}" dt="2021-09-21T09:32:07.533" v="419" actId="478"/>
          <ac:picMkLst>
            <pc:docMk/>
            <pc:sldMk cId="493671361" sldId="315"/>
            <ac:picMk id="9" creationId="{5FD213F8-2BE1-42C4-9D81-D7827CD19C06}"/>
          </ac:picMkLst>
        </pc:picChg>
      </pc:sldChg>
      <pc:sldChg chg="addSp delSp modSp add mod">
        <pc:chgData name="Ivan Sgibnev" userId="738524a6cbfb960c" providerId="LiveId" clId="{13F4FECA-B55A-42F2-B697-5A58A944F531}" dt="2021-09-21T09:18:46.275" v="334" actId="1076"/>
        <pc:sldMkLst>
          <pc:docMk/>
          <pc:sldMk cId="3119091981" sldId="316"/>
        </pc:sldMkLst>
        <pc:spChg chg="mod">
          <ac:chgData name="Ivan Sgibnev" userId="738524a6cbfb960c" providerId="LiveId" clId="{13F4FECA-B55A-42F2-B697-5A58A944F531}" dt="2021-09-21T09:18:29.384" v="330"/>
          <ac:spMkLst>
            <pc:docMk/>
            <pc:sldMk cId="3119091981" sldId="316"/>
            <ac:spMk id="2" creationId="{024F1A24-01FF-49E4-BCCD-C4E082E1150B}"/>
          </ac:spMkLst>
        </pc:spChg>
        <pc:picChg chg="del">
          <ac:chgData name="Ivan Sgibnev" userId="738524a6cbfb960c" providerId="LiveId" clId="{13F4FECA-B55A-42F2-B697-5A58A944F531}" dt="2021-09-21T09:18:34.055" v="331" actId="478"/>
          <ac:picMkLst>
            <pc:docMk/>
            <pc:sldMk cId="3119091981" sldId="316"/>
            <ac:picMk id="5" creationId="{249C35D5-7126-4B44-8C86-948AFF4B4E49}"/>
          </ac:picMkLst>
        </pc:picChg>
        <pc:picChg chg="del">
          <ac:chgData name="Ivan Sgibnev" userId="738524a6cbfb960c" providerId="LiveId" clId="{13F4FECA-B55A-42F2-B697-5A58A944F531}" dt="2021-09-21T09:18:34.672" v="332" actId="478"/>
          <ac:picMkLst>
            <pc:docMk/>
            <pc:sldMk cId="3119091981" sldId="316"/>
            <ac:picMk id="6" creationId="{69760D61-D425-408C-9A58-357B89743C28}"/>
          </ac:picMkLst>
        </pc:picChg>
        <pc:picChg chg="add del mod">
          <ac:chgData name="Ivan Sgibnev" userId="738524a6cbfb960c" providerId="LiveId" clId="{13F4FECA-B55A-42F2-B697-5A58A944F531}" dt="2021-09-21T09:18:25.244" v="329"/>
          <ac:picMkLst>
            <pc:docMk/>
            <pc:sldMk cId="3119091981" sldId="316"/>
            <ac:picMk id="7" creationId="{AB80AB4D-8A30-49C7-A1F5-D9E223EB0518}"/>
          </ac:picMkLst>
        </pc:picChg>
        <pc:picChg chg="add del mod">
          <ac:chgData name="Ivan Sgibnev" userId="738524a6cbfb960c" providerId="LiveId" clId="{13F4FECA-B55A-42F2-B697-5A58A944F531}" dt="2021-09-21T09:18:25.244" v="329"/>
          <ac:picMkLst>
            <pc:docMk/>
            <pc:sldMk cId="3119091981" sldId="316"/>
            <ac:picMk id="8" creationId="{AA99D1D2-71F5-457D-B949-68C5EC5CE6FE}"/>
          </ac:picMkLst>
        </pc:picChg>
        <pc:picChg chg="add mod">
          <ac:chgData name="Ivan Sgibnev" userId="738524a6cbfb960c" providerId="LiveId" clId="{13F4FECA-B55A-42F2-B697-5A58A944F531}" dt="2021-09-21T09:18:46.275" v="334" actId="1076"/>
          <ac:picMkLst>
            <pc:docMk/>
            <pc:sldMk cId="3119091981" sldId="316"/>
            <ac:picMk id="9" creationId="{1D33AEF8-DBDA-4868-BD63-04BFC8CA2A33}"/>
          </ac:picMkLst>
        </pc:picChg>
      </pc:sldChg>
      <pc:sldChg chg="addSp delSp modSp add mod">
        <pc:chgData name="Ivan Sgibnev" userId="738524a6cbfb960c" providerId="LiveId" clId="{13F4FECA-B55A-42F2-B697-5A58A944F531}" dt="2021-09-21T09:19:44.900" v="352" actId="1076"/>
        <pc:sldMkLst>
          <pc:docMk/>
          <pc:sldMk cId="1761548480" sldId="317"/>
        </pc:sldMkLst>
        <pc:spChg chg="mod">
          <ac:chgData name="Ivan Sgibnev" userId="738524a6cbfb960c" providerId="LiveId" clId="{13F4FECA-B55A-42F2-B697-5A58A944F531}" dt="2021-09-21T09:19:02.632" v="339"/>
          <ac:spMkLst>
            <pc:docMk/>
            <pc:sldMk cId="1761548480" sldId="317"/>
            <ac:spMk id="2" creationId="{024F1A24-01FF-49E4-BCCD-C4E082E1150B}"/>
          </ac:spMkLst>
        </pc:spChg>
        <pc:picChg chg="add del mod">
          <ac:chgData name="Ivan Sgibnev" userId="738524a6cbfb960c" providerId="LiveId" clId="{13F4FECA-B55A-42F2-B697-5A58A944F531}" dt="2021-09-21T09:18:57.870" v="338" actId="478"/>
          <ac:picMkLst>
            <pc:docMk/>
            <pc:sldMk cId="1761548480" sldId="317"/>
            <ac:picMk id="4" creationId="{3DEC506F-7483-498B-AE85-6A8F8B0995C7}"/>
          </ac:picMkLst>
        </pc:picChg>
        <pc:picChg chg="add mod">
          <ac:chgData name="Ivan Sgibnev" userId="738524a6cbfb960c" providerId="LiveId" clId="{13F4FECA-B55A-42F2-B697-5A58A944F531}" dt="2021-09-21T09:19:43.771" v="351" actId="14100"/>
          <ac:picMkLst>
            <pc:docMk/>
            <pc:sldMk cId="1761548480" sldId="317"/>
            <ac:picMk id="5" creationId="{099C1F85-14FB-48A5-8680-38EA73EB00F2}"/>
          </ac:picMkLst>
        </pc:picChg>
        <pc:picChg chg="add mod">
          <ac:chgData name="Ivan Sgibnev" userId="738524a6cbfb960c" providerId="LiveId" clId="{13F4FECA-B55A-42F2-B697-5A58A944F531}" dt="2021-09-21T09:19:44.900" v="352" actId="1076"/>
          <ac:picMkLst>
            <pc:docMk/>
            <pc:sldMk cId="1761548480" sldId="317"/>
            <ac:picMk id="6" creationId="{7CB796A3-493A-4DED-A8BA-12F8C6DE5CD6}"/>
          </ac:picMkLst>
        </pc:picChg>
        <pc:picChg chg="del">
          <ac:chgData name="Ivan Sgibnev" userId="738524a6cbfb960c" providerId="LiveId" clId="{13F4FECA-B55A-42F2-B697-5A58A944F531}" dt="2021-09-21T09:19:03.945" v="340" actId="478"/>
          <ac:picMkLst>
            <pc:docMk/>
            <pc:sldMk cId="1761548480" sldId="317"/>
            <ac:picMk id="9" creationId="{1D33AEF8-DBDA-4868-BD63-04BFC8CA2A33}"/>
          </ac:picMkLst>
        </pc:picChg>
      </pc:sldChg>
      <pc:sldChg chg="addSp delSp modSp add mod">
        <pc:chgData name="Ivan Sgibnev" userId="738524a6cbfb960c" providerId="LiveId" clId="{13F4FECA-B55A-42F2-B697-5A58A944F531}" dt="2021-09-21T09:20:03.473" v="358" actId="1076"/>
        <pc:sldMkLst>
          <pc:docMk/>
          <pc:sldMk cId="2423538423" sldId="318"/>
        </pc:sldMkLst>
        <pc:spChg chg="mod">
          <ac:chgData name="Ivan Sgibnev" userId="738524a6cbfb960c" providerId="LiveId" clId="{13F4FECA-B55A-42F2-B697-5A58A944F531}" dt="2021-09-21T09:19:55.857" v="354"/>
          <ac:spMkLst>
            <pc:docMk/>
            <pc:sldMk cId="2423538423" sldId="318"/>
            <ac:spMk id="2" creationId="{024F1A24-01FF-49E4-BCCD-C4E082E1150B}"/>
          </ac:spMkLst>
        </pc:spChg>
        <pc:picChg chg="del">
          <ac:chgData name="Ivan Sgibnev" userId="738524a6cbfb960c" providerId="LiveId" clId="{13F4FECA-B55A-42F2-B697-5A58A944F531}" dt="2021-09-21T09:19:59.574" v="355" actId="478"/>
          <ac:picMkLst>
            <pc:docMk/>
            <pc:sldMk cId="2423538423" sldId="318"/>
            <ac:picMk id="5" creationId="{099C1F85-14FB-48A5-8680-38EA73EB00F2}"/>
          </ac:picMkLst>
        </pc:picChg>
        <pc:picChg chg="del">
          <ac:chgData name="Ivan Sgibnev" userId="738524a6cbfb960c" providerId="LiveId" clId="{13F4FECA-B55A-42F2-B697-5A58A944F531}" dt="2021-09-21T09:20:00" v="356" actId="478"/>
          <ac:picMkLst>
            <pc:docMk/>
            <pc:sldMk cId="2423538423" sldId="318"/>
            <ac:picMk id="6" creationId="{7CB796A3-493A-4DED-A8BA-12F8C6DE5CD6}"/>
          </ac:picMkLst>
        </pc:picChg>
        <pc:picChg chg="add mod">
          <ac:chgData name="Ivan Sgibnev" userId="738524a6cbfb960c" providerId="LiveId" clId="{13F4FECA-B55A-42F2-B697-5A58A944F531}" dt="2021-09-21T09:20:03.473" v="358" actId="1076"/>
          <ac:picMkLst>
            <pc:docMk/>
            <pc:sldMk cId="2423538423" sldId="318"/>
            <ac:picMk id="7" creationId="{8A6C1A27-AD18-43E5-B044-7B07A380A4F4}"/>
          </ac:picMkLst>
        </pc:picChg>
      </pc:sldChg>
      <pc:sldChg chg="delSp modSp add mod">
        <pc:chgData name="Ivan Sgibnev" userId="738524a6cbfb960c" providerId="LiveId" clId="{13F4FECA-B55A-42F2-B697-5A58A944F531}" dt="2021-09-21T09:20:41.834" v="399" actId="1076"/>
        <pc:sldMkLst>
          <pc:docMk/>
          <pc:sldMk cId="262553964" sldId="319"/>
        </pc:sldMkLst>
        <pc:spChg chg="mod">
          <ac:chgData name="Ivan Sgibnev" userId="738524a6cbfb960c" providerId="LiveId" clId="{13F4FECA-B55A-42F2-B697-5A58A944F531}" dt="2021-09-21T09:20:41.834" v="399" actId="1076"/>
          <ac:spMkLst>
            <pc:docMk/>
            <pc:sldMk cId="262553964" sldId="319"/>
            <ac:spMk id="2" creationId="{024F1A24-01FF-49E4-BCCD-C4E082E1150B}"/>
          </ac:spMkLst>
        </pc:spChg>
        <pc:picChg chg="del">
          <ac:chgData name="Ivan Sgibnev" userId="738524a6cbfb960c" providerId="LiveId" clId="{13F4FECA-B55A-42F2-B697-5A58A944F531}" dt="2021-09-21T09:20:11.906" v="361" actId="478"/>
          <ac:picMkLst>
            <pc:docMk/>
            <pc:sldMk cId="262553964" sldId="319"/>
            <ac:picMk id="7" creationId="{8A6C1A27-AD18-43E5-B044-7B07A380A4F4}"/>
          </ac:picMkLst>
        </pc:picChg>
      </pc:sldChg>
      <pc:sldChg chg="add">
        <pc:chgData name="Ivan Sgibnev" userId="738524a6cbfb960c" providerId="LiveId" clId="{13F4FECA-B55A-42F2-B697-5A58A944F531}" dt="2021-09-21T09:23:21.043" v="401" actId="2890"/>
        <pc:sldMkLst>
          <pc:docMk/>
          <pc:sldMk cId="2196285982" sldId="32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200"/>
              </a:spcBef>
              <a:buFont typeface="+mj-lt"/>
              <a:buNone/>
            </a:pPr>
            <a:endParaRPr lang="ru-RU" sz="1200" i="1" dirty="0"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032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200"/>
              </a:spcBef>
              <a:buFont typeface="+mj-lt"/>
              <a:buNone/>
            </a:pPr>
            <a:endParaRPr lang="ru-RU" sz="1200" i="1" dirty="0"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651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200"/>
              </a:spcBef>
              <a:buFont typeface="+mj-lt"/>
              <a:buNone/>
            </a:pPr>
            <a:endParaRPr lang="ru-RU" sz="1200" i="1" dirty="0"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108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200"/>
              </a:spcBef>
              <a:buFont typeface="+mj-lt"/>
              <a:buNone/>
            </a:pPr>
            <a:endParaRPr lang="ru-RU" sz="1200" i="1" dirty="0"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297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200"/>
              </a:spcBef>
              <a:buFont typeface="+mj-lt"/>
              <a:buNone/>
            </a:pPr>
            <a:endParaRPr lang="ru-RU" sz="1200" i="1" dirty="0"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213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200"/>
              </a:spcBef>
              <a:buFont typeface="+mj-lt"/>
              <a:buNone/>
            </a:pPr>
            <a:endParaRPr lang="ru-RU" sz="1200" i="1" dirty="0"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371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200"/>
              </a:spcBef>
              <a:buFont typeface="+mj-lt"/>
              <a:buNone/>
            </a:pPr>
            <a:endParaRPr lang="ru-RU" sz="1200" i="1" dirty="0"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63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200"/>
              </a:spcBef>
              <a:buFont typeface="+mj-lt"/>
              <a:buNone/>
            </a:pPr>
            <a:endParaRPr lang="ru-RU" sz="1200" i="1" dirty="0"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699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200"/>
              </a:spcBef>
              <a:buFont typeface="+mj-lt"/>
              <a:buNone/>
            </a:pPr>
            <a:endParaRPr lang="ru-RU" sz="1200" i="1" dirty="0"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740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200"/>
              </a:spcBef>
              <a:buFont typeface="+mj-lt"/>
              <a:buNone/>
            </a:pPr>
            <a:endParaRPr lang="ru-RU" sz="1200" i="1" dirty="0"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995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200"/>
              </a:spcBef>
              <a:buFont typeface="+mj-lt"/>
              <a:buNone/>
            </a:pPr>
            <a:endParaRPr lang="ru-RU" sz="1200" i="1" dirty="0"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612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200"/>
              </a:spcBef>
              <a:buFont typeface="+mj-lt"/>
              <a:buNone/>
            </a:pPr>
            <a:endParaRPr lang="ru-RU" sz="1200" i="1" dirty="0"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418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200"/>
              </a:spcBef>
              <a:buFont typeface="+mj-lt"/>
              <a:buNone/>
            </a:pPr>
            <a:endParaRPr lang="ru-RU" sz="1200" i="1" dirty="0"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470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200"/>
              </a:spcBef>
              <a:buFont typeface="+mj-lt"/>
              <a:buNone/>
            </a:pPr>
            <a:endParaRPr lang="ru-RU" sz="1200" i="1" dirty="0"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052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200"/>
              </a:spcBef>
              <a:buFont typeface="+mj-lt"/>
              <a:buNone/>
            </a:pPr>
            <a:endParaRPr lang="ru-RU" sz="1200" i="1" dirty="0"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596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1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01.08.2016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02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01.08.2016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42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2302"/>
            <a:ext cx="2628215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2302"/>
            <a:ext cx="7732286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01.08.2016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80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/>
          <p:nvPr/>
        </p:nvSpPr>
        <p:spPr>
          <a:xfrm>
            <a:off x="0" y="6727600"/>
            <a:ext cx="12188825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0"/>
          <p:cNvSpPr txBox="1">
            <a:spLocks noGrp="1"/>
          </p:cNvSpPr>
          <p:nvPr>
            <p:ph type="title"/>
          </p:nvPr>
        </p:nvSpPr>
        <p:spPr>
          <a:xfrm>
            <a:off x="415492" y="593367"/>
            <a:ext cx="11357841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body" idx="1"/>
          </p:nvPr>
        </p:nvSpPr>
        <p:spPr>
          <a:xfrm>
            <a:off x="415492" y="1562133"/>
            <a:ext cx="11357841" cy="45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448" lvl="0" indent="-45708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8895" lvl="1" indent="-423228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343" lvl="2" indent="-423228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7790" lvl="3" indent="-423228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238" lvl="4" indent="-423228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6686" lvl="5" indent="-423228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6133" lvl="6" indent="-423228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5581" lvl="7" indent="-423228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5028" lvl="8" indent="-42322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40"/>
          <p:cNvSpPr txBox="1">
            <a:spLocks noGrp="1"/>
          </p:cNvSpPr>
          <p:nvPr>
            <p:ph type="sldNum" idx="12"/>
          </p:nvPr>
        </p:nvSpPr>
        <p:spPr>
          <a:xfrm>
            <a:off x="11293669" y="6217623"/>
            <a:ext cx="731409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3969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01.08.2016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6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01.08.2016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04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2" y="1845734"/>
            <a:ext cx="4936474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01.08.2016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53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01.08.2016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45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01.08.2016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27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01.08.2016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90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r>
              <a:rPr lang="en-US"/>
              <a:t>01.08.2016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95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5" y="5074920"/>
            <a:ext cx="10111011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4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01.08.2016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48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1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/>
              <a:t>01.08.2016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microsoft.com/office/2007/relationships/hdphoto" Target="../media/hdphoto2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gif"/><Relationship Id="rId5" Type="http://schemas.openxmlformats.org/officeDocument/2006/relationships/image" Target="../media/image25.gif"/><Relationship Id="rId4" Type="http://schemas.openxmlformats.org/officeDocument/2006/relationships/image" Target="../media/image2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2526032"/>
          </a:xfrm>
        </p:spPr>
        <p:txBody>
          <a:bodyPr rtlCol="0">
            <a:noAutofit/>
          </a:bodyPr>
          <a:lstStyle/>
          <a:p>
            <a:pPr algn="ctr" rtl="0"/>
            <a:r>
              <a:rPr lang="ru-RU" sz="5400" dirty="0">
                <a:latin typeface="Segoe UI" panose="020B0502040204020203" pitchFamily="34" charset="0"/>
                <a:cs typeface="Segoe UI" panose="020B0502040204020203" pitchFamily="34" charset="0"/>
              </a:rPr>
              <a:t>Основы машинного обучения</a:t>
            </a:r>
            <a:endParaRPr lang="ru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6521" y="4437112"/>
            <a:ext cx="10055781" cy="1143000"/>
          </a:xfrm>
        </p:spPr>
        <p:txBody>
          <a:bodyPr rtlCol="0"/>
          <a:lstStyle/>
          <a:p>
            <a:pPr rtl="0"/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Лектор: </a:t>
            </a:r>
            <a:r>
              <a:rPr lang="ru-RU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сгибнев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и. В.</a:t>
            </a:r>
          </a:p>
          <a:p>
            <a:pPr rtl="0"/>
            <a:endParaRPr lang="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-16450" y="7485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ru-RU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Примеры задач машинного обучения</a:t>
            </a:r>
            <a:endParaRPr lang="ru-RU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38803BEA-F872-4CE3-AC57-277B0C9F36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5780" y="1340768"/>
                <a:ext cx="10229211" cy="435020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13" indent="-91413" algn="l" defTabSz="914126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99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3933" indent="-182825" algn="l" defTabSz="914126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799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758" indent="-182825" algn="l" defTabSz="914126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583" indent="-182825" algn="l" defTabSz="914126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408" indent="-182825" algn="l" defTabSz="914126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099670" indent="-228531" algn="l" defTabSz="914126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299610" indent="-228531" algn="l" defTabSz="914126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499550" indent="-228531" algn="l" defTabSz="914126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699490" indent="-228531" algn="l" defTabSz="914126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sz="2000" dirty="0">
                    <a:solidFill>
                      <a:schemeClr val="tx1"/>
                    </a:solidFill>
                  </a:rPr>
                  <a:t>Кредитный </a:t>
                </a:r>
                <a:r>
                  <a:rPr lang="ru-RU" sz="2000" dirty="0" err="1">
                    <a:solidFill>
                      <a:schemeClr val="tx1"/>
                    </a:solidFill>
                  </a:rPr>
                  <a:t>скоринг</a:t>
                </a:r>
                <a:r>
                  <a:rPr lang="ru-RU" sz="20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457063" lvl="1" indent="0">
                  <a:buFont typeface="Calibri" pitchFamily="34" charset="0"/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- объект – данные о заёмщике</a:t>
                </a:r>
              </a:p>
              <a:p>
                <a:pPr marL="457063" lvl="1" indent="0">
                  <a:buFont typeface="Calibri" pitchFamily="34" charset="0"/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- ответ – решение по кредиту / ипотеке</a:t>
                </a:r>
              </a:p>
              <a:p>
                <a:pPr lvl="1">
                  <a:buFontTx/>
                  <a:buChar char="-"/>
                </a:pPr>
                <a:endParaRPr lang="ru-RU" sz="2000" dirty="0">
                  <a:solidFill>
                    <a:schemeClr val="tx1"/>
                  </a:solidFill>
                </a:endParaRPr>
              </a:p>
              <a:p>
                <a:r>
                  <a:rPr lang="ru-RU" sz="2000" dirty="0">
                    <a:solidFill>
                      <a:schemeClr val="tx1"/>
                    </a:solidFill>
                  </a:rPr>
                  <a:t> Предсказание оттока клиентов:</a:t>
                </a:r>
              </a:p>
              <a:p>
                <a:pPr marL="457063" lvl="1" indent="0">
                  <a:buFont typeface="Calibri" pitchFamily="34" charset="0"/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- объект – данные о клиенте на момент времени</a:t>
                </a:r>
                <a:r>
                  <a:rPr lang="ru-RU" sz="2000" b="1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t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pPr marL="457063" lvl="1" indent="0">
                  <a:buFont typeface="Calibri" pitchFamily="34" charset="0"/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- ответ – уйдет ли клиент к моменту времени </a:t>
                </a:r>
                <a:r>
                  <a:rPr lang="en-US" sz="2000" dirty="0">
                    <a:solidFill>
                      <a:schemeClr val="tx1"/>
                    </a:solidFill>
                  </a:rPr>
                  <a:t>t +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endParaRPr lang="ru-RU" sz="2000" dirty="0">
                  <a:solidFill>
                    <a:schemeClr val="tx1"/>
                  </a:solidFill>
                </a:endParaRPr>
              </a:p>
              <a:p>
                <a:pPr marL="457063" lvl="1" indent="0">
                  <a:buFont typeface="Calibri" pitchFamily="34" charset="0"/>
                  <a:buNone/>
                </a:pPr>
                <a:endParaRPr lang="ru-RU" sz="2000" dirty="0">
                  <a:solidFill>
                    <a:schemeClr val="tx1"/>
                  </a:solidFill>
                </a:endParaRPr>
              </a:p>
              <a:p>
                <a:r>
                  <a:rPr lang="ru-RU" sz="2000" dirty="0">
                    <a:solidFill>
                      <a:schemeClr val="tx1"/>
                    </a:solidFill>
                  </a:rPr>
                  <a:t>Прогнозирование объемов продаж:</a:t>
                </a:r>
              </a:p>
              <a:p>
                <a:pPr marL="457063" lvl="1" indent="0">
                  <a:buFont typeface="Calibri" pitchFamily="34" charset="0"/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- объект – данные о продажах на момент времени </a:t>
                </a:r>
                <a:r>
                  <a:rPr lang="en-US" sz="2000" dirty="0">
                    <a:solidFill>
                      <a:schemeClr val="tx1"/>
                    </a:solidFill>
                  </a:rPr>
                  <a:t>t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pPr marL="457063" lvl="1" indent="0">
                  <a:buFont typeface="Calibri" pitchFamily="34" charset="0"/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- ответ – объем спроса в интервале от </a:t>
                </a:r>
                <a:r>
                  <a:rPr lang="en-US" sz="2000" dirty="0">
                    <a:solidFill>
                      <a:schemeClr val="tx1"/>
                    </a:solidFill>
                  </a:rPr>
                  <a:t>t  </a:t>
                </a:r>
                <a:r>
                  <a:rPr lang="ru-RU" sz="2000" dirty="0">
                    <a:solidFill>
                      <a:schemeClr val="tx1"/>
                    </a:solidFill>
                  </a:rPr>
                  <a:t>до </a:t>
                </a:r>
                <a:r>
                  <a:rPr lang="en-US" sz="2000" dirty="0">
                    <a:solidFill>
                      <a:schemeClr val="tx1"/>
                    </a:solidFill>
                  </a:rPr>
                  <a:t>t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endParaRPr lang="ru-RU" sz="2000" dirty="0">
                  <a:solidFill>
                    <a:schemeClr val="tx1"/>
                  </a:solidFill>
                </a:endParaRPr>
              </a:p>
              <a:p>
                <a:pPr marL="457063" lvl="1" indent="0">
                  <a:buFont typeface="Calibri" pitchFamily="34" charset="0"/>
                  <a:buNone/>
                </a:pPr>
                <a:endParaRPr lang="ru-RU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38803BEA-F872-4CE3-AC57-277B0C9F3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80" y="1340768"/>
                <a:ext cx="10229211" cy="4350205"/>
              </a:xfrm>
              <a:prstGeom prst="rect">
                <a:avLst/>
              </a:prstGeom>
              <a:blipFill>
                <a:blip r:embed="rId3"/>
                <a:stretch>
                  <a:fillRect t="-1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Картинки по запросу &quot;тскоринг png&quot;">
            <a:extLst>
              <a:ext uri="{FF2B5EF4-FFF2-40B4-BE49-F238E27FC236}">
                <a16:creationId xmlns:a16="http://schemas.microsoft.com/office/drawing/2014/main" id="{2B5631ED-4A2F-419D-9AC7-CF7829A85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9361" r="94064">
                        <a14:foregroundMark x1="69178" y1="56667" x2="69178" y2="56667"/>
                        <a14:foregroundMark x1="61416" y1="51333" x2="61416" y2="51333"/>
                        <a14:foregroundMark x1="85160" y1="21667" x2="85160" y2="21667"/>
                        <a14:foregroundMark x1="92237" y1="17667" x2="92237" y2="17667"/>
                        <a14:foregroundMark x1="90411" y1="21333" x2="90411" y2="21333"/>
                        <a14:foregroundMark x1="83790" y1="18333" x2="83790" y2="18333"/>
                        <a14:foregroundMark x1="87215" y1="21667" x2="87215" y2="21667"/>
                        <a14:foregroundMark x1="92922" y1="20333" x2="92922" y2="20333"/>
                        <a14:foregroundMark x1="94064" y1="20333" x2="94064" y2="20333"/>
                        <a14:foregroundMark x1="72603" y1="57667" x2="72603" y2="57667"/>
                        <a14:foregroundMark x1="72374" y1="52333" x2="72374" y2="52333"/>
                        <a14:backgroundMark x1="59817" y1="50667" x2="59817" y2="50667"/>
                        <a14:backgroundMark x1="69178" y1="43667" x2="69178" y2="43667"/>
                        <a14:backgroundMark x1="71689" y1="39667" x2="71689" y2="39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772" y="908720"/>
            <a:ext cx="2159419" cy="147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Картинки по запросу &quot;отток клиента png&quot;">
            <a:extLst>
              <a:ext uri="{FF2B5EF4-FFF2-40B4-BE49-F238E27FC236}">
                <a16:creationId xmlns:a16="http://schemas.microsoft.com/office/drawing/2014/main" id="{A890A8D8-61CC-405A-B8BE-31732CA70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4667" y1="41781" x2="24667" y2="41781"/>
                        <a14:foregroundMark x1="25417" y1="30411" x2="25417" y2="30411"/>
                        <a14:foregroundMark x1="25667" y1="37945" x2="25667" y2="37945"/>
                        <a14:foregroundMark x1="26250" y1="38493" x2="26250" y2="46027"/>
                        <a14:foregroundMark x1="26250" y1="46027" x2="24333" y2="45068"/>
                        <a14:foregroundMark x1="35667" y1="29726" x2="35667" y2="31370"/>
                        <a14:foregroundMark x1="37000" y1="40274" x2="35833" y2="41370"/>
                        <a14:foregroundMark x1="46667" y1="36849" x2="48667" y2="47397"/>
                        <a14:foregroundMark x1="47000" y1="30411" x2="47000" y2="30411"/>
                        <a14:foregroundMark x1="37167" y1="41370" x2="38083" y2="54247"/>
                        <a14:foregroundMark x1="57583" y1="37397" x2="57583" y2="45342"/>
                        <a14:foregroundMark x1="57583" y1="45342" x2="59750" y2="50685"/>
                        <a14:foregroundMark x1="58500" y1="30685" x2="58500" y2="30685"/>
                        <a14:foregroundMark x1="70667" y1="29315" x2="70667" y2="29315"/>
                        <a14:foregroundMark x1="58083" y1="61781" x2="58083" y2="61781"/>
                        <a14:foregroundMark x1="48000" y1="52192" x2="48000" y2="52192"/>
                        <a14:foregroundMark x1="46000" y1="51644" x2="46000" y2="51644"/>
                        <a14:foregroundMark x1="25917" y1="61918" x2="25917" y2="61918"/>
                        <a14:foregroundMark x1="57083" y1="59315" x2="57083" y2="59315"/>
                        <a14:foregroundMark x1="74750" y1="61233" x2="74750" y2="61233"/>
                        <a14:foregroundMark x1="63833" y1="61233" x2="63833" y2="61233"/>
                        <a14:foregroundMark x1="75083" y1="60959" x2="75083" y2="60959"/>
                        <a14:foregroundMark x1="24250" y1="57945" x2="24250" y2="57945"/>
                        <a14:foregroundMark x1="35167" y1="56986" x2="35167" y2="56986"/>
                        <a14:foregroundMark x1="36417" y1="36849" x2="36417" y2="36849"/>
                        <a14:foregroundMark x1="24750" y1="51233" x2="24750" y2="51233"/>
                        <a14:backgroundMark x1="47250" y1="58630" x2="47250" y2="58630"/>
                        <a14:backgroundMark x1="58417" y1="58904" x2="58417" y2="58904"/>
                        <a14:backgroundMark x1="36500" y1="58904" x2="36500" y2="58904"/>
                        <a14:backgroundMark x1="26083" y1="58904" x2="26083" y2="589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225" y="2571690"/>
            <a:ext cx="3458024" cy="193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Картинки по запросу &quot;прогнозирование png&quot;">
            <a:extLst>
              <a:ext uri="{FF2B5EF4-FFF2-40B4-BE49-F238E27FC236}">
                <a16:creationId xmlns:a16="http://schemas.microsoft.com/office/drawing/2014/main" id="{5C08CA14-7CA0-45DC-BD6D-A0D50CFEA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95" y="4356395"/>
            <a:ext cx="1836409" cy="183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97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-16450" y="7485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ru-RU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Примеры задач машинного обучения</a:t>
            </a:r>
            <a:endParaRPr lang="ru-RU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8803BEA-F872-4CE3-AC57-277B0C9F3664}"/>
              </a:ext>
            </a:extLst>
          </p:cNvPr>
          <p:cNvSpPr txBox="1">
            <a:spLocks/>
          </p:cNvSpPr>
          <p:nvPr/>
        </p:nvSpPr>
        <p:spPr>
          <a:xfrm>
            <a:off x="405780" y="1340768"/>
            <a:ext cx="10229211" cy="4350205"/>
          </a:xfrm>
          <a:prstGeom prst="rect">
            <a:avLst/>
          </a:prstGeom>
        </p:spPr>
        <p:txBody>
          <a:bodyPr>
            <a:normAutofit/>
          </a:bodyPr>
          <a:lstStyle>
            <a:lvl1pPr marL="91413" indent="-91413" algn="l" defTabSz="91412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933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758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583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408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67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61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55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49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solidFill>
                  <a:schemeClr val="tx1"/>
                </a:solidFill>
                <a:latin typeface="Calibri (Основной текст)"/>
              </a:rPr>
              <a:t>Информационный поиск в Интернете:</a:t>
            </a:r>
          </a:p>
          <a:p>
            <a:pPr marL="457063" lvl="1" indent="0">
              <a:buNone/>
            </a:pPr>
            <a:r>
              <a:rPr lang="ru-RU" sz="2000" dirty="0">
                <a:solidFill>
                  <a:schemeClr val="tx1"/>
                </a:solidFill>
                <a:latin typeface="Calibri (Основной текст)"/>
              </a:rPr>
              <a:t>- объект – данные о паре «запрос и документ»</a:t>
            </a:r>
          </a:p>
          <a:p>
            <a:pPr marL="457063" lvl="1" indent="0">
              <a:buNone/>
            </a:pPr>
            <a:r>
              <a:rPr lang="ru-RU" sz="2000" dirty="0">
                <a:solidFill>
                  <a:schemeClr val="tx1"/>
                </a:solidFill>
                <a:latin typeface="Calibri (Основной текст)"/>
              </a:rPr>
              <a:t>- ответ – оценка релевантности документа к запросу</a:t>
            </a:r>
          </a:p>
          <a:p>
            <a:pPr lvl="1">
              <a:buFontTx/>
              <a:buChar char="-"/>
            </a:pPr>
            <a:endParaRPr lang="ru-RU" sz="2000" dirty="0">
              <a:solidFill>
                <a:schemeClr val="tx1"/>
              </a:solidFill>
              <a:latin typeface="Calibri (Основной текст)"/>
            </a:endParaRPr>
          </a:p>
          <a:p>
            <a:r>
              <a:rPr lang="ru-RU" sz="2000" dirty="0">
                <a:solidFill>
                  <a:schemeClr val="tx1"/>
                </a:solidFill>
                <a:latin typeface="Calibri (Основной текст)"/>
              </a:rPr>
              <a:t>Реклама в Интернете:</a:t>
            </a:r>
          </a:p>
          <a:p>
            <a:pPr marL="457063" lvl="1" indent="0">
              <a:buNone/>
            </a:pPr>
            <a:r>
              <a:rPr lang="ru-RU" sz="2000" dirty="0">
                <a:solidFill>
                  <a:schemeClr val="tx1"/>
                </a:solidFill>
                <a:latin typeface="Calibri (Основной текст)"/>
              </a:rPr>
              <a:t>- объект – данные о  тройке «пользователь, страница, баннер»</a:t>
            </a:r>
          </a:p>
          <a:p>
            <a:pPr marL="457063" lvl="1" indent="0">
              <a:buNone/>
            </a:pPr>
            <a:r>
              <a:rPr lang="ru-RU" sz="2000" dirty="0">
                <a:solidFill>
                  <a:schemeClr val="tx1"/>
                </a:solidFill>
                <a:latin typeface="Calibri (Основной текст)"/>
              </a:rPr>
              <a:t>- ответ – оценка вероятности клика</a:t>
            </a:r>
          </a:p>
          <a:p>
            <a:pPr marL="457063" lvl="1" indent="0">
              <a:buNone/>
            </a:pPr>
            <a:endParaRPr lang="ru-RU" sz="2000" dirty="0">
              <a:solidFill>
                <a:schemeClr val="tx1"/>
              </a:solidFill>
              <a:latin typeface="Calibri (Основной текст)"/>
            </a:endParaRPr>
          </a:p>
          <a:p>
            <a:r>
              <a:rPr lang="ru-RU" sz="2000" dirty="0">
                <a:solidFill>
                  <a:schemeClr val="tx1"/>
                </a:solidFill>
                <a:latin typeface="Calibri (Основной текст)"/>
              </a:rPr>
              <a:t>Рекомендательные системы в Интернете / </a:t>
            </a:r>
            <a:r>
              <a:rPr lang="en-US" sz="2000" dirty="0">
                <a:solidFill>
                  <a:schemeClr val="tx1"/>
                </a:solidFill>
                <a:latin typeface="Calibri (Основной текст)"/>
              </a:rPr>
              <a:t>TV</a:t>
            </a:r>
            <a:r>
              <a:rPr lang="ru-RU" sz="2000" dirty="0">
                <a:solidFill>
                  <a:schemeClr val="tx1"/>
                </a:solidFill>
                <a:latin typeface="Calibri (Основной текст)"/>
              </a:rPr>
              <a:t>:</a:t>
            </a:r>
          </a:p>
          <a:p>
            <a:pPr marL="457063" lvl="1" indent="0">
              <a:buNone/>
            </a:pPr>
            <a:r>
              <a:rPr lang="ru-RU" sz="2000" dirty="0">
                <a:solidFill>
                  <a:schemeClr val="tx1"/>
                </a:solidFill>
                <a:latin typeface="Calibri (Основной текст)"/>
              </a:rPr>
              <a:t>- объект – данные о паре «пользователь, товар / фильм»</a:t>
            </a:r>
          </a:p>
          <a:p>
            <a:pPr marL="457063" lvl="1" indent="0">
              <a:buNone/>
            </a:pPr>
            <a:r>
              <a:rPr lang="ru-RU" sz="2000" dirty="0">
                <a:solidFill>
                  <a:schemeClr val="tx1"/>
                </a:solidFill>
                <a:latin typeface="Calibri (Основной текст)"/>
              </a:rPr>
              <a:t>- ответ – оценка вероятности покупки / просмотра</a:t>
            </a:r>
          </a:p>
          <a:p>
            <a:pPr marL="457063" lvl="1" indent="0">
              <a:buNone/>
            </a:pPr>
            <a:endParaRPr lang="ru-RU" sz="2000" dirty="0">
              <a:solidFill>
                <a:schemeClr val="tx1"/>
              </a:solidFill>
              <a:latin typeface="Calibri (Основной текст)"/>
            </a:endParaRPr>
          </a:p>
          <a:p>
            <a:pPr marL="457063" lvl="1" indent="0">
              <a:buNone/>
            </a:pPr>
            <a:endParaRPr lang="ru-RU" sz="2000" dirty="0">
              <a:solidFill>
                <a:schemeClr val="tx1"/>
              </a:solidFill>
              <a:latin typeface="Calibri (Основной текст)"/>
            </a:endParaRPr>
          </a:p>
          <a:p>
            <a:pPr marL="457063" lvl="1" indent="0">
              <a:buFont typeface="Calibri" pitchFamily="34" charset="0"/>
              <a:buNone/>
            </a:pP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11A4ABF-31BE-4A18-B835-F7867C097C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94" b="89919" l="4815" r="93287">
                        <a14:foregroundMark x1="4815" y1="40013" x2="4815" y2="40013"/>
                        <a14:foregroundMark x1="32731" y1="43707" x2="32731" y2="43707"/>
                        <a14:foregroundMark x1="48611" y1="42580" x2="48611" y2="42580"/>
                        <a14:foregroundMark x1="65880" y1="41828" x2="65880" y2="41828"/>
                        <a14:foregroundMark x1="77130" y1="36694" x2="77130" y2="36694"/>
                        <a14:foregroundMark x1="87778" y1="41828" x2="87778" y2="41828"/>
                        <a14:foregroundMark x1="53287" y1="41828" x2="53287" y2="41828"/>
                        <a14:foregroundMark x1="93287" y1="46274" x2="93287" y2="46274"/>
                        <a14:foregroundMark x1="77639" y1="50344" x2="77639" y2="50344"/>
                        <a14:foregroundMark x1="45000" y1="48904" x2="47361" y2="55041"/>
                        <a14:foregroundMark x1="47361" y1="55041" x2="48611" y2="55855"/>
                        <a14:foregroundMark x1="37963" y1="42768" x2="40926" y2="49029"/>
                        <a14:foregroundMark x1="40926" y1="49029" x2="40463" y2="54164"/>
                        <a14:foregroundMark x1="78148" y1="36381" x2="78148" y2="51409"/>
                        <a14:foregroundMark x1="54074" y1="42768" x2="54368" y2="43600"/>
                        <a14:foregroundMark x1="56528" y1="49718" x2="56898" y2="53538"/>
                        <a14:foregroundMark x1="88657" y1="41265" x2="84028" y2="45961"/>
                        <a14:foregroundMark x1="84028" y1="45961" x2="83843" y2="52974"/>
                        <a14:foregroundMark x1="83843" y1="52974" x2="87917" y2="57358"/>
                        <a14:foregroundMark x1="87917" y1="57358" x2="93009" y2="56105"/>
                        <a14:foregroundMark x1="93009" y1="56105" x2="93009" y2="56105"/>
                        <a14:foregroundMark x1="77870" y1="57170" x2="77870" y2="47401"/>
                        <a14:foregroundMark x1="56409" y1="48751" x2="56898" y2="51659"/>
                        <a14:foregroundMark x1="55463" y1="43143" x2="55921" y2="45861"/>
                        <a14:backgroundMark x1="65648" y1="54602" x2="65648" y2="54602"/>
                        <a14:backgroundMark x1="55185" y1="46713" x2="55185" y2="46713"/>
                        <a14:backgroundMark x1="55185" y1="46713" x2="55185" y2="46713"/>
                        <a14:backgroundMark x1="55185" y1="46713" x2="55185" y2="46713"/>
                        <a14:backgroundMark x1="55185" y1="46713" x2="55185" y2="46713"/>
                        <a14:backgroundMark x1="55185" y1="46713" x2="55185" y2="46713"/>
                        <a14:backgroundMark x1="55185" y1="46399" x2="55463" y2="47026"/>
                        <a14:backgroundMark x1="55463" y1="46963" x2="55463" y2="46963"/>
                        <a14:backgroundMark x1="54398" y1="46212" x2="55370" y2="46462"/>
                        <a14:backgroundMark x1="55370" y1="46462" x2="55370" y2="46462"/>
                        <a14:backgroundMark x1="55370" y1="46462" x2="55370" y2="46462"/>
                        <a14:backgroundMark x1="55509" y1="46024" x2="55509" y2="46024"/>
                        <a14:backgroundMark x1="54537" y1="45085" x2="55556" y2="47714"/>
                        <a14:backgroundMark x1="55741" y1="47902" x2="55741" y2="47902"/>
                        <a14:backgroundMark x1="55324" y1="47088" x2="55833" y2="48591"/>
                        <a14:backgroundMark x1="53657" y1="44646" x2="54630" y2="45335"/>
                        <a14:backgroundMark x1="55602" y1="48028" x2="55833" y2="48779"/>
                        <a14:backgroundMark x1="55463" y1="47527" x2="55741" y2="48403"/>
                        <a14:backgroundMark x1="55602" y1="47840" x2="55833" y2="48779"/>
                        <a14:backgroundMark x1="55694" y1="47965" x2="55833" y2="48904"/>
                        <a14:backgroundMark x1="55833" y1="48403" x2="55833" y2="490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312" y="1052736"/>
            <a:ext cx="1768679" cy="1307676"/>
          </a:xfrm>
          <a:prstGeom prst="rect">
            <a:avLst/>
          </a:prstGeom>
        </p:spPr>
      </p:pic>
      <p:pic>
        <p:nvPicPr>
          <p:cNvPr id="10" name="Picture 6" descr="Картинки по запросу &quot;yandex png&quot;">
            <a:extLst>
              <a:ext uri="{FF2B5EF4-FFF2-40B4-BE49-F238E27FC236}">
                <a16:creationId xmlns:a16="http://schemas.microsoft.com/office/drawing/2014/main" id="{F033E3C3-A519-48E9-AA26-625815381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338" y="1794388"/>
            <a:ext cx="1630679" cy="122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3CFEBD4-81A7-44BC-9DFF-DF149B13C4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468" y="3876147"/>
            <a:ext cx="1417549" cy="1417549"/>
          </a:xfrm>
          <a:prstGeom prst="rect">
            <a:avLst/>
          </a:prstGeom>
        </p:spPr>
      </p:pic>
      <p:pic>
        <p:nvPicPr>
          <p:cNvPr id="12" name="Picture 10" descr="Картинки по запросу &quot;fvfpjy png&quot;">
            <a:extLst>
              <a:ext uri="{FF2B5EF4-FFF2-40B4-BE49-F238E27FC236}">
                <a16:creationId xmlns:a16="http://schemas.microsoft.com/office/drawing/2014/main" id="{95AB8763-7DF3-4016-A9E6-3E0269CE6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756" y="4739022"/>
            <a:ext cx="1466441" cy="53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78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-16450" y="7485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ru-RU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Примеры задач машинного обучения</a:t>
            </a:r>
            <a:endParaRPr lang="ru-RU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8803BEA-F872-4CE3-AC57-277B0C9F3664}"/>
              </a:ext>
            </a:extLst>
          </p:cNvPr>
          <p:cNvSpPr txBox="1">
            <a:spLocks/>
          </p:cNvSpPr>
          <p:nvPr/>
        </p:nvSpPr>
        <p:spPr>
          <a:xfrm>
            <a:off x="405780" y="1340768"/>
            <a:ext cx="10229211" cy="4350205"/>
          </a:xfrm>
          <a:prstGeom prst="rect">
            <a:avLst/>
          </a:prstGeom>
        </p:spPr>
        <p:txBody>
          <a:bodyPr>
            <a:normAutofit/>
          </a:bodyPr>
          <a:lstStyle>
            <a:lvl1pPr marL="91413" indent="-91413" algn="l" defTabSz="91412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933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758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583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408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67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61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55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49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solidFill>
                  <a:schemeClr val="tx1"/>
                </a:solidFill>
                <a:latin typeface="Calibri (Основной текст)"/>
              </a:rPr>
              <a:t>Машинный перевод:</a:t>
            </a:r>
          </a:p>
          <a:p>
            <a:pPr marL="457063" lvl="1" indent="0">
              <a:buNone/>
            </a:pPr>
            <a:r>
              <a:rPr lang="ru-RU" sz="2000" dirty="0">
                <a:solidFill>
                  <a:schemeClr val="tx1"/>
                </a:solidFill>
                <a:latin typeface="Calibri (Основной текст)"/>
              </a:rPr>
              <a:t>- объект – предложение на естественном языке</a:t>
            </a:r>
          </a:p>
          <a:p>
            <a:pPr marL="457063" lvl="1" indent="0">
              <a:buNone/>
            </a:pPr>
            <a:r>
              <a:rPr lang="ru-RU" sz="2000" dirty="0">
                <a:solidFill>
                  <a:schemeClr val="tx1"/>
                </a:solidFill>
                <a:latin typeface="Calibri (Основной текст)"/>
              </a:rPr>
              <a:t>- ответ – его перевод на другой язык</a:t>
            </a:r>
          </a:p>
          <a:p>
            <a:pPr lvl="1">
              <a:buFontTx/>
              <a:buChar char="-"/>
            </a:pPr>
            <a:endParaRPr lang="ru-RU" sz="2000" dirty="0">
              <a:solidFill>
                <a:schemeClr val="tx1"/>
              </a:solidFill>
              <a:latin typeface="Calibri (Основной текст)"/>
            </a:endParaRPr>
          </a:p>
          <a:p>
            <a:r>
              <a:rPr lang="ru-RU" sz="2000" dirty="0">
                <a:solidFill>
                  <a:schemeClr val="tx1"/>
                </a:solidFill>
                <a:latin typeface="Calibri (Основной текст)"/>
              </a:rPr>
              <a:t> Перевод речи в текст:</a:t>
            </a:r>
          </a:p>
          <a:p>
            <a:pPr marL="457063" lvl="1" indent="0">
              <a:buNone/>
            </a:pPr>
            <a:r>
              <a:rPr lang="ru-RU" sz="2000" dirty="0">
                <a:solidFill>
                  <a:schemeClr val="tx1"/>
                </a:solidFill>
                <a:latin typeface="Calibri (Основной текст)"/>
              </a:rPr>
              <a:t>- объект – аудиозапись речи человека</a:t>
            </a:r>
          </a:p>
          <a:p>
            <a:pPr marL="457063" lvl="1" indent="0">
              <a:buNone/>
            </a:pPr>
            <a:r>
              <a:rPr lang="ru-RU" sz="2000" dirty="0">
                <a:solidFill>
                  <a:schemeClr val="tx1"/>
                </a:solidFill>
                <a:latin typeface="Calibri (Основной текст)"/>
              </a:rPr>
              <a:t>- ответ – текстовая запись речи</a:t>
            </a:r>
          </a:p>
          <a:p>
            <a:pPr marL="457063" lvl="1" indent="0">
              <a:buNone/>
            </a:pPr>
            <a:endParaRPr lang="ru-RU" sz="2000" dirty="0">
              <a:solidFill>
                <a:schemeClr val="tx1"/>
              </a:solidFill>
              <a:latin typeface="Calibri (Основной текст)"/>
            </a:endParaRPr>
          </a:p>
          <a:p>
            <a:r>
              <a:rPr lang="ru-RU" sz="2000" dirty="0">
                <a:solidFill>
                  <a:schemeClr val="tx1"/>
                </a:solidFill>
                <a:latin typeface="Calibri (Основной текст)"/>
              </a:rPr>
              <a:t>Компьютерное зрение:</a:t>
            </a:r>
          </a:p>
          <a:p>
            <a:pPr marL="457063" lvl="1" indent="0">
              <a:buNone/>
            </a:pPr>
            <a:r>
              <a:rPr lang="ru-RU" sz="2000" dirty="0">
                <a:solidFill>
                  <a:schemeClr val="tx1"/>
                </a:solidFill>
                <a:latin typeface="Calibri (Основной текст)"/>
              </a:rPr>
              <a:t>- объект – кадр / видео</a:t>
            </a:r>
          </a:p>
          <a:p>
            <a:pPr marL="457063" lvl="1" indent="0">
              <a:buNone/>
            </a:pPr>
            <a:r>
              <a:rPr lang="ru-RU" sz="2000" dirty="0">
                <a:solidFill>
                  <a:schemeClr val="tx1"/>
                </a:solidFill>
                <a:latin typeface="Calibri (Основной текст)"/>
              </a:rPr>
              <a:t>- ответ – пол, возраст, эмоции</a:t>
            </a:r>
            <a:r>
              <a:rPr lang="en-US" sz="2000" dirty="0">
                <a:solidFill>
                  <a:schemeClr val="tx1"/>
                </a:solidFill>
                <a:latin typeface="Calibri (Основной текст)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 (Основной текст)"/>
              </a:rPr>
              <a:t>и т.д.</a:t>
            </a:r>
          </a:p>
          <a:p>
            <a:pPr marL="457063" lvl="1" indent="0">
              <a:buNone/>
            </a:pPr>
            <a:endParaRPr lang="ru-RU" sz="2000" dirty="0">
              <a:solidFill>
                <a:schemeClr val="tx1"/>
              </a:solidFill>
              <a:latin typeface="Calibri (Основной текст)"/>
            </a:endParaRPr>
          </a:p>
          <a:p>
            <a:pPr marL="457063" lvl="1" indent="0">
              <a:buNone/>
            </a:pPr>
            <a:endParaRPr lang="ru-RU" sz="2000" dirty="0">
              <a:solidFill>
                <a:schemeClr val="tx1"/>
              </a:solidFill>
              <a:latin typeface="Calibri (Основной текст)"/>
            </a:endParaRPr>
          </a:p>
          <a:p>
            <a:pPr marL="457063" lvl="1" indent="0">
              <a:buFont typeface="Calibri" pitchFamily="34" charset="0"/>
              <a:buNone/>
            </a:pP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03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-16450" y="7485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ru" sz="3600" dirty="0">
                <a:latin typeface="Segoe UI" panose="020B0502040204020203" pitchFamily="34" charset="0"/>
                <a:cs typeface="Segoe UI" panose="020B0502040204020203" pitchFamily="34" charset="0"/>
              </a:rPr>
              <a:t>K-Nearest Neighbors</a:t>
            </a:r>
            <a:endParaRPr lang="ru-RU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Google Shape;242;g9b3f43a947_2_4">
            <a:extLst>
              <a:ext uri="{FF2B5EF4-FFF2-40B4-BE49-F238E27FC236}">
                <a16:creationId xmlns:a16="http://schemas.microsoft.com/office/drawing/2014/main" id="{249C35D5-7126-4B44-8C86-948AFF4B4E4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1884" y="1354632"/>
            <a:ext cx="2825797" cy="2549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43;g9b3f43a947_2_4">
            <a:extLst>
              <a:ext uri="{FF2B5EF4-FFF2-40B4-BE49-F238E27FC236}">
                <a16:creationId xmlns:a16="http://schemas.microsoft.com/office/drawing/2014/main" id="{69760D61-D425-408C-9A58-357B89743C2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70676" y="1706283"/>
            <a:ext cx="2825797" cy="186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60;p8">
            <a:extLst>
              <a:ext uri="{FF2B5EF4-FFF2-40B4-BE49-F238E27FC236}">
                <a16:creationId xmlns:a16="http://schemas.microsoft.com/office/drawing/2014/main" id="{931327C0-379E-47D0-ADB3-0F6DB682C1C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47205" y="4236708"/>
            <a:ext cx="6094414" cy="1439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367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-16450" y="7485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ru" sz="3600" dirty="0">
                <a:latin typeface="Segoe UI" panose="020B0502040204020203" pitchFamily="34" charset="0"/>
                <a:cs typeface="Segoe UI" panose="020B0502040204020203" pitchFamily="34" charset="0"/>
              </a:rPr>
              <a:t>Переобучение</a:t>
            </a:r>
            <a:endParaRPr lang="ru-RU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Google Shape;352;p28">
            <a:extLst>
              <a:ext uri="{FF2B5EF4-FFF2-40B4-BE49-F238E27FC236}">
                <a16:creationId xmlns:a16="http://schemas.microsoft.com/office/drawing/2014/main" id="{1D33AEF8-DBDA-4868-BD63-04BFC8CA2A3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49627"/>
          <a:stretch/>
        </p:blipFill>
        <p:spPr>
          <a:xfrm>
            <a:off x="2649855" y="1702199"/>
            <a:ext cx="6856213" cy="34536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909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-16450" y="7485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ru" sz="3600" dirty="0">
                <a:latin typeface="Segoe UI" panose="020B0502040204020203" pitchFamily="34" charset="0"/>
                <a:cs typeface="Segoe UI" panose="020B0502040204020203" pitchFamily="34" charset="0"/>
              </a:rPr>
              <a:t>Разделение на Train/Validation/Test</a:t>
            </a:r>
            <a:endParaRPr lang="ru-RU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Google Shape;364;p30">
            <a:extLst>
              <a:ext uri="{FF2B5EF4-FFF2-40B4-BE49-F238E27FC236}">
                <a16:creationId xmlns:a16="http://schemas.microsoft.com/office/drawing/2014/main" id="{099C1F85-14FB-48A5-8680-38EA73EB00F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3867"/>
          <a:stretch/>
        </p:blipFill>
        <p:spPr>
          <a:xfrm>
            <a:off x="117748" y="2276872"/>
            <a:ext cx="6912768" cy="1636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73;p31">
            <a:extLst>
              <a:ext uri="{FF2B5EF4-FFF2-40B4-BE49-F238E27FC236}">
                <a16:creationId xmlns:a16="http://schemas.microsoft.com/office/drawing/2014/main" id="{7CB796A3-493A-4DED-A8BA-12F8C6DE5CD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b="-1193"/>
          <a:stretch/>
        </p:blipFill>
        <p:spPr>
          <a:xfrm>
            <a:off x="7678588" y="1448780"/>
            <a:ext cx="3901639" cy="3960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154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-16450" y="7485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ru" sz="3600" dirty="0">
                <a:latin typeface="Segoe UI" panose="020B0502040204020203" pitchFamily="34" charset="0"/>
                <a:cs typeface="Segoe UI" panose="020B0502040204020203" pitchFamily="34" charset="0"/>
              </a:rPr>
              <a:t>Cross-validation</a:t>
            </a:r>
            <a:endParaRPr lang="ru-RU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Google Shape;389;p32" descr="3.1. Cross-validation: evaluating estimator performance — scikit-learn  0.23.2 documentation">
            <a:extLst>
              <a:ext uri="{FF2B5EF4-FFF2-40B4-BE49-F238E27FC236}">
                <a16:creationId xmlns:a16="http://schemas.microsoft.com/office/drawing/2014/main" id="{8A6C1A27-AD18-43E5-B044-7B07A380A4F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8207" y="1319915"/>
            <a:ext cx="6152410" cy="42181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353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4582244" y="278266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ru" sz="3600" dirty="0">
                <a:latin typeface="Segoe UI" panose="020B0502040204020203" pitchFamily="34" charset="0"/>
                <a:cs typeface="Segoe UI" panose="020B0502040204020203" pitchFamily="34" charset="0"/>
              </a:rPr>
              <a:t>Вопросы?</a:t>
            </a:r>
            <a:endParaRPr lang="ru-RU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5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"/>
          <p:cNvSpPr txBox="1">
            <a:spLocks noGrp="1"/>
          </p:cNvSpPr>
          <p:nvPr>
            <p:ph type="title"/>
          </p:nvPr>
        </p:nvSpPr>
        <p:spPr>
          <a:xfrm>
            <a:off x="415492" y="594105"/>
            <a:ext cx="11357841" cy="8173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868" tIns="121868" rIns="121868" bIns="121868" rtlCol="0" anchor="t" anchorCtr="0">
            <a:noAutofit/>
          </a:bodyPr>
          <a:lstStyle/>
          <a:p>
            <a:r>
              <a:rPr lang="ru"/>
              <a:t>Обучение с учителем (supervised learning)</a:t>
            </a:r>
            <a:endParaRPr/>
          </a:p>
        </p:txBody>
      </p:sp>
      <p:sp>
        <p:nvSpPr>
          <p:cNvPr id="290" name="Google Shape;290;p17"/>
          <p:cNvSpPr txBox="1"/>
          <p:nvPr/>
        </p:nvSpPr>
        <p:spPr>
          <a:xfrm>
            <a:off x="646498" y="1710681"/>
            <a:ext cx="10718008" cy="4771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ru" sz="2666" b="1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Обучение</a:t>
            </a:r>
            <a:r>
              <a:rPr lang="ru" sz="2399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-- процесс выбора параметра  , которому соответствует наиболее подходящее нам решение задачи             .</a:t>
            </a:r>
            <a:endParaRPr sz="2399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buClr>
                <a:srgbClr val="000000"/>
              </a:buClr>
              <a:buSzPts val="1800"/>
            </a:pPr>
            <a:endParaRPr sz="2399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buClr>
                <a:srgbClr val="000000"/>
              </a:buClr>
              <a:buSzPts val="1800"/>
            </a:pPr>
            <a:endParaRPr sz="2399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buClr>
                <a:srgbClr val="000000"/>
              </a:buClr>
              <a:buSzPts val="1800"/>
            </a:pPr>
            <a:endParaRPr sz="2399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buClr>
                <a:srgbClr val="000000"/>
              </a:buClr>
              <a:buSzPts val="1800"/>
            </a:pPr>
            <a:endParaRPr sz="2399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buClr>
                <a:srgbClr val="000000"/>
              </a:buClr>
              <a:buSzPts val="2200"/>
            </a:pPr>
            <a:endParaRPr sz="2933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buClr>
                <a:srgbClr val="000000"/>
              </a:buClr>
              <a:buSzPts val="1800"/>
            </a:pPr>
            <a:endParaRPr sz="2399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91" name="Google Shape;29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5778" y="1968119"/>
            <a:ext cx="109415" cy="186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36370" y="2317624"/>
            <a:ext cx="989442" cy="268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"/>
          <p:cNvSpPr txBox="1">
            <a:spLocks noGrp="1"/>
          </p:cNvSpPr>
          <p:nvPr>
            <p:ph type="title"/>
          </p:nvPr>
        </p:nvSpPr>
        <p:spPr>
          <a:xfrm>
            <a:off x="415492" y="594105"/>
            <a:ext cx="11357841" cy="8173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868" tIns="121868" rIns="121868" bIns="121868" rtlCol="0" anchor="t" anchorCtr="0">
            <a:noAutofit/>
          </a:bodyPr>
          <a:lstStyle/>
          <a:p>
            <a:r>
              <a:rPr lang="ru"/>
              <a:t>Обучение с учителем (supervised learning)</a:t>
            </a:r>
            <a:endParaRPr/>
          </a:p>
        </p:txBody>
      </p:sp>
      <p:sp>
        <p:nvSpPr>
          <p:cNvPr id="304" name="Google Shape;304;p19"/>
          <p:cNvSpPr txBox="1"/>
          <p:nvPr/>
        </p:nvSpPr>
        <p:spPr>
          <a:xfrm>
            <a:off x="646498" y="1710681"/>
            <a:ext cx="10718008" cy="4771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lr>
                <a:srgbClr val="000000"/>
              </a:buClr>
              <a:buSzPts val="2200"/>
            </a:pPr>
            <a:r>
              <a:rPr lang="ru" sz="2933" b="1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 (loss):</a:t>
            </a:r>
            <a:endParaRPr sz="2666" b="1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ru" sz="2399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Определим функцию                 , ее значение показывает насколько сильно наше предсказание отличается от реального значения.</a:t>
            </a:r>
            <a:endParaRPr sz="2399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buClr>
                <a:srgbClr val="000000"/>
              </a:buClr>
              <a:buSzPts val="1800"/>
            </a:pPr>
            <a:endParaRPr sz="2399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buClr>
                <a:srgbClr val="000000"/>
              </a:buClr>
              <a:buSzPts val="2200"/>
            </a:pPr>
            <a:r>
              <a:rPr lang="ru" sz="2933" b="1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Пример: </a:t>
            </a:r>
            <a:endParaRPr sz="2933" b="1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ru" sz="2399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Задача предсказания цены дома из предыдущих примеров.</a:t>
            </a:r>
            <a:endParaRPr sz="2399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ru" sz="2399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Возможные функции потерь:</a:t>
            </a:r>
            <a:endParaRPr sz="2399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buClr>
                <a:srgbClr val="000000"/>
              </a:buClr>
              <a:buSzPts val="1800"/>
            </a:pPr>
            <a:endParaRPr sz="2399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buClr>
                <a:srgbClr val="000000"/>
              </a:buClr>
              <a:buSzPts val="1800"/>
            </a:pPr>
            <a:endParaRPr sz="2399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05" name="Google Shape;30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35673" y="2283228"/>
            <a:ext cx="1286798" cy="327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4702" y="4674809"/>
            <a:ext cx="5286723" cy="496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4701" y="5343135"/>
            <a:ext cx="5163022" cy="446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4701" y="5895386"/>
            <a:ext cx="6140173" cy="496337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9"/>
          <p:cNvSpPr txBox="1"/>
          <p:nvPr/>
        </p:nvSpPr>
        <p:spPr>
          <a:xfrm>
            <a:off x="6177390" y="4674809"/>
            <a:ext cx="4926317" cy="572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ru" sz="2399">
                <a:latin typeface="Old Standard TT"/>
                <a:ea typeface="Old Standard TT"/>
                <a:cs typeface="Old Standard TT"/>
                <a:sym typeface="Old Standard TT"/>
              </a:rPr>
              <a:t>--- квадратичная функция потерь</a:t>
            </a:r>
            <a:endParaRPr sz="2399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10" name="Google Shape;310;p19"/>
          <p:cNvSpPr txBox="1"/>
          <p:nvPr/>
        </p:nvSpPr>
        <p:spPr>
          <a:xfrm>
            <a:off x="6177390" y="5247044"/>
            <a:ext cx="4926317" cy="572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ru" sz="2399">
                <a:latin typeface="Old Standard TT"/>
                <a:ea typeface="Old Standard TT"/>
                <a:cs typeface="Old Standard TT"/>
                <a:sym typeface="Old Standard TT"/>
              </a:rPr>
              <a:t>--- абсолютная функция потерь</a:t>
            </a:r>
            <a:endParaRPr sz="2399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-16450" y="7485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ru-RU" sz="3600" dirty="0">
                <a:latin typeface="Segoe UI" panose="020B0502040204020203" pitchFamily="34" charset="0"/>
                <a:cs typeface="Segoe UI" panose="020B0502040204020203" pitchFamily="34" charset="0"/>
              </a:rPr>
              <a:t>Программа курса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FA427C7-3C09-4837-9C56-E02EBA590E64}"/>
              </a:ext>
            </a:extLst>
          </p:cNvPr>
          <p:cNvSpPr/>
          <p:nvPr/>
        </p:nvSpPr>
        <p:spPr>
          <a:xfrm>
            <a:off x="189756" y="615454"/>
            <a:ext cx="1191061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200"/>
              </a:spcBef>
              <a:buFont typeface="+mj-lt"/>
              <a:buAutoNum type="arabicPeriod"/>
            </a:pPr>
            <a:r>
              <a:rPr lang="ru-RU" sz="1300" b="1" dirty="0">
                <a:ea typeface="Times New Roman" panose="02020603050405020304" pitchFamily="18" charset="0"/>
              </a:rPr>
              <a:t>Математика для машинного обучения</a:t>
            </a:r>
            <a:br>
              <a:rPr lang="ru-RU" sz="1300" b="1" dirty="0">
                <a:ea typeface="Times New Roman" panose="02020603050405020304" pitchFamily="18" charset="0"/>
              </a:rPr>
            </a:br>
            <a:r>
              <a:rPr lang="ru-RU" sz="1300" i="1" dirty="0">
                <a:ea typeface="Times New Roman" panose="02020603050405020304" pitchFamily="18" charset="0"/>
              </a:rPr>
              <a:t>Основы линейной алгебры. Основы теории вероятностей и статистики. Основы оптимизации.</a:t>
            </a:r>
            <a:endParaRPr lang="ru-RU" sz="1300" dirty="0"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300" b="1" dirty="0">
                <a:ea typeface="Times New Roman" panose="02020603050405020304" pitchFamily="18" charset="0"/>
              </a:rPr>
              <a:t>Python для машинного обучения</a:t>
            </a:r>
            <a:br>
              <a:rPr lang="ru-RU" sz="1300" dirty="0">
                <a:ea typeface="Times New Roman" panose="02020603050405020304" pitchFamily="18" charset="0"/>
              </a:rPr>
            </a:br>
            <a:r>
              <a:rPr lang="ru-RU" sz="1300" i="1" dirty="0">
                <a:ea typeface="Times New Roman" panose="02020603050405020304" pitchFamily="18" charset="0"/>
              </a:rPr>
              <a:t>Основы </a:t>
            </a:r>
            <a:r>
              <a:rPr lang="ru-RU" sz="1300" i="1" dirty="0" err="1">
                <a:ea typeface="Times New Roman" panose="02020603050405020304" pitchFamily="18" charset="0"/>
              </a:rPr>
              <a:t>numpy</a:t>
            </a:r>
            <a:r>
              <a:rPr lang="ru-RU" sz="1300" i="1" dirty="0">
                <a:ea typeface="Times New Roman" panose="02020603050405020304" pitchFamily="18" charset="0"/>
              </a:rPr>
              <a:t>, </a:t>
            </a:r>
            <a:r>
              <a:rPr lang="en-US" sz="1300" i="1" dirty="0">
                <a:ea typeface="Times New Roman" panose="02020603050405020304" pitchFamily="18" charset="0"/>
              </a:rPr>
              <a:t>pandas</a:t>
            </a:r>
            <a:r>
              <a:rPr lang="ru-RU" sz="1300" i="1" dirty="0">
                <a:ea typeface="Times New Roman" panose="02020603050405020304" pitchFamily="18" charset="0"/>
              </a:rPr>
              <a:t>, </a:t>
            </a:r>
            <a:r>
              <a:rPr lang="en-US" sz="1300" i="1" dirty="0" err="1">
                <a:ea typeface="Times New Roman" panose="02020603050405020304" pitchFamily="18" charset="0"/>
              </a:rPr>
              <a:t>scipy</a:t>
            </a:r>
            <a:r>
              <a:rPr lang="ru-RU" sz="1300" i="1" dirty="0">
                <a:ea typeface="Times New Roman" panose="02020603050405020304" pitchFamily="18" charset="0"/>
              </a:rPr>
              <a:t>, </a:t>
            </a:r>
            <a:r>
              <a:rPr lang="en-US" sz="1300" i="1" dirty="0">
                <a:ea typeface="Times New Roman" panose="02020603050405020304" pitchFamily="18" charset="0"/>
              </a:rPr>
              <a:t>matplotlib</a:t>
            </a:r>
            <a:r>
              <a:rPr lang="ru-RU" sz="1300" i="1" dirty="0">
                <a:ea typeface="Times New Roman" panose="02020603050405020304" pitchFamily="18" charset="0"/>
              </a:rPr>
              <a:t>, </a:t>
            </a:r>
            <a:r>
              <a:rPr lang="en-US" sz="1300" i="1" dirty="0" err="1">
                <a:ea typeface="Times New Roman" panose="02020603050405020304" pitchFamily="18" charset="0"/>
              </a:rPr>
              <a:t>scikit</a:t>
            </a:r>
            <a:r>
              <a:rPr lang="ru-RU" sz="1300" i="1" dirty="0">
                <a:ea typeface="Times New Roman" panose="02020603050405020304" pitchFamily="18" charset="0"/>
              </a:rPr>
              <a:t>-</a:t>
            </a:r>
            <a:r>
              <a:rPr lang="en-US" sz="1300" i="1" dirty="0">
                <a:ea typeface="Times New Roman" panose="02020603050405020304" pitchFamily="18" charset="0"/>
              </a:rPr>
              <a:t>learn</a:t>
            </a:r>
            <a:r>
              <a:rPr lang="ru-RU" sz="1300" i="1" dirty="0">
                <a:ea typeface="Times New Roman" panose="02020603050405020304" pitchFamily="18" charset="0"/>
              </a:rPr>
              <a:t>, </a:t>
            </a:r>
            <a:r>
              <a:rPr lang="en-US" sz="1300" i="1" dirty="0">
                <a:ea typeface="Times New Roman" panose="02020603050405020304" pitchFamily="18" charset="0"/>
              </a:rPr>
              <a:t>seaborn</a:t>
            </a:r>
            <a:r>
              <a:rPr lang="ru-RU" sz="1300" i="1" dirty="0">
                <a:ea typeface="Times New Roman" panose="02020603050405020304" pitchFamily="18" charset="0"/>
              </a:rPr>
              <a:t>;</a:t>
            </a:r>
            <a:endParaRPr lang="ru-RU" sz="1300" dirty="0"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300" b="1" dirty="0">
                <a:ea typeface="Times New Roman" panose="02020603050405020304" pitchFamily="18" charset="0"/>
              </a:rPr>
              <a:t>Основы машинного обучения</a:t>
            </a:r>
            <a:br>
              <a:rPr lang="ru-RU" sz="1300" dirty="0">
                <a:ea typeface="Times New Roman" panose="02020603050405020304" pitchFamily="18" charset="0"/>
              </a:rPr>
            </a:br>
            <a:r>
              <a:rPr lang="ru-RU" sz="1300" i="1" dirty="0">
                <a:ea typeface="Times New Roman" panose="02020603050405020304" pitchFamily="18" charset="0"/>
              </a:rPr>
              <a:t>Постановки задач в машинном обучении. Примеры задач. Виды данных. Объекты. Признаки. Обучающая, проверочная и тестовая выборки. Кросс-валидация. Переобучение. Обучение с учителем. Обучение без учителя. Параметры. </a:t>
            </a:r>
            <a:r>
              <a:rPr lang="ru-RU" sz="1300" i="1">
                <a:ea typeface="Times New Roman" panose="02020603050405020304" pitchFamily="18" charset="0"/>
              </a:rPr>
              <a:t>Гиперпараметры.</a:t>
            </a:r>
            <a:endParaRPr lang="ru-RU" sz="1300" dirty="0"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300" b="1" dirty="0">
                <a:ea typeface="Times New Roman" panose="02020603050405020304" pitchFamily="18" charset="0"/>
              </a:rPr>
              <a:t>Первичный анализ данных</a:t>
            </a:r>
            <a:br>
              <a:rPr lang="ru-RU" sz="1300" dirty="0">
                <a:ea typeface="Times New Roman" panose="02020603050405020304" pitchFamily="18" charset="0"/>
              </a:rPr>
            </a:br>
            <a:r>
              <a:rPr lang="ru-RU" sz="1300" i="1" dirty="0">
                <a:ea typeface="Times New Roman" panose="02020603050405020304" pitchFamily="18" charset="0"/>
              </a:rPr>
              <a:t>Представление данных. Визуализация данных. Подготовка данных. Отбор признаков. Разработка признаков. Выбор модели. Подбор </a:t>
            </a:r>
            <a:r>
              <a:rPr lang="ru-RU" sz="1300" i="1" dirty="0" err="1">
                <a:ea typeface="Times New Roman" panose="02020603050405020304" pitchFamily="18" charset="0"/>
              </a:rPr>
              <a:t>гиперпараметров</a:t>
            </a:r>
            <a:r>
              <a:rPr lang="ru-RU" sz="1300" i="1" dirty="0">
                <a:ea typeface="Times New Roman" panose="02020603050405020304" pitchFamily="18" charset="0"/>
              </a:rPr>
              <a:t>. Метрики качества. </a:t>
            </a:r>
            <a:endParaRPr lang="ru-RU" sz="1300" dirty="0"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300" b="1" dirty="0">
                <a:ea typeface="Times New Roman" panose="02020603050405020304" pitchFamily="18" charset="0"/>
              </a:rPr>
              <a:t>Линейные модели</a:t>
            </a:r>
            <a:br>
              <a:rPr lang="ru-RU" sz="1300" dirty="0">
                <a:ea typeface="Times New Roman" panose="02020603050405020304" pitchFamily="18" charset="0"/>
              </a:rPr>
            </a:br>
            <a:r>
              <a:rPr lang="ru-RU" sz="1300" i="1" dirty="0">
                <a:ea typeface="Times New Roman" panose="02020603050405020304" pitchFamily="18" charset="0"/>
              </a:rPr>
              <a:t>Линейная регрессия. Регуляризация. Функции активации. Логистическая регрессия. Метрики качества.</a:t>
            </a:r>
            <a:endParaRPr lang="ru-RU" sz="1300" dirty="0"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300" b="1" dirty="0">
                <a:ea typeface="Times New Roman" panose="02020603050405020304" pitchFamily="18" charset="0"/>
              </a:rPr>
              <a:t>Решающие деревья</a:t>
            </a:r>
            <a:br>
              <a:rPr lang="ru-RU" sz="1300" dirty="0">
                <a:ea typeface="Times New Roman" panose="02020603050405020304" pitchFamily="18" charset="0"/>
              </a:rPr>
            </a:br>
            <a:r>
              <a:rPr lang="ru-RU" sz="1300" i="1" dirty="0">
                <a:ea typeface="Times New Roman" panose="02020603050405020304" pitchFamily="18" charset="0"/>
              </a:rPr>
              <a:t>Дерево решений. Критерии информативности. Регуляризация.</a:t>
            </a:r>
            <a:endParaRPr lang="ru-RU" sz="1300" dirty="0"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300" b="1" dirty="0">
                <a:ea typeface="Times New Roman" panose="02020603050405020304" pitchFamily="18" charset="0"/>
              </a:rPr>
              <a:t>Композиции алгоритмов</a:t>
            </a:r>
            <a:br>
              <a:rPr lang="ru-RU" sz="1300" dirty="0">
                <a:ea typeface="Times New Roman" panose="02020603050405020304" pitchFamily="18" charset="0"/>
              </a:rPr>
            </a:br>
            <a:r>
              <a:rPr lang="ru-RU" sz="1300" i="1" dirty="0" err="1">
                <a:ea typeface="Times New Roman" panose="02020603050405020304" pitchFamily="18" charset="0"/>
              </a:rPr>
              <a:t>Бэггинг</a:t>
            </a:r>
            <a:r>
              <a:rPr lang="ru-RU" sz="1300" i="1" dirty="0">
                <a:ea typeface="Times New Roman" panose="02020603050405020304" pitchFamily="18" charset="0"/>
              </a:rPr>
              <a:t>. Случайный лес. </a:t>
            </a:r>
            <a:r>
              <a:rPr lang="ru-RU" sz="1300" i="1" dirty="0" err="1">
                <a:ea typeface="Times New Roman" panose="02020603050405020304" pitchFamily="18" charset="0"/>
              </a:rPr>
              <a:t>Бустинг</a:t>
            </a:r>
            <a:r>
              <a:rPr lang="ru-RU" sz="1300" i="1" dirty="0">
                <a:ea typeface="Times New Roman" panose="02020603050405020304" pitchFamily="18" charset="0"/>
              </a:rPr>
              <a:t>. Градиентный спуск. Градиентный </a:t>
            </a:r>
            <a:r>
              <a:rPr lang="ru-RU" sz="1300" i="1" dirty="0" err="1">
                <a:ea typeface="Times New Roman" panose="02020603050405020304" pitchFamily="18" charset="0"/>
              </a:rPr>
              <a:t>бустинг</a:t>
            </a:r>
            <a:r>
              <a:rPr lang="ru-RU" sz="1300" i="1" dirty="0">
                <a:ea typeface="Times New Roman" panose="02020603050405020304" pitchFamily="18" charset="0"/>
              </a:rPr>
              <a:t>, </a:t>
            </a:r>
            <a:r>
              <a:rPr lang="ru-RU" sz="1300" i="1" dirty="0" err="1">
                <a:ea typeface="Times New Roman" panose="02020603050405020304" pitchFamily="18" charset="0"/>
              </a:rPr>
              <a:t>catboost</a:t>
            </a:r>
            <a:r>
              <a:rPr lang="ru-RU" sz="1300" i="1" dirty="0">
                <a:ea typeface="Times New Roman" panose="02020603050405020304" pitchFamily="18" charset="0"/>
              </a:rPr>
              <a:t>, </a:t>
            </a:r>
            <a:r>
              <a:rPr lang="ru-RU" sz="1300" i="1" dirty="0" err="1">
                <a:ea typeface="Times New Roman" panose="02020603050405020304" pitchFamily="18" charset="0"/>
              </a:rPr>
              <a:t>lightgbm</a:t>
            </a:r>
            <a:r>
              <a:rPr lang="ru-RU" sz="1300" i="1" dirty="0">
                <a:ea typeface="Times New Roman" panose="02020603050405020304" pitchFamily="18" charset="0"/>
              </a:rPr>
              <a:t>, </a:t>
            </a:r>
            <a:r>
              <a:rPr lang="ru-RU" sz="1300" i="1" dirty="0" err="1">
                <a:ea typeface="Times New Roman" panose="02020603050405020304" pitchFamily="18" charset="0"/>
              </a:rPr>
              <a:t>xgboost</a:t>
            </a:r>
            <a:r>
              <a:rPr lang="ru-RU" sz="1300" i="1" dirty="0">
                <a:ea typeface="Times New Roman" panose="02020603050405020304" pitchFamily="18" charset="0"/>
              </a:rPr>
              <a:t>. </a:t>
            </a:r>
            <a:r>
              <a:rPr lang="ru-RU" sz="1300" i="1" dirty="0" err="1">
                <a:ea typeface="Times New Roman" panose="02020603050405020304" pitchFamily="18" charset="0"/>
              </a:rPr>
              <a:t>Стэкинг</a:t>
            </a:r>
            <a:r>
              <a:rPr lang="ru-RU" sz="1300" i="1" dirty="0">
                <a:ea typeface="Times New Roman" panose="02020603050405020304" pitchFamily="18" charset="0"/>
              </a:rPr>
              <a:t>.</a:t>
            </a:r>
            <a:endParaRPr lang="ru-RU" sz="1300" dirty="0"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300" b="1" dirty="0">
                <a:ea typeface="Times New Roman" panose="02020603050405020304" pitchFamily="18" charset="0"/>
              </a:rPr>
              <a:t>Основы глубокого обучения</a:t>
            </a:r>
            <a:br>
              <a:rPr lang="ru-RU" sz="1300" dirty="0">
                <a:ea typeface="Times New Roman" panose="02020603050405020304" pitchFamily="18" charset="0"/>
              </a:rPr>
            </a:br>
            <a:r>
              <a:rPr lang="ru-RU" sz="1300" i="1" dirty="0">
                <a:ea typeface="Times New Roman" panose="02020603050405020304" pitchFamily="18" charset="0"/>
              </a:rPr>
              <a:t>Тензоры. Вычислительный граф. Нейронная сеть. Метод обратного распространения ошибки. Стохастический градиентный спуск и его аналоги. Типы нейронных сетей. Базовые слои и операции. Основные семейства архитектур. Методы обучения. </a:t>
            </a:r>
            <a:endParaRPr lang="ru-RU" sz="1300" dirty="0"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300" b="1" dirty="0">
                <a:ea typeface="Times New Roman" panose="02020603050405020304" pitchFamily="18" charset="0"/>
              </a:rPr>
              <a:t>Платформы и фреймворки глубокого обучения</a:t>
            </a:r>
            <a:br>
              <a:rPr lang="ru-RU" sz="1300" dirty="0">
                <a:ea typeface="Times New Roman" panose="02020603050405020304" pitchFamily="18" charset="0"/>
              </a:rPr>
            </a:br>
            <a:r>
              <a:rPr lang="ru-RU" sz="1300" i="1" dirty="0">
                <a:ea typeface="Times New Roman" panose="02020603050405020304" pitchFamily="18" charset="0"/>
              </a:rPr>
              <a:t>Фреймворки для обучения нейронных сетей. Платформы для обучения нейронных сетей.</a:t>
            </a:r>
            <a:r>
              <a:rPr lang="ru-RU" sz="1300" dirty="0">
                <a:ea typeface="Times New Roman" panose="02020603050405020304" pitchFamily="18" charset="0"/>
              </a:rPr>
              <a:t> </a:t>
            </a:r>
            <a:r>
              <a:rPr lang="ru-RU" sz="1300" i="1" dirty="0">
                <a:ea typeface="Times New Roman" panose="02020603050405020304" pitchFamily="18" charset="0"/>
              </a:rPr>
              <a:t>Инференс-фреймворки для аппаратных платформ.</a:t>
            </a:r>
            <a:endParaRPr lang="ru-RU" sz="1300" dirty="0"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300" b="1" dirty="0">
                <a:ea typeface="Times New Roman" panose="02020603050405020304" pitchFamily="18" charset="0"/>
              </a:rPr>
              <a:t>Отечественная Платформа глубокого обучения и фреймворк </a:t>
            </a:r>
            <a:r>
              <a:rPr lang="ru-RU" sz="1300" b="1" dirty="0" err="1">
                <a:ea typeface="Times New Roman" panose="02020603050405020304" pitchFamily="18" charset="0"/>
              </a:rPr>
              <a:t>Plat</a:t>
            </a:r>
            <a:r>
              <a:rPr lang="en-US" sz="1300" b="1" dirty="0">
                <a:ea typeface="Times New Roman" panose="02020603050405020304" pitchFamily="18" charset="0"/>
              </a:rPr>
              <a:t>Lib</a:t>
            </a:r>
            <a:br>
              <a:rPr lang="ru-RU" sz="1300" dirty="0">
                <a:ea typeface="Times New Roman" panose="02020603050405020304" pitchFamily="18" charset="0"/>
              </a:rPr>
            </a:br>
            <a:r>
              <a:rPr lang="ru-RU" sz="1300" i="1" dirty="0">
                <a:ea typeface="Times New Roman" panose="02020603050405020304" pitchFamily="18" charset="0"/>
              </a:rPr>
              <a:t>Уровни Платформы. Типовые решения. Визуальное программирование. Фреймворк </a:t>
            </a:r>
            <a:r>
              <a:rPr lang="en-US" sz="1300" i="1" dirty="0">
                <a:ea typeface="Times New Roman" panose="02020603050405020304" pitchFamily="18" charset="0"/>
              </a:rPr>
              <a:t>Plat</a:t>
            </a:r>
            <a:r>
              <a:rPr lang="ru-RU" sz="1300" i="1" dirty="0">
                <a:ea typeface="Times New Roman" panose="02020603050405020304" pitchFamily="18" charset="0"/>
              </a:rPr>
              <a:t>.</a:t>
            </a:r>
            <a:endParaRPr lang="ru-RU" sz="1300" dirty="0"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300" b="1" dirty="0">
                <a:ea typeface="Times New Roman" panose="02020603050405020304" pitchFamily="18" charset="0"/>
              </a:rPr>
              <a:t>Нейросетевой фреймворк PyTorch</a:t>
            </a:r>
            <a:br>
              <a:rPr lang="ru-RU" sz="1300" dirty="0">
                <a:ea typeface="Times New Roman" panose="02020603050405020304" pitchFamily="18" charset="0"/>
              </a:rPr>
            </a:br>
            <a:r>
              <a:rPr lang="ru-RU" sz="1300" i="1" dirty="0">
                <a:ea typeface="Times New Roman" panose="02020603050405020304" pitchFamily="18" charset="0"/>
              </a:rPr>
              <a:t>Введение в </a:t>
            </a:r>
            <a:r>
              <a:rPr lang="en-US" sz="1300" i="1" dirty="0">
                <a:ea typeface="Times New Roman" panose="02020603050405020304" pitchFamily="18" charset="0"/>
              </a:rPr>
              <a:t>PyTorch</a:t>
            </a:r>
            <a:r>
              <a:rPr lang="ru-RU" sz="1300" i="1" dirty="0">
                <a:ea typeface="Times New Roman" panose="02020603050405020304" pitchFamily="18" charset="0"/>
              </a:rPr>
              <a:t>. Загрузка данных. Работы с тензорами. Модули </a:t>
            </a:r>
            <a:r>
              <a:rPr lang="en-US" sz="1300" i="1" dirty="0">
                <a:ea typeface="Times New Roman" panose="02020603050405020304" pitchFamily="18" charset="0"/>
              </a:rPr>
              <a:t>PyTorch</a:t>
            </a:r>
            <a:r>
              <a:rPr lang="ru-RU" sz="1300" i="1" dirty="0">
                <a:ea typeface="Times New Roman" panose="02020603050405020304" pitchFamily="18" charset="0"/>
              </a:rPr>
              <a:t>. Формат хранения нейронных сетей.</a:t>
            </a:r>
            <a:endParaRPr lang="ru-RU" sz="1300" dirty="0"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300" b="1" dirty="0">
                <a:ea typeface="Times New Roman" panose="02020603050405020304" pitchFamily="18" charset="0"/>
              </a:rPr>
              <a:t>Обработка изображений</a:t>
            </a:r>
            <a:br>
              <a:rPr lang="ru-RU" sz="1300" dirty="0">
                <a:ea typeface="Times New Roman" panose="02020603050405020304" pitchFamily="18" charset="0"/>
              </a:rPr>
            </a:br>
            <a:r>
              <a:rPr lang="ru-RU" sz="1300" i="1" dirty="0">
                <a:ea typeface="Times New Roman" panose="02020603050405020304" pitchFamily="18" charset="0"/>
              </a:rPr>
              <a:t>Представление изображения. Классические методы обработки изображений. Свёртка. Генерация признаков. Классификация. Семантическая сегментация. Детектирование объектов. Аугментации. Локальные ключевые точки. Сопоставление ключевых точек. Карты глубины. </a:t>
            </a:r>
            <a:endParaRPr lang="ru-RU" sz="13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4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"/>
          <p:cNvSpPr txBox="1">
            <a:spLocks noGrp="1"/>
          </p:cNvSpPr>
          <p:nvPr>
            <p:ph type="title"/>
          </p:nvPr>
        </p:nvSpPr>
        <p:spPr>
          <a:xfrm>
            <a:off x="415492" y="594105"/>
            <a:ext cx="11357841" cy="8173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868" tIns="121868" rIns="121868" bIns="121868" rtlCol="0" anchor="t" anchorCtr="0">
            <a:noAutofit/>
          </a:bodyPr>
          <a:lstStyle/>
          <a:p>
            <a:r>
              <a:rPr lang="ru"/>
              <a:t>Обучение с учителем (supervised learning)</a:t>
            </a:r>
            <a:endParaRPr/>
          </a:p>
        </p:txBody>
      </p:sp>
      <p:sp>
        <p:nvSpPr>
          <p:cNvPr id="316" name="Google Shape;316;p20"/>
          <p:cNvSpPr txBox="1"/>
          <p:nvPr/>
        </p:nvSpPr>
        <p:spPr>
          <a:xfrm>
            <a:off x="646498" y="1710681"/>
            <a:ext cx="10718008" cy="4771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lr>
                <a:srgbClr val="000000"/>
              </a:buClr>
              <a:buSzPts val="2200"/>
            </a:pPr>
            <a:r>
              <a:rPr lang="ru" sz="2933" b="1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Эмпирический риск:</a:t>
            </a:r>
            <a:endParaRPr sz="2666" b="1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ru" sz="2399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Определим эмпирический риск как среднее значение функции потерь на обучающем датасете.</a:t>
            </a:r>
            <a:endParaRPr sz="2399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ru" sz="2399">
                <a:latin typeface="Old Standard TT"/>
                <a:ea typeface="Old Standard TT"/>
                <a:cs typeface="Old Standard TT"/>
                <a:sym typeface="Old Standard TT"/>
              </a:rPr>
              <a:t>Часто функцию эмпирического риска также называют лоссом.</a:t>
            </a:r>
            <a:endParaRPr sz="2399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buClr>
                <a:srgbClr val="000000"/>
              </a:buClr>
              <a:buSzPts val="2200"/>
            </a:pPr>
            <a:endParaRPr sz="2933" b="1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buClr>
                <a:srgbClr val="000000"/>
              </a:buClr>
              <a:buSzPts val="2200"/>
            </a:pPr>
            <a:r>
              <a:rPr lang="ru" sz="2933" b="1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Обучение:</a:t>
            </a:r>
            <a:endParaRPr sz="2933" b="1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>
              <a:buClr>
                <a:srgbClr val="000000"/>
              </a:buClr>
              <a:buSzPts val="1800"/>
            </a:pPr>
            <a:endParaRPr sz="2399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17" name="Google Shape;31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637" y="4386343"/>
            <a:ext cx="6289360" cy="879404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0"/>
          <p:cNvSpPr txBox="1"/>
          <p:nvPr/>
        </p:nvSpPr>
        <p:spPr>
          <a:xfrm>
            <a:off x="755637" y="5453049"/>
            <a:ext cx="6474314" cy="982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ru" sz="1866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(Это просто математическое определение. Конкретный алгоритм получения лучшего параметра для каждой модели свой.)</a:t>
            </a:r>
            <a:endParaRPr sz="1866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-16450" y="7485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ru-RU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Хайп машинного обучения</a:t>
            </a:r>
            <a:endParaRPr lang="ru-RU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FA427C7-3C09-4837-9C56-E02EBA590E64}"/>
              </a:ext>
            </a:extLst>
          </p:cNvPr>
          <p:cNvSpPr/>
          <p:nvPr/>
        </p:nvSpPr>
        <p:spPr>
          <a:xfrm>
            <a:off x="189756" y="615454"/>
            <a:ext cx="119106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1997: </a:t>
            </a:r>
            <a:r>
              <a:rPr lang="en-US" sz="2000" dirty="0">
                <a:solidFill>
                  <a:schemeClr val="tx1"/>
                </a:solidFill>
              </a:rPr>
              <a:t>IBM Deep Blue </a:t>
            </a:r>
            <a:r>
              <a:rPr lang="ru-RU" sz="2000" dirty="0">
                <a:solidFill>
                  <a:schemeClr val="tx1"/>
                </a:solidFill>
              </a:rPr>
              <a:t>обыграл чемпиона мира по шахматам</a:t>
            </a:r>
          </a:p>
          <a:p>
            <a:r>
              <a:rPr lang="ru-RU" sz="2000" dirty="0">
                <a:solidFill>
                  <a:schemeClr val="tx1"/>
                </a:solidFill>
              </a:rPr>
              <a:t>2006</a:t>
            </a:r>
            <a:r>
              <a:rPr lang="en-US" sz="2000" dirty="0">
                <a:solidFill>
                  <a:schemeClr val="tx1"/>
                </a:solidFill>
              </a:rPr>
              <a:t>: Google Translate –</a:t>
            </a:r>
            <a:r>
              <a:rPr lang="ru-RU" sz="2000" dirty="0">
                <a:solidFill>
                  <a:schemeClr val="tx1"/>
                </a:solidFill>
              </a:rPr>
              <a:t>машинный перевод</a:t>
            </a:r>
          </a:p>
          <a:p>
            <a:r>
              <a:rPr lang="ru-RU" sz="2000" dirty="0">
                <a:solidFill>
                  <a:schemeClr val="tx1"/>
                </a:solidFill>
              </a:rPr>
              <a:t>2011: создание голосового помощника </a:t>
            </a:r>
            <a:r>
              <a:rPr lang="en-US" sz="2000" dirty="0">
                <a:solidFill>
                  <a:schemeClr val="tx1"/>
                </a:solidFill>
              </a:rPr>
              <a:t>Apple Siri</a:t>
            </a:r>
          </a:p>
          <a:p>
            <a:r>
              <a:rPr lang="en-US" sz="2000" dirty="0">
                <a:solidFill>
                  <a:srgbClr val="FF0000"/>
                </a:solidFill>
              </a:rPr>
              <a:t>2011-2015: ImageNet: </a:t>
            </a:r>
            <a:r>
              <a:rPr lang="ru-RU" sz="2000" dirty="0">
                <a:solidFill>
                  <a:srgbClr val="FF0000"/>
                </a:solidFill>
              </a:rPr>
              <a:t>7</a:t>
            </a:r>
            <a:r>
              <a:rPr lang="en-US" sz="2000" dirty="0">
                <a:solidFill>
                  <a:srgbClr val="FF0000"/>
                </a:solidFill>
              </a:rPr>
              <a:t>5%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ru-RU" sz="2000" dirty="0">
                <a:solidFill>
                  <a:srgbClr val="FF0000"/>
                </a:solidFill>
                <a:sym typeface="Wingdings" pitchFamily="2" charset="2"/>
              </a:rPr>
              <a:t>98</a:t>
            </a:r>
            <a:r>
              <a:rPr lang="en-US" sz="2000" dirty="0">
                <a:solidFill>
                  <a:srgbClr val="FF0000"/>
                </a:solidFill>
                <a:sym typeface="Wingdings" pitchFamily="2" charset="2"/>
              </a:rPr>
              <a:t>% </a:t>
            </a:r>
            <a:r>
              <a:rPr lang="ru-RU" sz="2000" dirty="0">
                <a:solidFill>
                  <a:srgbClr val="FF0000"/>
                </a:solidFill>
                <a:sym typeface="Wingdings" pitchFamily="2" charset="2"/>
              </a:rPr>
              <a:t>против 95% у людей</a:t>
            </a:r>
          </a:p>
          <a:p>
            <a:r>
              <a:rPr lang="en-US" sz="2000" dirty="0">
                <a:solidFill>
                  <a:schemeClr val="tx1"/>
                </a:solidFill>
              </a:rPr>
              <a:t>2016: Google DeepMind </a:t>
            </a:r>
            <a:r>
              <a:rPr lang="ru-RU" sz="2000" dirty="0">
                <a:solidFill>
                  <a:schemeClr val="tx1"/>
                </a:solidFill>
              </a:rPr>
              <a:t>обыграл чемпиона мира по игре в го</a:t>
            </a:r>
          </a:p>
          <a:p>
            <a:r>
              <a:rPr lang="ru-RU" sz="2000" dirty="0">
                <a:solidFill>
                  <a:schemeClr val="tx1"/>
                </a:solidFill>
              </a:rPr>
              <a:t>2017: </a:t>
            </a:r>
            <a:r>
              <a:rPr lang="en-US" sz="2000" dirty="0" err="1">
                <a:solidFill>
                  <a:schemeClr val="tx1"/>
                </a:solidFill>
              </a:rPr>
              <a:t>OpenAI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обыграл чемпионов мира по компьютерной игре в </a:t>
            </a:r>
            <a:r>
              <a:rPr lang="en-US" sz="2000" dirty="0">
                <a:solidFill>
                  <a:schemeClr val="tx1"/>
                </a:solidFill>
              </a:rPr>
              <a:t>Dota2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91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-16450" y="7485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ru-RU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Хайп машинного обучения</a:t>
            </a:r>
            <a:endParaRPr lang="ru-RU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FA427C7-3C09-4837-9C56-E02EBA590E64}"/>
              </a:ext>
            </a:extLst>
          </p:cNvPr>
          <p:cNvSpPr/>
          <p:nvPr/>
        </p:nvSpPr>
        <p:spPr>
          <a:xfrm>
            <a:off x="189756" y="615454"/>
            <a:ext cx="119106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1997: </a:t>
            </a:r>
            <a:r>
              <a:rPr lang="en-US" sz="2000" dirty="0">
                <a:solidFill>
                  <a:schemeClr val="tx1"/>
                </a:solidFill>
              </a:rPr>
              <a:t>IBM Deep Blue </a:t>
            </a:r>
            <a:r>
              <a:rPr lang="ru-RU" sz="2000" dirty="0">
                <a:solidFill>
                  <a:schemeClr val="tx1"/>
                </a:solidFill>
              </a:rPr>
              <a:t>обыграл чемпиона мира по шахматам</a:t>
            </a:r>
          </a:p>
          <a:p>
            <a:r>
              <a:rPr lang="ru-RU" sz="2000" dirty="0">
                <a:solidFill>
                  <a:schemeClr val="tx1"/>
                </a:solidFill>
              </a:rPr>
              <a:t>2006</a:t>
            </a:r>
            <a:r>
              <a:rPr lang="en-US" sz="2000" dirty="0">
                <a:solidFill>
                  <a:schemeClr val="tx1"/>
                </a:solidFill>
              </a:rPr>
              <a:t>: Google Translate –</a:t>
            </a:r>
            <a:r>
              <a:rPr lang="ru-RU" sz="2000" dirty="0">
                <a:solidFill>
                  <a:schemeClr val="tx1"/>
                </a:solidFill>
              </a:rPr>
              <a:t>машинный перевод</a:t>
            </a:r>
          </a:p>
          <a:p>
            <a:r>
              <a:rPr lang="ru-RU" sz="2000" dirty="0">
                <a:solidFill>
                  <a:schemeClr val="tx1"/>
                </a:solidFill>
              </a:rPr>
              <a:t>2011: создание голосового помощника </a:t>
            </a:r>
            <a:r>
              <a:rPr lang="en-US" sz="2000" dirty="0">
                <a:solidFill>
                  <a:schemeClr val="tx1"/>
                </a:solidFill>
              </a:rPr>
              <a:t>Apple Siri</a:t>
            </a:r>
          </a:p>
          <a:p>
            <a:r>
              <a:rPr lang="en-US" sz="2000" dirty="0">
                <a:solidFill>
                  <a:srgbClr val="FF0000"/>
                </a:solidFill>
              </a:rPr>
              <a:t>2011-2015: ImageNet: </a:t>
            </a:r>
            <a:r>
              <a:rPr lang="ru-RU" sz="2000" dirty="0">
                <a:solidFill>
                  <a:srgbClr val="FF0000"/>
                </a:solidFill>
              </a:rPr>
              <a:t>7</a:t>
            </a:r>
            <a:r>
              <a:rPr lang="en-US" sz="2000" dirty="0">
                <a:solidFill>
                  <a:srgbClr val="FF0000"/>
                </a:solidFill>
              </a:rPr>
              <a:t>5%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ru-RU" sz="2000" dirty="0">
                <a:solidFill>
                  <a:srgbClr val="FF0000"/>
                </a:solidFill>
                <a:sym typeface="Wingdings" pitchFamily="2" charset="2"/>
              </a:rPr>
              <a:t>98</a:t>
            </a:r>
            <a:r>
              <a:rPr lang="en-US" sz="2000" dirty="0">
                <a:solidFill>
                  <a:srgbClr val="FF0000"/>
                </a:solidFill>
                <a:sym typeface="Wingdings" pitchFamily="2" charset="2"/>
              </a:rPr>
              <a:t>% </a:t>
            </a:r>
            <a:r>
              <a:rPr lang="ru-RU" sz="2000" dirty="0">
                <a:solidFill>
                  <a:srgbClr val="FF0000"/>
                </a:solidFill>
                <a:sym typeface="Wingdings" pitchFamily="2" charset="2"/>
              </a:rPr>
              <a:t>против 95% у людей</a:t>
            </a:r>
          </a:p>
          <a:p>
            <a:r>
              <a:rPr lang="en-US" sz="2000" dirty="0">
                <a:solidFill>
                  <a:schemeClr val="tx1"/>
                </a:solidFill>
              </a:rPr>
              <a:t>2016: Google DeepMind </a:t>
            </a:r>
            <a:r>
              <a:rPr lang="ru-RU" sz="2000" dirty="0">
                <a:solidFill>
                  <a:schemeClr val="tx1"/>
                </a:solidFill>
              </a:rPr>
              <a:t>обыграл чемпиона мира по игре в го</a:t>
            </a:r>
          </a:p>
          <a:p>
            <a:r>
              <a:rPr lang="ru-RU" sz="2000" dirty="0">
                <a:solidFill>
                  <a:schemeClr val="tx1"/>
                </a:solidFill>
              </a:rPr>
              <a:t>2017: </a:t>
            </a:r>
            <a:r>
              <a:rPr lang="en-US" sz="2000" dirty="0" err="1">
                <a:solidFill>
                  <a:schemeClr val="tx1"/>
                </a:solidFill>
              </a:rPr>
              <a:t>OpenAI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обыграл чемпионов мира по компьютерной игре в </a:t>
            </a:r>
            <a:r>
              <a:rPr lang="en-US" sz="2000" dirty="0">
                <a:solidFill>
                  <a:schemeClr val="tx1"/>
                </a:solidFill>
              </a:rPr>
              <a:t>Dota2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84542-6154-4C85-AD46-6D1110FDC953}"/>
              </a:ext>
            </a:extLst>
          </p:cNvPr>
          <p:cNvSpPr txBox="1"/>
          <p:nvPr/>
        </p:nvSpPr>
        <p:spPr>
          <a:xfrm>
            <a:off x="-88458" y="2839249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ru-RU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Предпосылки</a:t>
            </a:r>
            <a:endParaRPr lang="ru-RU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AC3160E-0B18-4A3A-AA6A-8F9FB4132EB2}"/>
              </a:ext>
            </a:extLst>
          </p:cNvPr>
          <p:cNvSpPr/>
          <p:nvPr/>
        </p:nvSpPr>
        <p:spPr>
          <a:xfrm>
            <a:off x="189756" y="3485580"/>
            <a:ext cx="119106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Накопление данных</a:t>
            </a:r>
          </a:p>
          <a:p>
            <a:r>
              <a:rPr lang="ru-RU" sz="2000" dirty="0">
                <a:solidFill>
                  <a:schemeClr val="tx1"/>
                </a:solidFill>
              </a:rPr>
              <a:t>Алгоритмы на основе нейронных сетей</a:t>
            </a:r>
          </a:p>
          <a:p>
            <a:r>
              <a:rPr lang="ru-RU" sz="2000" dirty="0">
                <a:solidFill>
                  <a:schemeClr val="tx1"/>
                </a:solidFill>
              </a:rPr>
              <a:t>Мощные графические процессоры для обучения нейронных сетей</a:t>
            </a:r>
          </a:p>
        </p:txBody>
      </p:sp>
    </p:spTree>
    <p:extLst>
      <p:ext uri="{BB962C8B-B14F-4D97-AF65-F5344CB8AC3E}">
        <p14:creationId xmlns:p14="http://schemas.microsoft.com/office/powerpoint/2010/main" val="219628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7948" y="116632"/>
            <a:ext cx="8136904" cy="6146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-16450" y="7485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ru" sz="3600" dirty="0">
                <a:latin typeface="Segoe UI" panose="020B0502040204020203" pitchFamily="34" charset="0"/>
                <a:cs typeface="Segoe UI" panose="020B0502040204020203" pitchFamily="34" charset="0"/>
              </a:rPr>
              <a:t>Обучение с учителем (supervised learning)</a:t>
            </a:r>
            <a:endParaRPr lang="ru-RU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Google Shape;157;p8">
            <a:extLst>
              <a:ext uri="{FF2B5EF4-FFF2-40B4-BE49-F238E27FC236}">
                <a16:creationId xmlns:a16="http://schemas.microsoft.com/office/drawing/2014/main" id="{35C7B8A3-7424-4AED-988D-19FB9AC6D15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5063" y="1556792"/>
            <a:ext cx="1798698" cy="353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60;p8">
            <a:extLst>
              <a:ext uri="{FF2B5EF4-FFF2-40B4-BE49-F238E27FC236}">
                <a16:creationId xmlns:a16="http://schemas.microsoft.com/office/drawing/2014/main" id="{21E7A6D0-6017-403F-9CCF-D186BFC3A13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024" y="3009796"/>
            <a:ext cx="6094414" cy="1439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1;p8">
            <a:extLst>
              <a:ext uri="{FF2B5EF4-FFF2-40B4-BE49-F238E27FC236}">
                <a16:creationId xmlns:a16="http://schemas.microsoft.com/office/drawing/2014/main" id="{5A117A4B-BC69-4E5A-836C-829480303C5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39668" y="2928517"/>
            <a:ext cx="3230620" cy="16019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522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-16450" y="7485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ru" sz="3600" dirty="0">
                <a:latin typeface="Segoe UI" panose="020B0502040204020203" pitchFamily="34" charset="0"/>
                <a:cs typeface="Segoe UI" panose="020B0502040204020203" pitchFamily="34" charset="0"/>
              </a:rPr>
              <a:t>Обучение с учителем (supervised learning)</a:t>
            </a:r>
            <a:endParaRPr lang="ru-RU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Google Shape;169;p9">
            <a:extLst>
              <a:ext uri="{FF2B5EF4-FFF2-40B4-BE49-F238E27FC236}">
                <a16:creationId xmlns:a16="http://schemas.microsoft.com/office/drawing/2014/main" id="{80DA133D-A6AA-44F3-B3E4-9013393B41CC}"/>
              </a:ext>
            </a:extLst>
          </p:cNvPr>
          <p:cNvSpPr txBox="1"/>
          <p:nvPr/>
        </p:nvSpPr>
        <p:spPr>
          <a:xfrm>
            <a:off x="549796" y="2060848"/>
            <a:ext cx="10690015" cy="516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ru" sz="2000" dirty="0">
                <a:solidFill>
                  <a:srgbClr val="000000"/>
                </a:solidFill>
                <a:latin typeface="Calibri (Основной текст)"/>
                <a:ea typeface="Old Standard TT"/>
                <a:cs typeface="Old Standard TT"/>
                <a:sym typeface="Old Standard TT"/>
              </a:rPr>
              <a:t>Типы признаков (features):</a:t>
            </a:r>
            <a:endParaRPr sz="2000" dirty="0">
              <a:solidFill>
                <a:srgbClr val="000000"/>
              </a:solidFill>
              <a:latin typeface="Calibri (Основной текст)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" name="Google Shape;170;p9">
            <a:extLst>
              <a:ext uri="{FF2B5EF4-FFF2-40B4-BE49-F238E27FC236}">
                <a16:creationId xmlns:a16="http://schemas.microsoft.com/office/drawing/2014/main" id="{05DADF20-2CBA-42AF-BC24-15ED2EBC0181}"/>
              </a:ext>
            </a:extLst>
          </p:cNvPr>
          <p:cNvSpPr txBox="1"/>
          <p:nvPr/>
        </p:nvSpPr>
        <p:spPr>
          <a:xfrm>
            <a:off x="549796" y="2500190"/>
            <a:ext cx="5906855" cy="366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609448" indent="-457086"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ru" sz="2000" dirty="0">
                <a:solidFill>
                  <a:srgbClr val="000000"/>
                </a:solidFill>
                <a:latin typeface="Calibri (Основной текст)"/>
                <a:ea typeface="Old Standard TT"/>
                <a:cs typeface="Old Standard TT"/>
                <a:sym typeface="Old Standard TT"/>
              </a:rPr>
              <a:t>Числовые (Numerical)</a:t>
            </a:r>
            <a:endParaRPr sz="2000" dirty="0">
              <a:solidFill>
                <a:srgbClr val="000000"/>
              </a:solidFill>
              <a:latin typeface="Calibri (Основной текст)"/>
              <a:ea typeface="Old Standard TT"/>
              <a:cs typeface="Old Standard TT"/>
              <a:sym typeface="Old Standard TT"/>
            </a:endParaRPr>
          </a:p>
          <a:p>
            <a:pPr marL="609448" indent="-457086"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ru" sz="2000" dirty="0">
                <a:solidFill>
                  <a:srgbClr val="000000"/>
                </a:solidFill>
                <a:latin typeface="Calibri (Основной текст)"/>
                <a:ea typeface="Old Standard TT"/>
                <a:cs typeface="Old Standard TT"/>
                <a:sym typeface="Old Standard TT"/>
              </a:rPr>
              <a:t>Категориальные (Categorical)</a:t>
            </a:r>
            <a:endParaRPr sz="2000" dirty="0">
              <a:solidFill>
                <a:srgbClr val="000000"/>
              </a:solidFill>
              <a:latin typeface="Calibri (Основной текст)"/>
              <a:ea typeface="Old Standard TT"/>
              <a:cs typeface="Old Standard TT"/>
              <a:sym typeface="Old Standard TT"/>
            </a:endParaRPr>
          </a:p>
          <a:p>
            <a:pPr marL="609448" indent="-457086"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ru" sz="2000" dirty="0">
                <a:solidFill>
                  <a:srgbClr val="000000"/>
                </a:solidFill>
                <a:latin typeface="Calibri (Основной текст)"/>
                <a:ea typeface="Old Standard TT"/>
                <a:cs typeface="Old Standard TT"/>
                <a:sym typeface="Old Standard TT"/>
              </a:rPr>
              <a:t>Порядковые (Ordinal)</a:t>
            </a:r>
            <a:endParaRPr sz="2000" dirty="0">
              <a:solidFill>
                <a:srgbClr val="000000"/>
              </a:solidFill>
              <a:latin typeface="Calibri (Основной текст)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" name="Google Shape;170;p9">
            <a:extLst>
              <a:ext uri="{FF2B5EF4-FFF2-40B4-BE49-F238E27FC236}">
                <a16:creationId xmlns:a16="http://schemas.microsoft.com/office/drawing/2014/main" id="{D9DD959F-B34B-4F69-BF20-B8BC895F9D33}"/>
              </a:ext>
            </a:extLst>
          </p:cNvPr>
          <p:cNvSpPr txBox="1"/>
          <p:nvPr/>
        </p:nvSpPr>
        <p:spPr>
          <a:xfrm>
            <a:off x="6952783" y="2060848"/>
            <a:ext cx="5906855" cy="366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ru" sz="2000" dirty="0">
                <a:solidFill>
                  <a:srgbClr val="000000"/>
                </a:solidFill>
                <a:latin typeface="Calibri (Основной текст)"/>
                <a:ea typeface="Old Standard TT"/>
                <a:cs typeface="Old Standard TT"/>
                <a:sym typeface="Old Standard TT"/>
              </a:rPr>
              <a:t>Типы задач:</a:t>
            </a:r>
            <a:endParaRPr sz="2000" dirty="0">
              <a:solidFill>
                <a:srgbClr val="000000"/>
              </a:solidFill>
              <a:latin typeface="Calibri (Основной текст)"/>
              <a:ea typeface="Old Standard TT"/>
              <a:cs typeface="Old Standard TT"/>
              <a:sym typeface="Old Standard TT"/>
            </a:endParaRPr>
          </a:p>
          <a:p>
            <a:pPr marL="609448" indent="-457086"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ru" sz="2000" dirty="0">
                <a:solidFill>
                  <a:srgbClr val="000000"/>
                </a:solidFill>
                <a:latin typeface="Calibri (Основной текст)"/>
                <a:ea typeface="Old Standard TT"/>
                <a:cs typeface="Old Standard TT"/>
                <a:sym typeface="Old Standard TT"/>
              </a:rPr>
              <a:t>Классификация (Classification)</a:t>
            </a:r>
            <a:endParaRPr sz="2000" dirty="0">
              <a:solidFill>
                <a:srgbClr val="000000"/>
              </a:solidFill>
              <a:latin typeface="Calibri (Основной текст)"/>
              <a:ea typeface="Old Standard TT"/>
              <a:cs typeface="Old Standard TT"/>
              <a:sym typeface="Old Standard TT"/>
            </a:endParaRPr>
          </a:p>
          <a:p>
            <a:pPr marL="609448" indent="-457086"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ru" sz="2000" dirty="0">
                <a:solidFill>
                  <a:srgbClr val="000000"/>
                </a:solidFill>
                <a:latin typeface="Calibri (Основной текст)"/>
                <a:ea typeface="Old Standard TT"/>
                <a:cs typeface="Old Standard TT"/>
                <a:sym typeface="Old Standard TT"/>
              </a:rPr>
              <a:t>Регрессия (Regression)</a:t>
            </a:r>
            <a:endParaRPr sz="2000" dirty="0">
              <a:solidFill>
                <a:srgbClr val="000000"/>
              </a:solidFill>
              <a:latin typeface="Calibri (Основной текст)"/>
              <a:ea typeface="Old Standard TT"/>
              <a:cs typeface="Old Standard TT"/>
              <a:sym typeface="Old Standard TT"/>
            </a:endParaRPr>
          </a:p>
          <a:p>
            <a:pPr marL="609448" indent="-457086"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ru" sz="2000" dirty="0">
                <a:solidFill>
                  <a:srgbClr val="000000"/>
                </a:solidFill>
                <a:latin typeface="Calibri (Основной текст)"/>
                <a:ea typeface="Old Standard TT"/>
                <a:cs typeface="Old Standard TT"/>
                <a:sym typeface="Old Standard TT"/>
              </a:rPr>
              <a:t>Ранжирование (Ranking)</a:t>
            </a:r>
            <a:endParaRPr sz="2000" dirty="0">
              <a:solidFill>
                <a:srgbClr val="000000"/>
              </a:solidFill>
              <a:latin typeface="Calibri (Основной текст)"/>
              <a:ea typeface="Old Standard TT"/>
              <a:cs typeface="Old Standard TT"/>
              <a:sym typeface="Old Standard TT"/>
            </a:endParaRPr>
          </a:p>
        </p:txBody>
      </p:sp>
    </p:spTree>
    <p:extLst>
      <p:ext uri="{BB962C8B-B14F-4D97-AF65-F5344CB8AC3E}">
        <p14:creationId xmlns:p14="http://schemas.microsoft.com/office/powerpoint/2010/main" val="50228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-16450" y="7485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ru" sz="3600" dirty="0">
                <a:latin typeface="Segoe UI" panose="020B0502040204020203" pitchFamily="34" charset="0"/>
                <a:cs typeface="Segoe UI" panose="020B0502040204020203" pitchFamily="34" charset="0"/>
              </a:rPr>
              <a:t>Обучение </a:t>
            </a:r>
            <a:r>
              <a:rPr lang="ru-RU" sz="3600" dirty="0">
                <a:latin typeface="Segoe UI" panose="020B0502040204020203" pitchFamily="34" charset="0"/>
                <a:cs typeface="Segoe UI" panose="020B0502040204020203" pitchFamily="34" charset="0"/>
              </a:rPr>
              <a:t>без</a:t>
            </a:r>
            <a:r>
              <a:rPr lang="ru" sz="3600" dirty="0">
                <a:latin typeface="Segoe UI" panose="020B0502040204020203" pitchFamily="34" charset="0"/>
                <a:cs typeface="Segoe UI" panose="020B0502040204020203" pitchFamily="34" charset="0"/>
              </a:rPr>
              <a:t> учителя (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un</a:t>
            </a:r>
            <a:r>
              <a:rPr lang="ru" sz="3600" dirty="0">
                <a:latin typeface="Segoe UI" panose="020B0502040204020203" pitchFamily="34" charset="0"/>
                <a:cs typeface="Segoe UI" panose="020B0502040204020203" pitchFamily="34" charset="0"/>
              </a:rPr>
              <a:t>supervised learning)</a:t>
            </a:r>
            <a:endParaRPr lang="ru-RU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Google Shape;135;p5" descr="Clustering in Machine Learning - GeeksforGeeks">
            <a:extLst>
              <a:ext uri="{FF2B5EF4-FFF2-40B4-BE49-F238E27FC236}">
                <a16:creationId xmlns:a16="http://schemas.microsoft.com/office/drawing/2014/main" id="{43DE9ED0-83E5-4B64-9824-3B088254ECB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5134" y="1990305"/>
            <a:ext cx="7465655" cy="28773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466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-16450" y="7485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ru-RU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Примеры задач машинного обучения</a:t>
            </a:r>
            <a:endParaRPr lang="ru-RU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8803BEA-F872-4CE3-AC57-277B0C9F3664}"/>
              </a:ext>
            </a:extLst>
          </p:cNvPr>
          <p:cNvSpPr txBox="1">
            <a:spLocks/>
          </p:cNvSpPr>
          <p:nvPr/>
        </p:nvSpPr>
        <p:spPr>
          <a:xfrm>
            <a:off x="405780" y="1340768"/>
            <a:ext cx="10229211" cy="4350205"/>
          </a:xfrm>
          <a:prstGeom prst="rect">
            <a:avLst/>
          </a:prstGeom>
        </p:spPr>
        <p:txBody>
          <a:bodyPr>
            <a:normAutofit/>
          </a:bodyPr>
          <a:lstStyle>
            <a:lvl1pPr marL="91413" indent="-91413" algn="l" defTabSz="91412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933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758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583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408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67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61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55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49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solidFill>
                  <a:schemeClr val="tx1"/>
                </a:solidFill>
                <a:latin typeface="Calibri (Основной текст)"/>
              </a:rPr>
              <a:t>Медицинская диагностика:</a:t>
            </a:r>
          </a:p>
          <a:p>
            <a:pPr marL="457063" lvl="1" indent="0">
              <a:buFont typeface="Calibri" pitchFamily="34" charset="0"/>
              <a:buNone/>
            </a:pPr>
            <a:r>
              <a:rPr lang="ru-RU" sz="2000" dirty="0">
                <a:solidFill>
                  <a:schemeClr val="tx1"/>
                </a:solidFill>
                <a:latin typeface="Calibri (Основной текст)"/>
              </a:rPr>
              <a:t>- объект – данные о пациенте на текущий момент</a:t>
            </a:r>
          </a:p>
          <a:p>
            <a:pPr marL="201108" lvl="1" indent="0">
              <a:buNone/>
            </a:pPr>
            <a:r>
              <a:rPr lang="en-US" sz="2000" dirty="0">
                <a:solidFill>
                  <a:schemeClr val="tx1"/>
                </a:solidFill>
                <a:latin typeface="Calibri (Основной текст)"/>
              </a:rPr>
              <a:t>    - </a:t>
            </a:r>
            <a:r>
              <a:rPr lang="ru-RU" sz="2000" dirty="0">
                <a:solidFill>
                  <a:schemeClr val="tx1"/>
                </a:solidFill>
                <a:latin typeface="Calibri (Основной текст)"/>
              </a:rPr>
              <a:t>ответ – диагноз / лечение </a:t>
            </a:r>
          </a:p>
          <a:p>
            <a:pPr lvl="1">
              <a:buFontTx/>
              <a:buChar char="-"/>
            </a:pPr>
            <a:endParaRPr lang="ru-RU" sz="2000" dirty="0">
              <a:solidFill>
                <a:schemeClr val="tx1"/>
              </a:solidFill>
              <a:latin typeface="Calibri (Основной текст)"/>
            </a:endParaRPr>
          </a:p>
          <a:p>
            <a:r>
              <a:rPr lang="ru-RU" sz="2000" dirty="0">
                <a:solidFill>
                  <a:schemeClr val="tx1"/>
                </a:solidFill>
                <a:latin typeface="Calibri (Основной текст)"/>
              </a:rPr>
              <a:t> Поиск месторождений полезных ископаемых:</a:t>
            </a:r>
          </a:p>
          <a:p>
            <a:pPr marL="457063" lvl="1" indent="0">
              <a:buFont typeface="Calibri" pitchFamily="34" charset="0"/>
              <a:buNone/>
            </a:pPr>
            <a:r>
              <a:rPr lang="ru-RU" sz="2000" dirty="0">
                <a:solidFill>
                  <a:schemeClr val="tx1"/>
                </a:solidFill>
                <a:latin typeface="Calibri (Основной текст)"/>
              </a:rPr>
              <a:t>- объект – данные о геологии района</a:t>
            </a:r>
          </a:p>
          <a:p>
            <a:pPr marL="457063" lvl="1" indent="0">
              <a:buFont typeface="Calibri" pitchFamily="34" charset="0"/>
              <a:buNone/>
            </a:pPr>
            <a:r>
              <a:rPr lang="ru-RU" sz="2000" dirty="0">
                <a:solidFill>
                  <a:schemeClr val="tx1"/>
                </a:solidFill>
                <a:latin typeface="Calibri (Основной текст)"/>
              </a:rPr>
              <a:t>- ответ – есть / нет месторождение</a:t>
            </a:r>
          </a:p>
          <a:p>
            <a:pPr marL="457063" lvl="1" indent="0">
              <a:buFont typeface="Calibri" pitchFamily="34" charset="0"/>
              <a:buNone/>
            </a:pPr>
            <a:endParaRPr lang="ru-RU" sz="2000" dirty="0">
              <a:solidFill>
                <a:schemeClr val="tx1"/>
              </a:solidFill>
              <a:latin typeface="Calibri (Основной текст)"/>
            </a:endParaRPr>
          </a:p>
          <a:p>
            <a:r>
              <a:rPr lang="ru-RU" sz="2000" dirty="0">
                <a:solidFill>
                  <a:schemeClr val="tx1"/>
                </a:solidFill>
                <a:latin typeface="Calibri (Основной текст)"/>
              </a:rPr>
              <a:t>Управление технологическими процессами:</a:t>
            </a:r>
          </a:p>
          <a:p>
            <a:pPr marL="457063" lvl="1" indent="0">
              <a:buFont typeface="Calibri" pitchFamily="34" charset="0"/>
              <a:buNone/>
            </a:pPr>
            <a:r>
              <a:rPr lang="ru-RU" sz="2000" dirty="0">
                <a:solidFill>
                  <a:schemeClr val="tx1"/>
                </a:solidFill>
                <a:latin typeface="Calibri (Основной текст)"/>
              </a:rPr>
              <a:t>- объект – данные о сырье и управляющих параметрах</a:t>
            </a:r>
          </a:p>
          <a:p>
            <a:pPr marL="457063" lvl="1" indent="0">
              <a:buFont typeface="Calibri" pitchFamily="34" charset="0"/>
              <a:buNone/>
            </a:pPr>
            <a:r>
              <a:rPr lang="ru-RU" sz="2000" dirty="0">
                <a:solidFill>
                  <a:schemeClr val="tx1"/>
                </a:solidFill>
                <a:latin typeface="Calibri (Основной текст)"/>
              </a:rPr>
              <a:t>- ответ – количество / качество полезного продукта</a:t>
            </a:r>
          </a:p>
          <a:p>
            <a:pPr marL="457063" lvl="1" indent="0">
              <a:buFont typeface="Calibri" pitchFamily="34" charset="0"/>
              <a:buNone/>
            </a:pPr>
            <a:endParaRPr lang="ru-RU" sz="2000" dirty="0">
              <a:solidFill>
                <a:schemeClr val="bg1"/>
              </a:solidFill>
              <a:latin typeface="Calibri (Основной текст)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193109-F498-4C94-8A55-A120E3E8D7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365" y="887100"/>
            <a:ext cx="2761755" cy="2056626"/>
          </a:xfrm>
          <a:prstGeom prst="rect">
            <a:avLst/>
          </a:prstGeom>
        </p:spPr>
      </p:pic>
      <p:pic>
        <p:nvPicPr>
          <p:cNvPr id="7" name="Рисунок 6" descr="Изображение выглядит как наружный объект&#10;&#10;Автоматически созданное описание">
            <a:extLst>
              <a:ext uri="{FF2B5EF4-FFF2-40B4-BE49-F238E27FC236}">
                <a16:creationId xmlns:a16="http://schemas.microsoft.com/office/drawing/2014/main" id="{478A8B15-113A-44F3-A896-F58242BAD3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757" y="2943726"/>
            <a:ext cx="1632235" cy="163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4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Тема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1785</TotalTime>
  <Words>940</Words>
  <Application>Microsoft Office PowerPoint</Application>
  <PresentationFormat>Произвольный</PresentationFormat>
  <Paragraphs>136</Paragraphs>
  <Slides>20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(Основной текст)</vt:lpstr>
      <vt:lpstr>Calibri Light</vt:lpstr>
      <vt:lpstr>Cambria Math</vt:lpstr>
      <vt:lpstr>Constantia</vt:lpstr>
      <vt:lpstr>Old Standard TT</vt:lpstr>
      <vt:lpstr>Segoe UI</vt:lpstr>
      <vt:lpstr>Ретро</vt:lpstr>
      <vt:lpstr>Основы машинного обучения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Обучение с учителем (supervised learning)</vt:lpstr>
      <vt:lpstr>Обучение с учителем (supervised learning)</vt:lpstr>
      <vt:lpstr>Обучение с учителем (supervised learning)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интеллектуальной обработки данных и машинного обучения с использованием глубоких нейронных сетей</dc:title>
  <dc:creator>Борис Вишняков</dc:creator>
  <cp:lastModifiedBy>Ivan Sgibnev</cp:lastModifiedBy>
  <cp:revision>56</cp:revision>
  <dcterms:created xsi:type="dcterms:W3CDTF">2021-09-06T17:40:32Z</dcterms:created>
  <dcterms:modified xsi:type="dcterms:W3CDTF">2021-09-21T10:01:42Z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