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31"/>
  </p:notesMasterIdLst>
  <p:handoutMasterIdLst>
    <p:handoutMasterId r:id="rId32"/>
  </p:handoutMasterIdLst>
  <p:sldIdLst>
    <p:sldId id="267" r:id="rId5"/>
    <p:sldId id="302" r:id="rId6"/>
    <p:sldId id="320" r:id="rId7"/>
    <p:sldId id="321" r:id="rId8"/>
    <p:sldId id="322" r:id="rId9"/>
    <p:sldId id="323" r:id="rId10"/>
    <p:sldId id="324" r:id="rId11"/>
    <p:sldId id="325" r:id="rId12"/>
    <p:sldId id="260" r:id="rId13"/>
    <p:sldId id="303" r:id="rId14"/>
    <p:sldId id="327" r:id="rId15"/>
    <p:sldId id="304" r:id="rId16"/>
    <p:sldId id="328" r:id="rId17"/>
    <p:sldId id="326" r:id="rId18"/>
    <p:sldId id="305" r:id="rId19"/>
    <p:sldId id="333" r:id="rId20"/>
    <p:sldId id="335" r:id="rId21"/>
    <p:sldId id="306" r:id="rId22"/>
    <p:sldId id="329" r:id="rId23"/>
    <p:sldId id="331" r:id="rId24"/>
    <p:sldId id="330" r:id="rId25"/>
    <p:sldId id="311" r:id="rId26"/>
    <p:sldId id="332" r:id="rId27"/>
    <p:sldId id="337" r:id="rId28"/>
    <p:sldId id="336" r:id="rId29"/>
    <p:sldId id="319" r:id="rId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 Learning Schoo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FF00"/>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4FECA-B55A-42F2-B697-5A58A944F531}" v="42" dt="2021-09-21T09:31:08.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6374" autoAdjust="0"/>
  </p:normalViewPr>
  <p:slideViewPr>
    <p:cSldViewPr>
      <p:cViewPr varScale="1">
        <p:scale>
          <a:sx n="110" d="100"/>
          <a:sy n="110" d="100"/>
        </p:scale>
        <p:origin x="630" y="10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Sgibnev" userId="738524a6cbfb960c" providerId="LiveId" clId="{13F4FECA-B55A-42F2-B697-5A58A944F531}"/>
    <pc:docChg chg="undo redo custSel addSld delSld modSld sldOrd">
      <pc:chgData name="Ivan Sgibnev" userId="738524a6cbfb960c" providerId="LiveId" clId="{13F4FECA-B55A-42F2-B697-5A58A944F531}" dt="2021-09-21T10:01:40.324" v="428" actId="6549"/>
      <pc:docMkLst>
        <pc:docMk/>
      </pc:docMkLst>
      <pc:sldChg chg="modSp del mod">
        <pc:chgData name="Ivan Sgibnev" userId="738524a6cbfb960c" providerId="LiveId" clId="{13F4FECA-B55A-42F2-B697-5A58A944F531}" dt="2021-09-21T09:13:09.169" v="253" actId="47"/>
        <pc:sldMkLst>
          <pc:docMk/>
          <pc:sldMk cId="0" sldId="261"/>
        </pc:sldMkLst>
        <pc:spChg chg="mod">
          <ac:chgData name="Ivan Sgibnev" userId="738524a6cbfb960c" providerId="LiveId" clId="{13F4FECA-B55A-42F2-B697-5A58A944F531}" dt="2021-09-21T08:58:23.781" v="106" actId="2711"/>
          <ac:spMkLst>
            <pc:docMk/>
            <pc:sldMk cId="0" sldId="261"/>
            <ac:spMk id="133" creationId="{00000000-0000-0000-0000-000000000000}"/>
          </ac:spMkLst>
        </pc:spChg>
        <pc:picChg chg="mod">
          <ac:chgData name="Ivan Sgibnev" userId="738524a6cbfb960c" providerId="LiveId" clId="{13F4FECA-B55A-42F2-B697-5A58A944F531}" dt="2021-09-21T09:12:36.584" v="233" actId="1076"/>
          <ac:picMkLst>
            <pc:docMk/>
            <pc:sldMk cId="0" sldId="261"/>
            <ac:picMk id="135" creationId="{00000000-0000-0000-0000-000000000000}"/>
          </ac:picMkLst>
        </pc:picChg>
      </pc:sldChg>
      <pc:sldChg chg="delSp modSp del mod delCm">
        <pc:chgData name="Ivan Sgibnev" userId="738524a6cbfb960c" providerId="LiveId" clId="{13F4FECA-B55A-42F2-B697-5A58A944F531}" dt="2021-09-21T09:11:58.121" v="224" actId="47"/>
        <pc:sldMkLst>
          <pc:docMk/>
          <pc:sldMk cId="0" sldId="264"/>
        </pc:sldMkLst>
        <pc:spChg chg="mod">
          <ac:chgData name="Ivan Sgibnev" userId="738524a6cbfb960c" providerId="LiveId" clId="{13F4FECA-B55A-42F2-B697-5A58A944F531}" dt="2021-09-21T08:57:55.176" v="103" actId="255"/>
          <ac:spMkLst>
            <pc:docMk/>
            <pc:sldMk cId="0" sldId="264"/>
            <ac:spMk id="154" creationId="{00000000-0000-0000-0000-000000000000}"/>
          </ac:spMkLst>
        </pc:spChg>
        <pc:spChg chg="mod">
          <ac:chgData name="Ivan Sgibnev" userId="738524a6cbfb960c" providerId="LiveId" clId="{13F4FECA-B55A-42F2-B697-5A58A944F531}" dt="2021-09-21T09:06:48.651" v="167" actId="20577"/>
          <ac:spMkLst>
            <pc:docMk/>
            <pc:sldMk cId="0" sldId="264"/>
            <ac:spMk id="156" creationId="{00000000-0000-0000-0000-000000000000}"/>
          </ac:spMkLst>
        </pc:spChg>
        <pc:spChg chg="del mod">
          <ac:chgData name="Ivan Sgibnev" userId="738524a6cbfb960c" providerId="LiveId" clId="{13F4FECA-B55A-42F2-B697-5A58A944F531}" dt="2021-09-21T09:06:39.822" v="161" actId="478"/>
          <ac:spMkLst>
            <pc:docMk/>
            <pc:sldMk cId="0" sldId="264"/>
            <ac:spMk id="158" creationId="{00000000-0000-0000-0000-000000000000}"/>
          </ac:spMkLst>
        </pc:spChg>
        <pc:spChg chg="del mod">
          <ac:chgData name="Ivan Sgibnev" userId="738524a6cbfb960c" providerId="LiveId" clId="{13F4FECA-B55A-42F2-B697-5A58A944F531}" dt="2021-09-21T09:06:22.347" v="157" actId="478"/>
          <ac:spMkLst>
            <pc:docMk/>
            <pc:sldMk cId="0" sldId="264"/>
            <ac:spMk id="159" creationId="{00000000-0000-0000-0000-000000000000}"/>
          </ac:spMkLst>
        </pc:spChg>
        <pc:picChg chg="mod">
          <ac:chgData name="Ivan Sgibnev" userId="738524a6cbfb960c" providerId="LiveId" clId="{13F4FECA-B55A-42F2-B697-5A58A944F531}" dt="2021-09-21T09:06:54.404" v="168" actId="1076"/>
          <ac:picMkLst>
            <pc:docMk/>
            <pc:sldMk cId="0" sldId="264"/>
            <ac:picMk id="157" creationId="{00000000-0000-0000-0000-000000000000}"/>
          </ac:picMkLst>
        </pc:picChg>
        <pc:picChg chg="mod">
          <ac:chgData name="Ivan Sgibnev" userId="738524a6cbfb960c" providerId="LiveId" clId="{13F4FECA-B55A-42F2-B697-5A58A944F531}" dt="2021-09-21T09:06:31.686" v="159" actId="1076"/>
          <ac:picMkLst>
            <pc:docMk/>
            <pc:sldMk cId="0" sldId="264"/>
            <ac:picMk id="160" creationId="{00000000-0000-0000-0000-000000000000}"/>
          </ac:picMkLst>
        </pc:picChg>
        <pc:picChg chg="mod">
          <ac:chgData name="Ivan Sgibnev" userId="738524a6cbfb960c" providerId="LiveId" clId="{13F4FECA-B55A-42F2-B697-5A58A944F531}" dt="2021-09-21T09:06:34.651" v="160" actId="1076"/>
          <ac:picMkLst>
            <pc:docMk/>
            <pc:sldMk cId="0" sldId="264"/>
            <ac:picMk id="161" creationId="{00000000-0000-0000-0000-000000000000}"/>
          </ac:picMkLst>
        </pc:picChg>
        <pc:picChg chg="del mod">
          <ac:chgData name="Ivan Sgibnev" userId="738524a6cbfb960c" providerId="LiveId" clId="{13F4FECA-B55A-42F2-B697-5A58A944F531}" dt="2021-09-21T09:06:23.569" v="158" actId="478"/>
          <ac:picMkLst>
            <pc:docMk/>
            <pc:sldMk cId="0" sldId="264"/>
            <ac:picMk id="162" creationId="{00000000-0000-0000-0000-000000000000}"/>
          </ac:picMkLst>
        </pc:picChg>
      </pc:sldChg>
      <pc:sldChg chg="addSp delSp modSp del mod">
        <pc:chgData name="Ivan Sgibnev" userId="738524a6cbfb960c" providerId="LiveId" clId="{13F4FECA-B55A-42F2-B697-5A58A944F531}" dt="2021-09-21T09:12:30.102" v="231" actId="47"/>
        <pc:sldMkLst>
          <pc:docMk/>
          <pc:sldMk cId="0" sldId="265"/>
        </pc:sldMkLst>
        <pc:spChg chg="add mod">
          <ac:chgData name="Ivan Sgibnev" userId="738524a6cbfb960c" providerId="LiveId" clId="{13F4FECA-B55A-42F2-B697-5A58A944F531}" dt="2021-09-21T09:08:11.263" v="192" actId="1076"/>
          <ac:spMkLst>
            <pc:docMk/>
            <pc:sldMk cId="0" sldId="265"/>
            <ac:spMk id="10" creationId="{5287EAC3-0811-4770-B626-39F1AB590E10}"/>
          </ac:spMkLst>
        </pc:spChg>
        <pc:spChg chg="mod">
          <ac:chgData name="Ivan Sgibnev" userId="738524a6cbfb960c" providerId="LiveId" clId="{13F4FECA-B55A-42F2-B697-5A58A944F531}" dt="2021-09-21T09:05:03.093" v="144" actId="2711"/>
          <ac:spMkLst>
            <pc:docMk/>
            <pc:sldMk cId="0" sldId="265"/>
            <ac:spMk id="167" creationId="{00000000-0000-0000-0000-000000000000}"/>
          </ac:spMkLst>
        </pc:spChg>
        <pc:spChg chg="mod">
          <ac:chgData name="Ivan Sgibnev" userId="738524a6cbfb960c" providerId="LiveId" clId="{13F4FECA-B55A-42F2-B697-5A58A944F531}" dt="2021-09-21T09:05:03.093" v="144" actId="2711"/>
          <ac:spMkLst>
            <pc:docMk/>
            <pc:sldMk cId="0" sldId="265"/>
            <ac:spMk id="168" creationId="{00000000-0000-0000-0000-000000000000}"/>
          </ac:spMkLst>
        </pc:spChg>
        <pc:spChg chg="mod">
          <ac:chgData name="Ivan Sgibnev" userId="738524a6cbfb960c" providerId="LiveId" clId="{13F4FECA-B55A-42F2-B697-5A58A944F531}" dt="2021-09-21T09:08:08.112" v="191" actId="1076"/>
          <ac:spMkLst>
            <pc:docMk/>
            <pc:sldMk cId="0" sldId="265"/>
            <ac:spMk id="169" creationId="{00000000-0000-0000-0000-000000000000}"/>
          </ac:spMkLst>
        </pc:spChg>
        <pc:spChg chg="mod">
          <ac:chgData name="Ivan Sgibnev" userId="738524a6cbfb960c" providerId="LiveId" clId="{13F4FECA-B55A-42F2-B697-5A58A944F531}" dt="2021-09-21T09:08:08.112" v="191" actId="1076"/>
          <ac:spMkLst>
            <pc:docMk/>
            <pc:sldMk cId="0" sldId="265"/>
            <ac:spMk id="170" creationId="{00000000-0000-0000-0000-000000000000}"/>
          </ac:spMkLst>
        </pc:spChg>
        <pc:spChg chg="mod">
          <ac:chgData name="Ivan Sgibnev" userId="738524a6cbfb960c" providerId="LiveId" clId="{13F4FECA-B55A-42F2-B697-5A58A944F531}" dt="2021-09-21T09:07:46.191" v="184" actId="6549"/>
          <ac:spMkLst>
            <pc:docMk/>
            <pc:sldMk cId="0" sldId="265"/>
            <ac:spMk id="174" creationId="{00000000-0000-0000-0000-000000000000}"/>
          </ac:spMkLst>
        </pc:spChg>
        <pc:picChg chg="add del mod">
          <ac:chgData name="Ivan Sgibnev" userId="738524a6cbfb960c" providerId="LiveId" clId="{13F4FECA-B55A-42F2-B697-5A58A944F531}" dt="2021-09-21T09:07:39.677" v="177" actId="478"/>
          <ac:picMkLst>
            <pc:docMk/>
            <pc:sldMk cId="0" sldId="265"/>
            <ac:picMk id="11" creationId="{973B55FA-59C8-40A7-BE99-5AB187FDB428}"/>
          </ac:picMkLst>
        </pc:picChg>
        <pc:picChg chg="del">
          <ac:chgData name="Ivan Sgibnev" userId="738524a6cbfb960c" providerId="LiveId" clId="{13F4FECA-B55A-42F2-B697-5A58A944F531}" dt="2021-09-21T09:07:40.145" v="178" actId="478"/>
          <ac:picMkLst>
            <pc:docMk/>
            <pc:sldMk cId="0" sldId="265"/>
            <ac:picMk id="171" creationId="{00000000-0000-0000-0000-000000000000}"/>
          </ac:picMkLst>
        </pc:picChg>
        <pc:picChg chg="del">
          <ac:chgData name="Ivan Sgibnev" userId="738524a6cbfb960c" providerId="LiveId" clId="{13F4FECA-B55A-42F2-B697-5A58A944F531}" dt="2021-09-21T09:07:40.768" v="179" actId="478"/>
          <ac:picMkLst>
            <pc:docMk/>
            <pc:sldMk cId="0" sldId="265"/>
            <ac:picMk id="172" creationId="{00000000-0000-0000-0000-000000000000}"/>
          </ac:picMkLst>
        </pc:picChg>
        <pc:picChg chg="del">
          <ac:chgData name="Ivan Sgibnev" userId="738524a6cbfb960c" providerId="LiveId" clId="{13F4FECA-B55A-42F2-B697-5A58A944F531}" dt="2021-09-21T09:07:41.271" v="180" actId="478"/>
          <ac:picMkLst>
            <pc:docMk/>
            <pc:sldMk cId="0" sldId="265"/>
            <ac:picMk id="173" creationId="{00000000-0000-0000-0000-000000000000}"/>
          </ac:picMkLst>
        </pc:picChg>
      </pc:sldChg>
      <pc:sldChg chg="delSp modSp del mod">
        <pc:chgData name="Ivan Sgibnev" userId="738524a6cbfb960c" providerId="LiveId" clId="{13F4FECA-B55A-42F2-B697-5A58A944F531}" dt="2021-09-21T09:18:06.125" v="325" actId="47"/>
        <pc:sldMkLst>
          <pc:docMk/>
          <pc:sldMk cId="0" sldId="273"/>
        </pc:sldMkLst>
        <pc:spChg chg="mod">
          <ac:chgData name="Ivan Sgibnev" userId="738524a6cbfb960c" providerId="LiveId" clId="{13F4FECA-B55A-42F2-B697-5A58A944F531}" dt="2021-09-21T09:01:45.195" v="119" actId="255"/>
          <ac:spMkLst>
            <pc:docMk/>
            <pc:sldMk cId="0" sldId="273"/>
            <ac:spMk id="239" creationId="{00000000-0000-0000-0000-000000000000}"/>
          </ac:spMkLst>
        </pc:spChg>
        <pc:spChg chg="del">
          <ac:chgData name="Ivan Sgibnev" userId="738524a6cbfb960c" providerId="LiveId" clId="{13F4FECA-B55A-42F2-B697-5A58A944F531}" dt="2021-09-21T08:46:05.217" v="81" actId="478"/>
          <ac:spMkLst>
            <pc:docMk/>
            <pc:sldMk cId="0" sldId="273"/>
            <ac:spMk id="241" creationId="{00000000-0000-0000-0000-000000000000}"/>
          </ac:spMkLst>
        </pc:spChg>
        <pc:picChg chg="mod">
          <ac:chgData name="Ivan Sgibnev" userId="738524a6cbfb960c" providerId="LiveId" clId="{13F4FECA-B55A-42F2-B697-5A58A944F531}" dt="2021-09-21T08:46:13.045" v="84" actId="1076"/>
          <ac:picMkLst>
            <pc:docMk/>
            <pc:sldMk cId="0" sldId="273"/>
            <ac:picMk id="242" creationId="{00000000-0000-0000-0000-000000000000}"/>
          </ac:picMkLst>
        </pc:picChg>
        <pc:picChg chg="mod">
          <ac:chgData name="Ivan Sgibnev" userId="738524a6cbfb960c" providerId="LiveId" clId="{13F4FECA-B55A-42F2-B697-5A58A944F531}" dt="2021-09-21T08:46:14.257" v="85" actId="1076"/>
          <ac:picMkLst>
            <pc:docMk/>
            <pc:sldMk cId="0" sldId="273"/>
            <ac:picMk id="243" creationId="{00000000-0000-0000-0000-000000000000}"/>
          </ac:picMkLst>
        </pc:picChg>
      </pc:sldChg>
      <pc:sldChg chg="del">
        <pc:chgData name="Ivan Sgibnev" userId="738524a6cbfb960c" providerId="LiveId" clId="{13F4FECA-B55A-42F2-B697-5A58A944F531}" dt="2021-09-21T07:56:02.802" v="12" actId="47"/>
        <pc:sldMkLst>
          <pc:docMk/>
          <pc:sldMk cId="0" sldId="274"/>
        </pc:sldMkLst>
      </pc:sldChg>
      <pc:sldChg chg="modSp del mod">
        <pc:chgData name="Ivan Sgibnev" userId="738524a6cbfb960c" providerId="LiveId" clId="{13F4FECA-B55A-42F2-B697-5A58A944F531}" dt="2021-09-21T07:56:30.164" v="18" actId="47"/>
        <pc:sldMkLst>
          <pc:docMk/>
          <pc:sldMk cId="0" sldId="275"/>
        </pc:sldMkLst>
        <pc:spChg chg="mod">
          <ac:chgData name="Ivan Sgibnev" userId="738524a6cbfb960c" providerId="LiveId" clId="{13F4FECA-B55A-42F2-B697-5A58A944F531}" dt="2021-09-21T07:56:20.531" v="15" actId="1076"/>
          <ac:spMkLst>
            <pc:docMk/>
            <pc:sldMk cId="0" sldId="275"/>
            <ac:spMk id="259" creationId="{00000000-0000-0000-0000-000000000000}"/>
          </ac:spMkLst>
        </pc:spChg>
        <pc:picChg chg="mod">
          <ac:chgData name="Ivan Sgibnev" userId="738524a6cbfb960c" providerId="LiveId" clId="{13F4FECA-B55A-42F2-B697-5A58A944F531}" dt="2021-09-21T07:56:24.056" v="17" actId="1076"/>
          <ac:picMkLst>
            <pc:docMk/>
            <pc:sldMk cId="0" sldId="275"/>
            <ac:picMk id="260" creationId="{00000000-0000-0000-0000-000000000000}"/>
          </ac:picMkLst>
        </pc:picChg>
      </pc:sldChg>
      <pc:sldChg chg="add del setBg modNotes">
        <pc:chgData name="Ivan Sgibnev" userId="738524a6cbfb960c" providerId="LiveId" clId="{13F4FECA-B55A-42F2-B697-5A58A944F531}" dt="2021-09-21T09:41:24.551" v="422" actId="47"/>
        <pc:sldMkLst>
          <pc:docMk/>
          <pc:sldMk cId="0" sldId="277"/>
        </pc:sldMkLst>
      </pc:sldChg>
      <pc:sldChg chg="add del setBg modNotes">
        <pc:chgData name="Ivan Sgibnev" userId="738524a6cbfb960c" providerId="LiveId" clId="{13F4FECA-B55A-42F2-B697-5A58A944F531}" dt="2021-09-21T09:41:23.367" v="421" actId="47"/>
        <pc:sldMkLst>
          <pc:docMk/>
          <pc:sldMk cId="0" sldId="278"/>
        </pc:sldMkLst>
      </pc:sldChg>
      <pc:sldChg chg="add setBg modNotes">
        <pc:chgData name="Ivan Sgibnev" userId="738524a6cbfb960c" providerId="LiveId" clId="{13F4FECA-B55A-42F2-B697-5A58A944F531}" dt="2021-09-21T08:10:29.661" v="55"/>
        <pc:sldMkLst>
          <pc:docMk/>
          <pc:sldMk cId="0" sldId="279"/>
        </pc:sldMkLst>
      </pc:sldChg>
      <pc:sldChg chg="add setBg modNotes">
        <pc:chgData name="Ivan Sgibnev" userId="738524a6cbfb960c" providerId="LiveId" clId="{13F4FECA-B55A-42F2-B697-5A58A944F531}" dt="2021-09-21T08:10:34.445" v="56"/>
        <pc:sldMkLst>
          <pc:docMk/>
          <pc:sldMk cId="0" sldId="281"/>
        </pc:sldMkLst>
      </pc:sldChg>
      <pc:sldChg chg="add setBg modNotes">
        <pc:chgData name="Ivan Sgibnev" userId="738524a6cbfb960c" providerId="LiveId" clId="{13F4FECA-B55A-42F2-B697-5A58A944F531}" dt="2021-09-21T08:10:39.852" v="57"/>
        <pc:sldMkLst>
          <pc:docMk/>
          <pc:sldMk cId="0" sldId="282"/>
        </pc:sldMkLst>
      </pc:sldChg>
      <pc:sldChg chg="modSp del mod">
        <pc:chgData name="Ivan Sgibnev" userId="738524a6cbfb960c" providerId="LiveId" clId="{13F4FECA-B55A-42F2-B697-5A58A944F531}" dt="2021-09-21T09:16:06.375" v="290" actId="47"/>
        <pc:sldMkLst>
          <pc:docMk/>
          <pc:sldMk cId="1085022112" sldId="287"/>
        </pc:sldMkLst>
        <pc:spChg chg="mod">
          <ac:chgData name="Ivan Sgibnev" userId="738524a6cbfb960c" providerId="LiveId" clId="{13F4FECA-B55A-42F2-B697-5A58A944F531}" dt="2021-09-21T08:58:49.527" v="112"/>
          <ac:spMkLst>
            <pc:docMk/>
            <pc:sldMk cId="1085022112" sldId="287"/>
            <ac:spMk id="2" creationId="{3CF73C1E-DB01-C54D-80F3-A0A81E764548}"/>
          </ac:spMkLst>
        </pc:spChg>
        <pc:spChg chg="mod">
          <ac:chgData name="Ivan Sgibnev" userId="738524a6cbfb960c" providerId="LiveId" clId="{13F4FECA-B55A-42F2-B697-5A58A944F531}" dt="2021-09-21T09:05:31.316" v="148" actId="2711"/>
          <ac:spMkLst>
            <pc:docMk/>
            <pc:sldMk cId="1085022112" sldId="287"/>
            <ac:spMk id="3" creationId="{08E12DFC-2E87-D647-AD3A-78B643541723}"/>
          </ac:spMkLst>
        </pc:spChg>
      </pc:sldChg>
      <pc:sldChg chg="modSp del mod">
        <pc:chgData name="Ivan Sgibnev" userId="738524a6cbfb960c" providerId="LiveId" clId="{13F4FECA-B55A-42F2-B697-5A58A944F531}" dt="2021-09-21T09:17:06.747" v="309" actId="47"/>
        <pc:sldMkLst>
          <pc:docMk/>
          <pc:sldMk cId="3533776227" sldId="288"/>
        </pc:sldMkLst>
        <pc:spChg chg="mod">
          <ac:chgData name="Ivan Sgibnev" userId="738524a6cbfb960c" providerId="LiveId" clId="{13F4FECA-B55A-42F2-B697-5A58A944F531}" dt="2021-09-21T09:01:29.485" v="115"/>
          <ac:spMkLst>
            <pc:docMk/>
            <pc:sldMk cId="3533776227" sldId="288"/>
            <ac:spMk id="2" creationId="{3CF73C1E-DB01-C54D-80F3-A0A81E764548}"/>
          </ac:spMkLst>
        </pc:spChg>
        <pc:spChg chg="mod">
          <ac:chgData name="Ivan Sgibnev" userId="738524a6cbfb960c" providerId="LiveId" clId="{13F4FECA-B55A-42F2-B697-5A58A944F531}" dt="2021-09-21T09:05:35.245" v="149" actId="2711"/>
          <ac:spMkLst>
            <pc:docMk/>
            <pc:sldMk cId="3533776227" sldId="288"/>
            <ac:spMk id="3" creationId="{08E12DFC-2E87-D647-AD3A-78B643541723}"/>
          </ac:spMkLst>
        </pc:spChg>
      </pc:sldChg>
      <pc:sldChg chg="delSp modSp del mod">
        <pc:chgData name="Ivan Sgibnev" userId="738524a6cbfb960c" providerId="LiveId" clId="{13F4FECA-B55A-42F2-B697-5A58A944F531}" dt="2021-09-21T09:19:12.156" v="343" actId="47"/>
        <pc:sldMkLst>
          <pc:docMk/>
          <pc:sldMk cId="0" sldId="289"/>
        </pc:sldMkLst>
        <pc:spChg chg="mod">
          <ac:chgData name="Ivan Sgibnev" userId="738524a6cbfb960c" providerId="LiveId" clId="{13F4FECA-B55A-42F2-B697-5A58A944F531}" dt="2021-09-21T09:02:01.297" v="123" actId="255"/>
          <ac:spMkLst>
            <pc:docMk/>
            <pc:sldMk cId="0" sldId="289"/>
            <ac:spMk id="363" creationId="{00000000-0000-0000-0000-000000000000}"/>
          </ac:spMkLst>
        </pc:spChg>
        <pc:spChg chg="del mod">
          <ac:chgData name="Ivan Sgibnev" userId="738524a6cbfb960c" providerId="LiveId" clId="{13F4FECA-B55A-42F2-B697-5A58A944F531}" dt="2021-09-21T08:45:46.092" v="79" actId="478"/>
          <ac:spMkLst>
            <pc:docMk/>
            <pc:sldMk cId="0" sldId="289"/>
            <ac:spMk id="365" creationId="{00000000-0000-0000-0000-000000000000}"/>
          </ac:spMkLst>
        </pc:spChg>
        <pc:spChg chg="del">
          <ac:chgData name="Ivan Sgibnev" userId="738524a6cbfb960c" providerId="LiveId" clId="{13F4FECA-B55A-42F2-B697-5A58A944F531}" dt="2021-09-21T07:56:14.906" v="14" actId="478"/>
          <ac:spMkLst>
            <pc:docMk/>
            <pc:sldMk cId="0" sldId="289"/>
            <ac:spMk id="366" creationId="{00000000-0000-0000-0000-000000000000}"/>
          </ac:spMkLst>
        </pc:spChg>
        <pc:picChg chg="mod">
          <ac:chgData name="Ivan Sgibnev" userId="738524a6cbfb960c" providerId="LiveId" clId="{13F4FECA-B55A-42F2-B697-5A58A944F531}" dt="2021-09-21T08:45:48.559" v="80" actId="1076"/>
          <ac:picMkLst>
            <pc:docMk/>
            <pc:sldMk cId="0" sldId="289"/>
            <ac:picMk id="364" creationId="{00000000-0000-0000-0000-000000000000}"/>
          </ac:picMkLst>
        </pc:picChg>
      </pc:sldChg>
      <pc:sldChg chg="delSp modSp del mod">
        <pc:chgData name="Ivan Sgibnev" userId="738524a6cbfb960c" providerId="LiveId" clId="{13F4FECA-B55A-42F2-B697-5A58A944F531}" dt="2021-09-21T09:19:36.985" v="349" actId="47"/>
        <pc:sldMkLst>
          <pc:docMk/>
          <pc:sldMk cId="0" sldId="290"/>
        </pc:sldMkLst>
        <pc:spChg chg="mod">
          <ac:chgData name="Ivan Sgibnev" userId="738524a6cbfb960c" providerId="LiveId" clId="{13F4FECA-B55A-42F2-B697-5A58A944F531}" dt="2021-09-21T09:02:11.119" v="126" actId="255"/>
          <ac:spMkLst>
            <pc:docMk/>
            <pc:sldMk cId="0" sldId="290"/>
            <ac:spMk id="371" creationId="{00000000-0000-0000-0000-000000000000}"/>
          </ac:spMkLst>
        </pc:spChg>
        <pc:spChg chg="del mod">
          <ac:chgData name="Ivan Sgibnev" userId="738524a6cbfb960c" providerId="LiveId" clId="{13F4FECA-B55A-42F2-B697-5A58A944F531}" dt="2021-09-21T08:45:07.530" v="73" actId="478"/>
          <ac:spMkLst>
            <pc:docMk/>
            <pc:sldMk cId="0" sldId="290"/>
            <ac:spMk id="372" creationId="{00000000-0000-0000-0000-000000000000}"/>
          </ac:spMkLst>
        </pc:spChg>
        <pc:spChg chg="del mod">
          <ac:chgData name="Ivan Sgibnev" userId="738524a6cbfb960c" providerId="LiveId" clId="{13F4FECA-B55A-42F2-B697-5A58A944F531}" dt="2021-09-21T08:45:06.032" v="72" actId="478"/>
          <ac:spMkLst>
            <pc:docMk/>
            <pc:sldMk cId="0" sldId="290"/>
            <ac:spMk id="375" creationId="{00000000-0000-0000-0000-000000000000}"/>
          </ac:spMkLst>
        </pc:spChg>
        <pc:spChg chg="del mod">
          <ac:chgData name="Ivan Sgibnev" userId="738524a6cbfb960c" providerId="LiveId" clId="{13F4FECA-B55A-42F2-B697-5A58A944F531}" dt="2021-09-21T08:44:58.932" v="63" actId="478"/>
          <ac:spMkLst>
            <pc:docMk/>
            <pc:sldMk cId="0" sldId="290"/>
            <ac:spMk id="376" creationId="{00000000-0000-0000-0000-000000000000}"/>
          </ac:spMkLst>
        </pc:spChg>
        <pc:spChg chg="del mod">
          <ac:chgData name="Ivan Sgibnev" userId="738524a6cbfb960c" providerId="LiveId" clId="{13F4FECA-B55A-42F2-B697-5A58A944F531}" dt="2021-09-21T08:45:00.278" v="64" actId="478"/>
          <ac:spMkLst>
            <pc:docMk/>
            <pc:sldMk cId="0" sldId="290"/>
            <ac:spMk id="377" creationId="{00000000-0000-0000-0000-000000000000}"/>
          </ac:spMkLst>
        </pc:spChg>
        <pc:spChg chg="del mod">
          <ac:chgData name="Ivan Sgibnev" userId="738524a6cbfb960c" providerId="LiveId" clId="{13F4FECA-B55A-42F2-B697-5A58A944F531}" dt="2021-09-21T08:45:01.096" v="65" actId="478"/>
          <ac:spMkLst>
            <pc:docMk/>
            <pc:sldMk cId="0" sldId="290"/>
            <ac:spMk id="378" creationId="{00000000-0000-0000-0000-000000000000}"/>
          </ac:spMkLst>
        </pc:spChg>
        <pc:spChg chg="del mod">
          <ac:chgData name="Ivan Sgibnev" userId="738524a6cbfb960c" providerId="LiveId" clId="{13F4FECA-B55A-42F2-B697-5A58A944F531}" dt="2021-09-21T08:45:01.538" v="66" actId="478"/>
          <ac:spMkLst>
            <pc:docMk/>
            <pc:sldMk cId="0" sldId="290"/>
            <ac:spMk id="379" creationId="{00000000-0000-0000-0000-000000000000}"/>
          </ac:spMkLst>
        </pc:spChg>
        <pc:spChg chg="del mod">
          <ac:chgData name="Ivan Sgibnev" userId="738524a6cbfb960c" providerId="LiveId" clId="{13F4FECA-B55A-42F2-B697-5A58A944F531}" dt="2021-09-21T08:45:04.793" v="71" actId="478"/>
          <ac:spMkLst>
            <pc:docMk/>
            <pc:sldMk cId="0" sldId="290"/>
            <ac:spMk id="380" creationId="{00000000-0000-0000-0000-000000000000}"/>
          </ac:spMkLst>
        </pc:spChg>
        <pc:spChg chg="del mod">
          <ac:chgData name="Ivan Sgibnev" userId="738524a6cbfb960c" providerId="LiveId" clId="{13F4FECA-B55A-42F2-B697-5A58A944F531}" dt="2021-09-21T08:45:03.172" v="69" actId="478"/>
          <ac:spMkLst>
            <pc:docMk/>
            <pc:sldMk cId="0" sldId="290"/>
            <ac:spMk id="381" creationId="{00000000-0000-0000-0000-000000000000}"/>
          </ac:spMkLst>
        </pc:spChg>
        <pc:spChg chg="del mod">
          <ac:chgData name="Ivan Sgibnev" userId="738524a6cbfb960c" providerId="LiveId" clId="{13F4FECA-B55A-42F2-B697-5A58A944F531}" dt="2021-09-21T08:45:02.088" v="67" actId="478"/>
          <ac:spMkLst>
            <pc:docMk/>
            <pc:sldMk cId="0" sldId="290"/>
            <ac:spMk id="383" creationId="{00000000-0000-0000-0000-000000000000}"/>
          </ac:spMkLst>
        </pc:spChg>
        <pc:picChg chg="mod">
          <ac:chgData name="Ivan Sgibnev" userId="738524a6cbfb960c" providerId="LiveId" clId="{13F4FECA-B55A-42F2-B697-5A58A944F531}" dt="2021-09-21T08:45:16.092" v="76" actId="1076"/>
          <ac:picMkLst>
            <pc:docMk/>
            <pc:sldMk cId="0" sldId="290"/>
            <ac:picMk id="373" creationId="{00000000-0000-0000-0000-000000000000}"/>
          </ac:picMkLst>
        </pc:picChg>
        <pc:picChg chg="del mod">
          <ac:chgData name="Ivan Sgibnev" userId="738524a6cbfb960c" providerId="LiveId" clId="{13F4FECA-B55A-42F2-B697-5A58A944F531}" dt="2021-09-21T08:44:57.570" v="62" actId="478"/>
          <ac:picMkLst>
            <pc:docMk/>
            <pc:sldMk cId="0" sldId="290"/>
            <ac:picMk id="374" creationId="{00000000-0000-0000-0000-000000000000}"/>
          </ac:picMkLst>
        </pc:picChg>
        <pc:picChg chg="del mod">
          <ac:chgData name="Ivan Sgibnev" userId="738524a6cbfb960c" providerId="LiveId" clId="{13F4FECA-B55A-42F2-B697-5A58A944F531}" dt="2021-09-21T08:45:04.220" v="70" actId="478"/>
          <ac:picMkLst>
            <pc:docMk/>
            <pc:sldMk cId="0" sldId="290"/>
            <ac:picMk id="382" creationId="{00000000-0000-0000-0000-000000000000}"/>
          </ac:picMkLst>
        </pc:picChg>
      </pc:sldChg>
      <pc:sldChg chg="delSp modSp del mod">
        <pc:chgData name="Ivan Sgibnev" userId="738524a6cbfb960c" providerId="LiveId" clId="{13F4FECA-B55A-42F2-B697-5A58A944F531}" dt="2021-09-21T09:20:05.519" v="359" actId="47"/>
        <pc:sldMkLst>
          <pc:docMk/>
          <pc:sldMk cId="0" sldId="291"/>
        </pc:sldMkLst>
        <pc:spChg chg="mod">
          <ac:chgData name="Ivan Sgibnev" userId="738524a6cbfb960c" providerId="LiveId" clId="{13F4FECA-B55A-42F2-B697-5A58A944F531}" dt="2021-09-21T09:02:19.913" v="128" actId="255"/>
          <ac:spMkLst>
            <pc:docMk/>
            <pc:sldMk cId="0" sldId="291"/>
            <ac:spMk id="388" creationId="{00000000-0000-0000-0000-000000000000}"/>
          </ac:spMkLst>
        </pc:spChg>
        <pc:spChg chg="del">
          <ac:chgData name="Ivan Sgibnev" userId="738524a6cbfb960c" providerId="LiveId" clId="{13F4FECA-B55A-42F2-B697-5A58A944F531}" dt="2021-09-21T07:57:45.199" v="27" actId="478"/>
          <ac:spMkLst>
            <pc:docMk/>
            <pc:sldMk cId="0" sldId="291"/>
            <ac:spMk id="390" creationId="{00000000-0000-0000-0000-000000000000}"/>
          </ac:spMkLst>
        </pc:spChg>
        <pc:spChg chg="del mod">
          <ac:chgData name="Ivan Sgibnev" userId="738524a6cbfb960c" providerId="LiveId" clId="{13F4FECA-B55A-42F2-B697-5A58A944F531}" dt="2021-09-21T08:46:22.906" v="86" actId="478"/>
          <ac:spMkLst>
            <pc:docMk/>
            <pc:sldMk cId="0" sldId="291"/>
            <ac:spMk id="391" creationId="{00000000-0000-0000-0000-000000000000}"/>
          </ac:spMkLst>
        </pc:spChg>
        <pc:spChg chg="del">
          <ac:chgData name="Ivan Sgibnev" userId="738524a6cbfb960c" providerId="LiveId" clId="{13F4FECA-B55A-42F2-B697-5A58A944F531}" dt="2021-09-21T07:57:56.737" v="31" actId="478"/>
          <ac:spMkLst>
            <pc:docMk/>
            <pc:sldMk cId="0" sldId="291"/>
            <ac:spMk id="392" creationId="{00000000-0000-0000-0000-000000000000}"/>
          </ac:spMkLst>
        </pc:spChg>
        <pc:spChg chg="del mod">
          <ac:chgData name="Ivan Sgibnev" userId="738524a6cbfb960c" providerId="LiveId" clId="{13F4FECA-B55A-42F2-B697-5A58A944F531}" dt="2021-09-21T08:46:23.895" v="87" actId="478"/>
          <ac:spMkLst>
            <pc:docMk/>
            <pc:sldMk cId="0" sldId="291"/>
            <ac:spMk id="393" creationId="{00000000-0000-0000-0000-000000000000}"/>
          </ac:spMkLst>
        </pc:spChg>
        <pc:picChg chg="mod">
          <ac:chgData name="Ivan Sgibnev" userId="738524a6cbfb960c" providerId="LiveId" clId="{13F4FECA-B55A-42F2-B697-5A58A944F531}" dt="2021-09-21T08:46:25.675" v="88" actId="1076"/>
          <ac:picMkLst>
            <pc:docMk/>
            <pc:sldMk cId="0" sldId="291"/>
            <ac:picMk id="389" creationId="{00000000-0000-0000-0000-000000000000}"/>
          </ac:picMkLst>
        </pc:picChg>
      </pc:sldChg>
      <pc:sldChg chg="modSp del mod">
        <pc:chgData name="Ivan Sgibnev" userId="738524a6cbfb960c" providerId="LiveId" clId="{13F4FECA-B55A-42F2-B697-5A58A944F531}" dt="2021-09-21T09:11:25.387" v="214" actId="47"/>
        <pc:sldMkLst>
          <pc:docMk/>
          <pc:sldMk cId="2666184416" sldId="292"/>
        </pc:sldMkLst>
        <pc:spChg chg="mod">
          <ac:chgData name="Ivan Sgibnev" userId="738524a6cbfb960c" providerId="LiveId" clId="{13F4FECA-B55A-42F2-B697-5A58A944F531}" dt="2021-09-21T08:57:47.190" v="102"/>
          <ac:spMkLst>
            <pc:docMk/>
            <pc:sldMk cId="2666184416" sldId="292"/>
            <ac:spMk id="2" creationId="{3CF73C1E-DB01-C54D-80F3-A0A81E764548}"/>
          </ac:spMkLst>
        </pc:spChg>
        <pc:spChg chg="mod">
          <ac:chgData name="Ivan Sgibnev" userId="738524a6cbfb960c" providerId="LiveId" clId="{13F4FECA-B55A-42F2-B697-5A58A944F531}" dt="2021-09-21T09:08:23.538" v="196" actId="20577"/>
          <ac:spMkLst>
            <pc:docMk/>
            <pc:sldMk cId="2666184416" sldId="292"/>
            <ac:spMk id="3" creationId="{08E12DFC-2E87-D647-AD3A-78B643541723}"/>
          </ac:spMkLst>
        </pc:spChg>
      </pc:sldChg>
      <pc:sldChg chg="del">
        <pc:chgData name="Ivan Sgibnev" userId="738524a6cbfb960c" providerId="LiveId" clId="{13F4FECA-B55A-42F2-B697-5A58A944F531}" dt="2021-09-21T07:58:06.604" v="33" actId="47"/>
        <pc:sldMkLst>
          <pc:docMk/>
          <pc:sldMk cId="0" sldId="293"/>
        </pc:sldMkLst>
      </pc:sldChg>
      <pc:sldChg chg="modSp mod">
        <pc:chgData name="Ivan Sgibnev" userId="738524a6cbfb960c" providerId="LiveId" clId="{13F4FECA-B55A-42F2-B697-5A58A944F531}" dt="2021-09-21T10:01:40.324" v="428" actId="6549"/>
        <pc:sldMkLst>
          <pc:docMk/>
          <pc:sldMk cId="108141061" sldId="295"/>
        </pc:sldMkLst>
        <pc:spChg chg="mod">
          <ac:chgData name="Ivan Sgibnev" userId="738524a6cbfb960c" providerId="LiveId" clId="{13F4FECA-B55A-42F2-B697-5A58A944F531}" dt="2021-09-21T10:01:40.324" v="428" actId="6549"/>
          <ac:spMkLst>
            <pc:docMk/>
            <pc:sldMk cId="108141061" sldId="295"/>
            <ac:spMk id="4" creationId="{6FA427C7-3C09-4837-9C56-E02EBA590E64}"/>
          </ac:spMkLst>
        </pc:spChg>
      </pc:sldChg>
      <pc:sldChg chg="modSp del mod">
        <pc:chgData name="Ivan Sgibnev" userId="738524a6cbfb960c" providerId="LiveId" clId="{13F4FECA-B55A-42F2-B697-5A58A944F531}" dt="2021-09-21T09:10:13.459" v="202" actId="47"/>
        <pc:sldMkLst>
          <pc:docMk/>
          <pc:sldMk cId="2936336043" sldId="296"/>
        </pc:sldMkLst>
        <pc:spChg chg="mod">
          <ac:chgData name="Ivan Sgibnev" userId="738524a6cbfb960c" providerId="LiveId" clId="{13F4FECA-B55A-42F2-B697-5A58A944F531}" dt="2021-09-21T08:57:34.976" v="100"/>
          <ac:spMkLst>
            <pc:docMk/>
            <pc:sldMk cId="2936336043" sldId="296"/>
            <ac:spMk id="2" creationId="{3CF73C1E-DB01-C54D-80F3-A0A81E764548}"/>
          </ac:spMkLst>
        </pc:spChg>
        <pc:spChg chg="mod">
          <ac:chgData name="Ivan Sgibnev" userId="738524a6cbfb960c" providerId="LiveId" clId="{13F4FECA-B55A-42F2-B697-5A58A944F531}" dt="2021-09-21T09:03:55.455" v="135" actId="2711"/>
          <ac:spMkLst>
            <pc:docMk/>
            <pc:sldMk cId="2936336043" sldId="296"/>
            <ac:spMk id="3" creationId="{08E12DFC-2E87-D647-AD3A-78B643541723}"/>
          </ac:spMkLst>
        </pc:spChg>
      </pc:sldChg>
      <pc:sldChg chg="modSp add del mod">
        <pc:chgData name="Ivan Sgibnev" userId="738524a6cbfb960c" providerId="LiveId" clId="{13F4FECA-B55A-42F2-B697-5A58A944F531}" dt="2021-09-21T09:14:40.253" v="266" actId="47"/>
        <pc:sldMkLst>
          <pc:docMk/>
          <pc:sldMk cId="926316469" sldId="297"/>
        </pc:sldMkLst>
        <pc:spChg chg="mod">
          <ac:chgData name="Ivan Sgibnev" userId="738524a6cbfb960c" providerId="LiveId" clId="{13F4FECA-B55A-42F2-B697-5A58A944F531}" dt="2021-09-21T09:08:49.161" v="197" actId="14100"/>
          <ac:spMkLst>
            <pc:docMk/>
            <pc:sldMk cId="926316469" sldId="297"/>
            <ac:spMk id="2" creationId="{3CF73C1E-DB01-C54D-80F3-A0A81E764548}"/>
          </ac:spMkLst>
        </pc:spChg>
        <pc:spChg chg="mod">
          <ac:chgData name="Ivan Sgibnev" userId="738524a6cbfb960c" providerId="LiveId" clId="{13F4FECA-B55A-42F2-B697-5A58A944F531}" dt="2021-09-21T09:05:27.591" v="147" actId="2711"/>
          <ac:spMkLst>
            <pc:docMk/>
            <pc:sldMk cId="926316469" sldId="297"/>
            <ac:spMk id="3" creationId="{08E12DFC-2E87-D647-AD3A-78B643541723}"/>
          </ac:spMkLst>
        </pc:spChg>
      </pc:sldChg>
      <pc:sldChg chg="modSp del mod">
        <pc:chgData name="Ivan Sgibnev" userId="738524a6cbfb960c" providerId="LiveId" clId="{13F4FECA-B55A-42F2-B697-5A58A944F531}" dt="2021-09-21T09:17:12.654" v="311" actId="47"/>
        <pc:sldMkLst>
          <pc:docMk/>
          <pc:sldMk cId="1176495227" sldId="299"/>
        </pc:sldMkLst>
        <pc:spChg chg="mod">
          <ac:chgData name="Ivan Sgibnev" userId="738524a6cbfb960c" providerId="LiveId" clId="{13F4FECA-B55A-42F2-B697-5A58A944F531}" dt="2021-09-21T09:02:34.440" v="131"/>
          <ac:spMkLst>
            <pc:docMk/>
            <pc:sldMk cId="1176495227" sldId="299"/>
            <ac:spMk id="2" creationId="{3CF73C1E-DB01-C54D-80F3-A0A81E764548}"/>
          </ac:spMkLst>
        </pc:spChg>
        <pc:spChg chg="mod">
          <ac:chgData name="Ivan Sgibnev" userId="738524a6cbfb960c" providerId="LiveId" clId="{13F4FECA-B55A-42F2-B697-5A58A944F531}" dt="2021-09-21T09:05:40.372" v="152" actId="2711"/>
          <ac:spMkLst>
            <pc:docMk/>
            <pc:sldMk cId="1176495227" sldId="299"/>
            <ac:spMk id="3" creationId="{08E12DFC-2E87-D647-AD3A-78B643541723}"/>
          </ac:spMkLst>
        </pc:spChg>
      </pc:sldChg>
      <pc:sldChg chg="delSp modSp add del mod ord setBg modNotes">
        <pc:chgData name="Ivan Sgibnev" userId="738524a6cbfb960c" providerId="LiveId" clId="{13F4FECA-B55A-42F2-B697-5A58A944F531}" dt="2021-09-21T09:18:50.082" v="335" actId="47"/>
        <pc:sldMkLst>
          <pc:docMk/>
          <pc:sldMk cId="0" sldId="300"/>
        </pc:sldMkLst>
        <pc:spChg chg="mod">
          <ac:chgData name="Ivan Sgibnev" userId="738524a6cbfb960c" providerId="LiveId" clId="{13F4FECA-B55A-42F2-B697-5A58A944F531}" dt="2021-09-21T09:18:18.149" v="327" actId="20577"/>
          <ac:spMkLst>
            <pc:docMk/>
            <pc:sldMk cId="0" sldId="300"/>
            <ac:spMk id="351" creationId="{00000000-0000-0000-0000-000000000000}"/>
          </ac:spMkLst>
        </pc:spChg>
        <pc:spChg chg="del">
          <ac:chgData name="Ivan Sgibnev" userId="738524a6cbfb960c" providerId="LiveId" clId="{13F4FECA-B55A-42F2-B697-5A58A944F531}" dt="2021-09-21T08:44:48.906" v="60" actId="478"/>
          <ac:spMkLst>
            <pc:docMk/>
            <pc:sldMk cId="0" sldId="300"/>
            <ac:spMk id="353" creationId="{00000000-0000-0000-0000-000000000000}"/>
          </ac:spMkLst>
        </pc:spChg>
        <pc:picChg chg="mod">
          <ac:chgData name="Ivan Sgibnev" userId="738524a6cbfb960c" providerId="LiveId" clId="{13F4FECA-B55A-42F2-B697-5A58A944F531}" dt="2021-09-21T08:44:51.215" v="61" actId="1076"/>
          <ac:picMkLst>
            <pc:docMk/>
            <pc:sldMk cId="0" sldId="300"/>
            <ac:picMk id="352" creationId="{00000000-0000-0000-0000-000000000000}"/>
          </ac:picMkLst>
        </pc:picChg>
      </pc:sldChg>
      <pc:sldChg chg="add del setBg modNotes">
        <pc:chgData name="Ivan Sgibnev" userId="738524a6cbfb960c" providerId="LiveId" clId="{13F4FECA-B55A-42F2-B697-5A58A944F531}" dt="2021-09-21T08:07:51.584" v="49" actId="47"/>
        <pc:sldMkLst>
          <pc:docMk/>
          <pc:sldMk cId="0" sldId="301"/>
        </pc:sldMkLst>
      </pc:sldChg>
      <pc:sldChg chg="delSp new del mod">
        <pc:chgData name="Ivan Sgibnev" userId="738524a6cbfb960c" providerId="LiveId" clId="{13F4FECA-B55A-42F2-B697-5A58A944F531}" dt="2021-09-21T09:20:45.490" v="400" actId="47"/>
        <pc:sldMkLst>
          <pc:docMk/>
          <pc:sldMk cId="3751044080" sldId="301"/>
        </pc:sldMkLst>
        <pc:spChg chg="del">
          <ac:chgData name="Ivan Sgibnev" userId="738524a6cbfb960c" providerId="LiveId" clId="{13F4FECA-B55A-42F2-B697-5A58A944F531}" dt="2021-09-21T08:09:40.816" v="51" actId="478"/>
          <ac:spMkLst>
            <pc:docMk/>
            <pc:sldMk cId="3751044080" sldId="301"/>
            <ac:spMk id="2" creationId="{6DFC6EA4-1FCA-46BF-A2AB-E178EBE01E6F}"/>
          </ac:spMkLst>
        </pc:spChg>
        <pc:spChg chg="del">
          <ac:chgData name="Ivan Sgibnev" userId="738524a6cbfb960c" providerId="LiveId" clId="{13F4FECA-B55A-42F2-B697-5A58A944F531}" dt="2021-09-21T08:09:42.097" v="52" actId="478"/>
          <ac:spMkLst>
            <pc:docMk/>
            <pc:sldMk cId="3751044080" sldId="301"/>
            <ac:spMk id="3" creationId="{D362FADE-9731-40C8-A62F-E20C4BF10559}"/>
          </ac:spMkLst>
        </pc:spChg>
      </pc:sldChg>
      <pc:sldChg chg="addSp delSp modSp add mod">
        <pc:chgData name="Ivan Sgibnev" userId="738524a6cbfb960c" providerId="LiveId" clId="{13F4FECA-B55A-42F2-B697-5A58A944F531}" dt="2021-09-21T09:23:28.672" v="405" actId="478"/>
        <pc:sldMkLst>
          <pc:docMk/>
          <pc:sldMk cId="3755916485" sldId="302"/>
        </pc:sldMkLst>
        <pc:spChg chg="mod">
          <ac:chgData name="Ivan Sgibnev" userId="738524a6cbfb960c" providerId="LiveId" clId="{13F4FECA-B55A-42F2-B697-5A58A944F531}" dt="2021-09-21T09:09:31.418" v="200"/>
          <ac:spMkLst>
            <pc:docMk/>
            <pc:sldMk cId="3755916485" sldId="302"/>
            <ac:spMk id="2" creationId="{024F1A24-01FF-49E4-BCCD-C4E082E1150B}"/>
          </ac:spMkLst>
        </pc:spChg>
        <pc:spChg chg="mod">
          <ac:chgData name="Ivan Sgibnev" userId="738524a6cbfb960c" providerId="LiveId" clId="{13F4FECA-B55A-42F2-B697-5A58A944F531}" dt="2021-09-21T09:09:47.854" v="201" actId="255"/>
          <ac:spMkLst>
            <pc:docMk/>
            <pc:sldMk cId="3755916485" sldId="302"/>
            <ac:spMk id="4" creationId="{6FA427C7-3C09-4837-9C56-E02EBA590E64}"/>
          </ac:spMkLst>
        </pc:spChg>
        <pc:spChg chg="add del mod">
          <ac:chgData name="Ivan Sgibnev" userId="738524a6cbfb960c" providerId="LiveId" clId="{13F4FECA-B55A-42F2-B697-5A58A944F531}" dt="2021-09-21T09:23:28.672" v="405" actId="478"/>
          <ac:spMkLst>
            <pc:docMk/>
            <pc:sldMk cId="3755916485" sldId="302"/>
            <ac:spMk id="5" creationId="{8D584542-6154-4C85-AD46-6D1110FDC953}"/>
          </ac:spMkLst>
        </pc:spChg>
        <pc:spChg chg="add del">
          <ac:chgData name="Ivan Sgibnev" userId="738524a6cbfb960c" providerId="LiveId" clId="{13F4FECA-B55A-42F2-B697-5A58A944F531}" dt="2021-09-21T09:11:02.326" v="209" actId="22"/>
          <ac:spMkLst>
            <pc:docMk/>
            <pc:sldMk cId="3755916485" sldId="302"/>
            <ac:spMk id="6" creationId="{1FF0E336-3400-4622-9620-F2C9D2486084}"/>
          </ac:spMkLst>
        </pc:spChg>
        <pc:spChg chg="add del mod">
          <ac:chgData name="Ivan Sgibnev" userId="738524a6cbfb960c" providerId="LiveId" clId="{13F4FECA-B55A-42F2-B697-5A58A944F531}" dt="2021-09-21T09:23:27.640" v="404" actId="478"/>
          <ac:spMkLst>
            <pc:docMk/>
            <pc:sldMk cId="3755916485" sldId="302"/>
            <ac:spMk id="7" creationId="{1AC3160E-0B18-4A3A-AA6A-8F9FB4132EB2}"/>
          </ac:spMkLst>
        </pc:spChg>
      </pc:sldChg>
      <pc:sldChg chg="addSp delSp modSp add mod ord">
        <pc:chgData name="Ivan Sgibnev" userId="738524a6cbfb960c" providerId="LiveId" clId="{13F4FECA-B55A-42F2-B697-5A58A944F531}" dt="2021-09-21T09:11:55.365" v="223" actId="1076"/>
        <pc:sldMkLst>
          <pc:docMk/>
          <pc:sldMk cId="1775224407" sldId="303"/>
        </pc:sldMkLst>
        <pc:spChg chg="mod">
          <ac:chgData name="Ivan Sgibnev" userId="738524a6cbfb960c" providerId="LiveId" clId="{13F4FECA-B55A-42F2-B697-5A58A944F531}" dt="2021-09-21T09:11:37.871" v="218"/>
          <ac:spMkLst>
            <pc:docMk/>
            <pc:sldMk cId="1775224407" sldId="303"/>
            <ac:spMk id="2" creationId="{024F1A24-01FF-49E4-BCCD-C4E082E1150B}"/>
          </ac:spMkLst>
        </pc:spChg>
        <pc:spChg chg="del">
          <ac:chgData name="Ivan Sgibnev" userId="738524a6cbfb960c" providerId="LiveId" clId="{13F4FECA-B55A-42F2-B697-5A58A944F531}" dt="2021-09-21T09:11:45.926" v="219" actId="478"/>
          <ac:spMkLst>
            <pc:docMk/>
            <pc:sldMk cId="1775224407" sldId="303"/>
            <ac:spMk id="4" creationId="{6FA427C7-3C09-4837-9C56-E02EBA590E64}"/>
          </ac:spMkLst>
        </pc:spChg>
        <pc:spChg chg="del">
          <ac:chgData name="Ivan Sgibnev" userId="738524a6cbfb960c" providerId="LiveId" clId="{13F4FECA-B55A-42F2-B697-5A58A944F531}" dt="2021-09-21T09:11:47.863" v="220" actId="478"/>
          <ac:spMkLst>
            <pc:docMk/>
            <pc:sldMk cId="1775224407" sldId="303"/>
            <ac:spMk id="5" creationId="{8D584542-6154-4C85-AD46-6D1110FDC953}"/>
          </ac:spMkLst>
        </pc:spChg>
        <pc:spChg chg="del">
          <ac:chgData name="Ivan Sgibnev" userId="738524a6cbfb960c" providerId="LiveId" clId="{13F4FECA-B55A-42F2-B697-5A58A944F531}" dt="2021-09-21T09:11:48.912" v="221" actId="478"/>
          <ac:spMkLst>
            <pc:docMk/>
            <pc:sldMk cId="1775224407" sldId="303"/>
            <ac:spMk id="7" creationId="{1AC3160E-0B18-4A3A-AA6A-8F9FB4132EB2}"/>
          </ac:spMkLst>
        </pc:spChg>
        <pc:picChg chg="add mod">
          <ac:chgData name="Ivan Sgibnev" userId="738524a6cbfb960c" providerId="LiveId" clId="{13F4FECA-B55A-42F2-B697-5A58A944F531}" dt="2021-09-21T09:11:55.365" v="223" actId="1076"/>
          <ac:picMkLst>
            <pc:docMk/>
            <pc:sldMk cId="1775224407" sldId="303"/>
            <ac:picMk id="6" creationId="{35C7B8A3-7424-4AED-988D-19FB9AC6D15B}"/>
          </ac:picMkLst>
        </pc:picChg>
        <pc:picChg chg="add mod">
          <ac:chgData name="Ivan Sgibnev" userId="738524a6cbfb960c" providerId="LiveId" clId="{13F4FECA-B55A-42F2-B697-5A58A944F531}" dt="2021-09-21T09:11:55.365" v="223" actId="1076"/>
          <ac:picMkLst>
            <pc:docMk/>
            <pc:sldMk cId="1775224407" sldId="303"/>
            <ac:picMk id="8" creationId="{21E7A6D0-6017-403F-9CCF-D186BFC3A137}"/>
          </ac:picMkLst>
        </pc:picChg>
        <pc:picChg chg="add mod">
          <ac:chgData name="Ivan Sgibnev" userId="738524a6cbfb960c" providerId="LiveId" clId="{13F4FECA-B55A-42F2-B697-5A58A944F531}" dt="2021-09-21T09:11:55.365" v="223" actId="1076"/>
          <ac:picMkLst>
            <pc:docMk/>
            <pc:sldMk cId="1775224407" sldId="303"/>
            <ac:picMk id="9" creationId="{5A117A4B-BC69-4E5A-836C-829480303C5A}"/>
          </ac:picMkLst>
        </pc:picChg>
      </pc:sldChg>
      <pc:sldChg chg="modSp add del mod">
        <pc:chgData name="Ivan Sgibnev" userId="738524a6cbfb960c" providerId="LiveId" clId="{13F4FECA-B55A-42F2-B697-5A58A944F531}" dt="2021-09-21T09:11:24.220" v="213" actId="47"/>
        <pc:sldMkLst>
          <pc:docMk/>
          <pc:sldMk cId="4140294433" sldId="303"/>
        </pc:sldMkLst>
        <pc:spChg chg="mod">
          <ac:chgData name="Ivan Sgibnev" userId="738524a6cbfb960c" providerId="LiveId" clId="{13F4FECA-B55A-42F2-B697-5A58A944F531}" dt="2021-09-21T09:10:23.072" v="204"/>
          <ac:spMkLst>
            <pc:docMk/>
            <pc:sldMk cId="4140294433" sldId="303"/>
            <ac:spMk id="2" creationId="{024F1A24-01FF-49E4-BCCD-C4E082E1150B}"/>
          </ac:spMkLst>
        </pc:spChg>
        <pc:spChg chg="mod">
          <ac:chgData name="Ivan Sgibnev" userId="738524a6cbfb960c" providerId="LiveId" clId="{13F4FECA-B55A-42F2-B697-5A58A944F531}" dt="2021-09-21T09:10:32.069" v="205"/>
          <ac:spMkLst>
            <pc:docMk/>
            <pc:sldMk cId="4140294433" sldId="303"/>
            <ac:spMk id="4" creationId="{6FA427C7-3C09-4837-9C56-E02EBA590E64}"/>
          </ac:spMkLst>
        </pc:spChg>
      </pc:sldChg>
      <pc:sldChg chg="addSp delSp modSp add mod">
        <pc:chgData name="Ivan Sgibnev" userId="738524a6cbfb960c" providerId="LiveId" clId="{13F4FECA-B55A-42F2-B697-5A58A944F531}" dt="2021-09-21T09:14:15.496" v="262" actId="255"/>
        <pc:sldMkLst>
          <pc:docMk/>
          <pc:sldMk cId="502286234" sldId="304"/>
        </pc:sldMkLst>
        <pc:spChg chg="add mod">
          <ac:chgData name="Ivan Sgibnev" userId="738524a6cbfb960c" providerId="LiveId" clId="{13F4FECA-B55A-42F2-B697-5A58A944F531}" dt="2021-09-21T09:14:08.941" v="260" actId="255"/>
          <ac:spMkLst>
            <pc:docMk/>
            <pc:sldMk cId="502286234" sldId="304"/>
            <ac:spMk id="7" creationId="{80DA133D-A6AA-44F3-B3E4-9013393B41CC}"/>
          </ac:spMkLst>
        </pc:spChg>
        <pc:spChg chg="add mod">
          <ac:chgData name="Ivan Sgibnev" userId="738524a6cbfb960c" providerId="LiveId" clId="{13F4FECA-B55A-42F2-B697-5A58A944F531}" dt="2021-09-21T09:14:12.139" v="261" actId="255"/>
          <ac:spMkLst>
            <pc:docMk/>
            <pc:sldMk cId="502286234" sldId="304"/>
            <ac:spMk id="10" creationId="{05DADF20-2CBA-42AF-BC24-15ED2EBC0181}"/>
          </ac:spMkLst>
        </pc:spChg>
        <pc:spChg chg="add mod">
          <ac:chgData name="Ivan Sgibnev" userId="738524a6cbfb960c" providerId="LiveId" clId="{13F4FECA-B55A-42F2-B697-5A58A944F531}" dt="2021-09-21T09:14:15.496" v="262" actId="255"/>
          <ac:spMkLst>
            <pc:docMk/>
            <pc:sldMk cId="502286234" sldId="304"/>
            <ac:spMk id="11" creationId="{D9DD959F-B34B-4F69-BF20-B8BC895F9D33}"/>
          </ac:spMkLst>
        </pc:spChg>
        <pc:picChg chg="del">
          <ac:chgData name="Ivan Sgibnev" userId="738524a6cbfb960c" providerId="LiveId" clId="{13F4FECA-B55A-42F2-B697-5A58A944F531}" dt="2021-09-21T09:12:13.695" v="227" actId="478"/>
          <ac:picMkLst>
            <pc:docMk/>
            <pc:sldMk cId="502286234" sldId="304"/>
            <ac:picMk id="6" creationId="{35C7B8A3-7424-4AED-988D-19FB9AC6D15B}"/>
          </ac:picMkLst>
        </pc:picChg>
        <pc:picChg chg="del">
          <ac:chgData name="Ivan Sgibnev" userId="738524a6cbfb960c" providerId="LiveId" clId="{13F4FECA-B55A-42F2-B697-5A58A944F531}" dt="2021-09-21T09:12:12.945" v="226" actId="478"/>
          <ac:picMkLst>
            <pc:docMk/>
            <pc:sldMk cId="502286234" sldId="304"/>
            <ac:picMk id="8" creationId="{21E7A6D0-6017-403F-9CCF-D186BFC3A137}"/>
          </ac:picMkLst>
        </pc:picChg>
        <pc:picChg chg="del">
          <ac:chgData name="Ivan Sgibnev" userId="738524a6cbfb960c" providerId="LiveId" clId="{13F4FECA-B55A-42F2-B697-5A58A944F531}" dt="2021-09-21T09:12:14.099" v="228" actId="478"/>
          <ac:picMkLst>
            <pc:docMk/>
            <pc:sldMk cId="502286234" sldId="304"/>
            <ac:picMk id="9" creationId="{5A117A4B-BC69-4E5A-836C-829480303C5A}"/>
          </ac:picMkLst>
        </pc:picChg>
      </pc:sldChg>
      <pc:sldChg chg="addSp delSp modSp add mod">
        <pc:chgData name="Ivan Sgibnev" userId="738524a6cbfb960c" providerId="LiveId" clId="{13F4FECA-B55A-42F2-B697-5A58A944F531}" dt="2021-09-21T09:15:55.982" v="285" actId="1076"/>
        <pc:sldMkLst>
          <pc:docMk/>
          <pc:sldMk cId="1534664258" sldId="305"/>
        </pc:sldMkLst>
        <pc:spChg chg="mod">
          <ac:chgData name="Ivan Sgibnev" userId="738524a6cbfb960c" providerId="LiveId" clId="{13F4FECA-B55A-42F2-B697-5A58A944F531}" dt="2021-09-21T09:12:55.552" v="252" actId="20577"/>
          <ac:spMkLst>
            <pc:docMk/>
            <pc:sldMk cId="1534664258" sldId="305"/>
            <ac:spMk id="2" creationId="{024F1A24-01FF-49E4-BCCD-C4E082E1150B}"/>
          </ac:spMkLst>
        </pc:spChg>
        <pc:spChg chg="del">
          <ac:chgData name="Ivan Sgibnev" userId="738524a6cbfb960c" providerId="LiveId" clId="{13F4FECA-B55A-42F2-B697-5A58A944F531}" dt="2021-09-21T09:12:40.401" v="235" actId="478"/>
          <ac:spMkLst>
            <pc:docMk/>
            <pc:sldMk cId="1534664258" sldId="305"/>
            <ac:spMk id="7" creationId="{80DA133D-A6AA-44F3-B3E4-9013393B41CC}"/>
          </ac:spMkLst>
        </pc:spChg>
        <pc:spChg chg="del">
          <ac:chgData name="Ivan Sgibnev" userId="738524a6cbfb960c" providerId="LiveId" clId="{13F4FECA-B55A-42F2-B697-5A58A944F531}" dt="2021-09-21T09:12:39.879" v="234" actId="478"/>
          <ac:spMkLst>
            <pc:docMk/>
            <pc:sldMk cId="1534664258" sldId="305"/>
            <ac:spMk id="10" creationId="{05DADF20-2CBA-42AF-BC24-15ED2EBC0181}"/>
          </ac:spMkLst>
        </pc:spChg>
        <pc:spChg chg="del mod">
          <ac:chgData name="Ivan Sgibnev" userId="738524a6cbfb960c" providerId="LiveId" clId="{13F4FECA-B55A-42F2-B697-5A58A944F531}" dt="2021-09-21T09:12:41.418" v="237" actId="478"/>
          <ac:spMkLst>
            <pc:docMk/>
            <pc:sldMk cId="1534664258" sldId="305"/>
            <ac:spMk id="11" creationId="{D9DD959F-B34B-4F69-BF20-B8BC895F9D33}"/>
          </ac:spMkLst>
        </pc:spChg>
        <pc:picChg chg="add mod">
          <ac:chgData name="Ivan Sgibnev" userId="738524a6cbfb960c" providerId="LiveId" clId="{13F4FECA-B55A-42F2-B697-5A58A944F531}" dt="2021-09-21T09:15:55.982" v="285" actId="1076"/>
          <ac:picMkLst>
            <pc:docMk/>
            <pc:sldMk cId="1534664258" sldId="305"/>
            <ac:picMk id="6" creationId="{43DE9ED0-83E5-4B64-9824-3B088254ECB1}"/>
          </ac:picMkLst>
        </pc:picChg>
      </pc:sldChg>
      <pc:sldChg chg="addSp delSp modSp add mod">
        <pc:chgData name="Ivan Sgibnev" userId="738524a6cbfb960c" providerId="LiveId" clId="{13F4FECA-B55A-42F2-B697-5A58A944F531}" dt="2021-09-21T09:16:51.994" v="308" actId="20577"/>
        <pc:sldMkLst>
          <pc:docMk/>
          <pc:sldMk cId="1340542364" sldId="306"/>
        </pc:sldMkLst>
        <pc:spChg chg="mod">
          <ac:chgData name="Ivan Sgibnev" userId="738524a6cbfb960c" providerId="LiveId" clId="{13F4FECA-B55A-42F2-B697-5A58A944F531}" dt="2021-09-21T09:13:18.108" v="255"/>
          <ac:spMkLst>
            <pc:docMk/>
            <pc:sldMk cId="1340542364" sldId="306"/>
            <ac:spMk id="2" creationId="{024F1A24-01FF-49E4-BCCD-C4E082E1150B}"/>
          </ac:spMkLst>
        </pc:spChg>
        <pc:spChg chg="add mod">
          <ac:chgData name="Ivan Sgibnev" userId="738524a6cbfb960c" providerId="LiveId" clId="{13F4FECA-B55A-42F2-B697-5A58A944F531}" dt="2021-09-21T09:16:51.994" v="308" actId="20577"/>
          <ac:spMkLst>
            <pc:docMk/>
            <pc:sldMk cId="1340542364" sldId="306"/>
            <ac:spMk id="4" creationId="{38803BEA-F872-4CE3-AC57-277B0C9F3664}"/>
          </ac:spMkLst>
        </pc:spChg>
        <pc:picChg chg="add mod">
          <ac:chgData name="Ivan Sgibnev" userId="738524a6cbfb960c" providerId="LiveId" clId="{13F4FECA-B55A-42F2-B697-5A58A944F531}" dt="2021-09-21T09:13:37.704" v="258" actId="1076"/>
          <ac:picMkLst>
            <pc:docMk/>
            <pc:sldMk cId="1340542364" sldId="306"/>
            <ac:picMk id="5" creationId="{82193109-F498-4C94-8A55-A120E3E8D7A1}"/>
          </ac:picMkLst>
        </pc:picChg>
        <pc:picChg chg="del">
          <ac:chgData name="Ivan Sgibnev" userId="738524a6cbfb960c" providerId="LiveId" clId="{13F4FECA-B55A-42F2-B697-5A58A944F531}" dt="2021-09-21T09:13:19.916" v="256" actId="478"/>
          <ac:picMkLst>
            <pc:docMk/>
            <pc:sldMk cId="1340542364" sldId="306"/>
            <ac:picMk id="6" creationId="{43DE9ED0-83E5-4B64-9824-3B088254ECB1}"/>
          </ac:picMkLst>
        </pc:picChg>
        <pc:picChg chg="add mod">
          <ac:chgData name="Ivan Sgibnev" userId="738524a6cbfb960c" providerId="LiveId" clId="{13F4FECA-B55A-42F2-B697-5A58A944F531}" dt="2021-09-21T09:13:37.704" v="258" actId="1076"/>
          <ac:picMkLst>
            <pc:docMk/>
            <pc:sldMk cId="1340542364" sldId="306"/>
            <ac:picMk id="7" creationId="{478A8B15-113A-44F3-A896-F58242BAD3B9}"/>
          </ac:picMkLst>
        </pc:picChg>
      </pc:sldChg>
      <pc:sldChg chg="addSp delSp modSp add del mod">
        <pc:chgData name="Ivan Sgibnev" userId="738524a6cbfb960c" providerId="LiveId" clId="{13F4FECA-B55A-42F2-B697-5A58A944F531}" dt="2021-09-21T09:16:00.686" v="286" actId="47"/>
        <pc:sldMkLst>
          <pc:docMk/>
          <pc:sldMk cId="4274461969" sldId="307"/>
        </pc:sldMkLst>
        <pc:spChg chg="del">
          <ac:chgData name="Ivan Sgibnev" userId="738524a6cbfb960c" providerId="LiveId" clId="{13F4FECA-B55A-42F2-B697-5A58A944F531}" dt="2021-09-21T09:14:50.500" v="267" actId="478"/>
          <ac:spMkLst>
            <pc:docMk/>
            <pc:sldMk cId="4274461969" sldId="307"/>
            <ac:spMk id="4" creationId="{38803BEA-F872-4CE3-AC57-277B0C9F3664}"/>
          </ac:spMkLst>
        </pc:spChg>
        <pc:spChg chg="add del mod">
          <ac:chgData name="Ivan Sgibnev" userId="738524a6cbfb960c" providerId="LiveId" clId="{13F4FECA-B55A-42F2-B697-5A58A944F531}" dt="2021-09-21T09:14:52.203" v="269"/>
          <ac:spMkLst>
            <pc:docMk/>
            <pc:sldMk cId="4274461969" sldId="307"/>
            <ac:spMk id="6" creationId="{87BC6FBB-F2F9-4570-A3CE-DFA9BA8B6D5E}"/>
          </ac:spMkLst>
        </pc:spChg>
        <pc:spChg chg="add mod">
          <ac:chgData name="Ivan Sgibnev" userId="738524a6cbfb960c" providerId="LiveId" clId="{13F4FECA-B55A-42F2-B697-5A58A944F531}" dt="2021-09-21T09:15:11.163" v="276" actId="1076"/>
          <ac:spMkLst>
            <pc:docMk/>
            <pc:sldMk cId="4274461969" sldId="307"/>
            <ac:spMk id="11" creationId="{406572CF-1092-49B3-B529-059104F49C72}"/>
          </ac:spMkLst>
        </pc:spChg>
        <pc:picChg chg="del">
          <ac:chgData name="Ivan Sgibnev" userId="738524a6cbfb960c" providerId="LiveId" clId="{13F4FECA-B55A-42F2-B697-5A58A944F531}" dt="2021-09-21T09:14:53.939" v="270" actId="478"/>
          <ac:picMkLst>
            <pc:docMk/>
            <pc:sldMk cId="4274461969" sldId="307"/>
            <ac:picMk id="5" creationId="{82193109-F498-4C94-8A55-A120E3E8D7A1}"/>
          </ac:picMkLst>
        </pc:picChg>
        <pc:picChg chg="del">
          <ac:chgData name="Ivan Sgibnev" userId="738524a6cbfb960c" providerId="LiveId" clId="{13F4FECA-B55A-42F2-B697-5A58A944F531}" dt="2021-09-21T09:14:54.781" v="271" actId="478"/>
          <ac:picMkLst>
            <pc:docMk/>
            <pc:sldMk cId="4274461969" sldId="307"/>
            <ac:picMk id="7" creationId="{478A8B15-113A-44F3-A896-F58242BAD3B9}"/>
          </ac:picMkLst>
        </pc:picChg>
        <pc:picChg chg="add del mod">
          <ac:chgData name="Ivan Sgibnev" userId="738524a6cbfb960c" providerId="LiveId" clId="{13F4FECA-B55A-42F2-B697-5A58A944F531}" dt="2021-09-21T09:14:52.203" v="269"/>
          <ac:picMkLst>
            <pc:docMk/>
            <pc:sldMk cId="4274461969" sldId="307"/>
            <ac:picMk id="8" creationId="{4FD43082-8E38-4748-94F6-2C69411C39E3}"/>
          </ac:picMkLst>
        </pc:picChg>
        <pc:picChg chg="add del mod">
          <ac:chgData name="Ivan Sgibnev" userId="738524a6cbfb960c" providerId="LiveId" clId="{13F4FECA-B55A-42F2-B697-5A58A944F531}" dt="2021-09-21T09:14:52.203" v="269"/>
          <ac:picMkLst>
            <pc:docMk/>
            <pc:sldMk cId="4274461969" sldId="307"/>
            <ac:picMk id="9" creationId="{79C7ADF1-B104-4935-91F8-F4B7A0404337}"/>
          </ac:picMkLst>
        </pc:picChg>
        <pc:picChg chg="add del mod">
          <ac:chgData name="Ivan Sgibnev" userId="738524a6cbfb960c" providerId="LiveId" clId="{13F4FECA-B55A-42F2-B697-5A58A944F531}" dt="2021-09-21T09:14:52.203" v="269"/>
          <ac:picMkLst>
            <pc:docMk/>
            <pc:sldMk cId="4274461969" sldId="307"/>
            <ac:picMk id="10" creationId="{8E478EE2-7C11-4C89-9B3D-1E6AFB430FC3}"/>
          </ac:picMkLst>
        </pc:picChg>
        <pc:picChg chg="add mod">
          <ac:chgData name="Ivan Sgibnev" userId="738524a6cbfb960c" providerId="LiveId" clId="{13F4FECA-B55A-42F2-B697-5A58A944F531}" dt="2021-09-21T09:15:01.732" v="275"/>
          <ac:picMkLst>
            <pc:docMk/>
            <pc:sldMk cId="4274461969" sldId="307"/>
            <ac:picMk id="12" creationId="{B320883E-5A10-4FA8-80C9-04C462D0CB20}"/>
          </ac:picMkLst>
        </pc:picChg>
        <pc:picChg chg="add mod">
          <ac:chgData name="Ivan Sgibnev" userId="738524a6cbfb960c" providerId="LiveId" clId="{13F4FECA-B55A-42F2-B697-5A58A944F531}" dt="2021-09-21T09:15:01.732" v="275"/>
          <ac:picMkLst>
            <pc:docMk/>
            <pc:sldMk cId="4274461969" sldId="307"/>
            <ac:picMk id="13" creationId="{CFAA620A-1AD1-4755-9C34-A1F2DC40D651}"/>
          </ac:picMkLst>
        </pc:picChg>
        <pc:picChg chg="add mod">
          <ac:chgData name="Ivan Sgibnev" userId="738524a6cbfb960c" providerId="LiveId" clId="{13F4FECA-B55A-42F2-B697-5A58A944F531}" dt="2021-09-21T09:15:01.732" v="275"/>
          <ac:picMkLst>
            <pc:docMk/>
            <pc:sldMk cId="4274461969" sldId="307"/>
            <ac:picMk id="14" creationId="{DFEE2548-236C-48F6-AF9C-53BDB454FBBF}"/>
          </ac:picMkLst>
        </pc:picChg>
      </pc:sldChg>
      <pc:sldChg chg="add del">
        <pc:chgData name="Ivan Sgibnev" userId="738524a6cbfb960c" providerId="LiveId" clId="{13F4FECA-B55A-42F2-B697-5A58A944F531}" dt="2021-09-21T09:16:03.113" v="288" actId="47"/>
        <pc:sldMkLst>
          <pc:docMk/>
          <pc:sldMk cId="524841846" sldId="308"/>
        </pc:sldMkLst>
      </pc:sldChg>
      <pc:sldChg chg="add del">
        <pc:chgData name="Ivan Sgibnev" userId="738524a6cbfb960c" providerId="LiveId" clId="{13F4FECA-B55A-42F2-B697-5A58A944F531}" dt="2021-09-21T09:16:04.953" v="289" actId="47"/>
        <pc:sldMkLst>
          <pc:docMk/>
          <pc:sldMk cId="1638030570" sldId="309"/>
        </pc:sldMkLst>
      </pc:sldChg>
      <pc:sldChg chg="add del">
        <pc:chgData name="Ivan Sgibnev" userId="738524a6cbfb960c" providerId="LiveId" clId="{13F4FECA-B55A-42F2-B697-5A58A944F531}" dt="2021-09-21T09:16:01.969" v="287" actId="47"/>
        <pc:sldMkLst>
          <pc:docMk/>
          <pc:sldMk cId="3239671991" sldId="310"/>
        </pc:sldMkLst>
      </pc:sldChg>
      <pc:sldChg chg="addSp delSp modSp add mod">
        <pc:chgData name="Ivan Sgibnev" userId="738524a6cbfb960c" providerId="LiveId" clId="{13F4FECA-B55A-42F2-B697-5A58A944F531}" dt="2021-09-21T09:15:53.301" v="284" actId="1076"/>
        <pc:sldMkLst>
          <pc:docMk/>
          <pc:sldMk cId="2489977646" sldId="311"/>
        </pc:sldMkLst>
        <pc:spChg chg="mod">
          <ac:chgData name="Ivan Sgibnev" userId="738524a6cbfb960c" providerId="LiveId" clId="{13F4FECA-B55A-42F2-B697-5A58A944F531}" dt="2021-09-21T09:15:37.827" v="280" actId="2711"/>
          <ac:spMkLst>
            <pc:docMk/>
            <pc:sldMk cId="2489977646" sldId="311"/>
            <ac:spMk id="4" creationId="{38803BEA-F872-4CE3-AC57-277B0C9F3664}"/>
          </ac:spMkLst>
        </pc:spChg>
        <pc:picChg chg="del">
          <ac:chgData name="Ivan Sgibnev" userId="738524a6cbfb960c" providerId="LiveId" clId="{13F4FECA-B55A-42F2-B697-5A58A944F531}" dt="2021-09-21T09:15:43.247" v="282" actId="478"/>
          <ac:picMkLst>
            <pc:docMk/>
            <pc:sldMk cId="2489977646" sldId="311"/>
            <ac:picMk id="5" creationId="{82193109-F498-4C94-8A55-A120E3E8D7A1}"/>
          </ac:picMkLst>
        </pc:picChg>
        <pc:picChg chg="add mod">
          <ac:chgData name="Ivan Sgibnev" userId="738524a6cbfb960c" providerId="LiveId" clId="{13F4FECA-B55A-42F2-B697-5A58A944F531}" dt="2021-09-21T09:15:53.301" v="284" actId="1076"/>
          <ac:picMkLst>
            <pc:docMk/>
            <pc:sldMk cId="2489977646" sldId="311"/>
            <ac:picMk id="6" creationId="{2B5631ED-4A2F-419D-9AC7-CF7829A851B1}"/>
          </ac:picMkLst>
        </pc:picChg>
        <pc:picChg chg="del">
          <ac:chgData name="Ivan Sgibnev" userId="738524a6cbfb960c" providerId="LiveId" clId="{13F4FECA-B55A-42F2-B697-5A58A944F531}" dt="2021-09-21T09:15:42.813" v="281" actId="478"/>
          <ac:picMkLst>
            <pc:docMk/>
            <pc:sldMk cId="2489977646" sldId="311"/>
            <ac:picMk id="7" creationId="{478A8B15-113A-44F3-A896-F58242BAD3B9}"/>
          </ac:picMkLst>
        </pc:picChg>
        <pc:picChg chg="add mod">
          <ac:chgData name="Ivan Sgibnev" userId="738524a6cbfb960c" providerId="LiveId" clId="{13F4FECA-B55A-42F2-B697-5A58A944F531}" dt="2021-09-21T09:15:53.301" v="284" actId="1076"/>
          <ac:picMkLst>
            <pc:docMk/>
            <pc:sldMk cId="2489977646" sldId="311"/>
            <ac:picMk id="8" creationId="{A890A8D8-61CC-405A-B8BE-31732CA70313}"/>
          </ac:picMkLst>
        </pc:picChg>
        <pc:picChg chg="add mod">
          <ac:chgData name="Ivan Sgibnev" userId="738524a6cbfb960c" providerId="LiveId" clId="{13F4FECA-B55A-42F2-B697-5A58A944F531}" dt="2021-09-21T09:15:53.301" v="284" actId="1076"/>
          <ac:picMkLst>
            <pc:docMk/>
            <pc:sldMk cId="2489977646" sldId="311"/>
            <ac:picMk id="9" creationId="{5C08CA14-7CA0-45DC-BD6D-A0D50CFEA27F}"/>
          </ac:picMkLst>
        </pc:picChg>
      </pc:sldChg>
      <pc:sldChg chg="addSp delSp modSp add mod">
        <pc:chgData name="Ivan Sgibnev" userId="738524a6cbfb960c" providerId="LiveId" clId="{13F4FECA-B55A-42F2-B697-5A58A944F531}" dt="2021-09-21T09:16:29.387" v="299" actId="1076"/>
        <pc:sldMkLst>
          <pc:docMk/>
          <pc:sldMk cId="538788626" sldId="312"/>
        </pc:sldMkLst>
        <pc:spChg chg="mod">
          <ac:chgData name="Ivan Sgibnev" userId="738524a6cbfb960c" providerId="LiveId" clId="{13F4FECA-B55A-42F2-B697-5A58A944F531}" dt="2021-09-21T09:16:17.083" v="294" actId="255"/>
          <ac:spMkLst>
            <pc:docMk/>
            <pc:sldMk cId="538788626" sldId="312"/>
            <ac:spMk id="4" creationId="{38803BEA-F872-4CE3-AC57-277B0C9F3664}"/>
          </ac:spMkLst>
        </pc:spChg>
        <pc:picChg chg="del">
          <ac:chgData name="Ivan Sgibnev" userId="738524a6cbfb960c" providerId="LiveId" clId="{13F4FECA-B55A-42F2-B697-5A58A944F531}" dt="2021-09-21T09:16:18.554" v="295" actId="478"/>
          <ac:picMkLst>
            <pc:docMk/>
            <pc:sldMk cId="538788626" sldId="312"/>
            <ac:picMk id="6" creationId="{2B5631ED-4A2F-419D-9AC7-CF7829A851B1}"/>
          </ac:picMkLst>
        </pc:picChg>
        <pc:picChg chg="add mod">
          <ac:chgData name="Ivan Sgibnev" userId="738524a6cbfb960c" providerId="LiveId" clId="{13F4FECA-B55A-42F2-B697-5A58A944F531}" dt="2021-09-21T09:16:29.387" v="299" actId="1076"/>
          <ac:picMkLst>
            <pc:docMk/>
            <pc:sldMk cId="538788626" sldId="312"/>
            <ac:picMk id="7" creationId="{511A4ABF-31BE-4A18-B835-F7867C097CF8}"/>
          </ac:picMkLst>
        </pc:picChg>
        <pc:picChg chg="del">
          <ac:chgData name="Ivan Sgibnev" userId="738524a6cbfb960c" providerId="LiveId" clId="{13F4FECA-B55A-42F2-B697-5A58A944F531}" dt="2021-09-21T09:16:19.018" v="296" actId="478"/>
          <ac:picMkLst>
            <pc:docMk/>
            <pc:sldMk cId="538788626" sldId="312"/>
            <ac:picMk id="8" creationId="{A890A8D8-61CC-405A-B8BE-31732CA70313}"/>
          </ac:picMkLst>
        </pc:picChg>
        <pc:picChg chg="del">
          <ac:chgData name="Ivan Sgibnev" userId="738524a6cbfb960c" providerId="LiveId" clId="{13F4FECA-B55A-42F2-B697-5A58A944F531}" dt="2021-09-21T09:16:19.490" v="297" actId="478"/>
          <ac:picMkLst>
            <pc:docMk/>
            <pc:sldMk cId="538788626" sldId="312"/>
            <ac:picMk id="9" creationId="{5C08CA14-7CA0-45DC-BD6D-A0D50CFEA27F}"/>
          </ac:picMkLst>
        </pc:picChg>
        <pc:picChg chg="add mod">
          <ac:chgData name="Ivan Sgibnev" userId="738524a6cbfb960c" providerId="LiveId" clId="{13F4FECA-B55A-42F2-B697-5A58A944F531}" dt="2021-09-21T09:16:29.387" v="299" actId="1076"/>
          <ac:picMkLst>
            <pc:docMk/>
            <pc:sldMk cId="538788626" sldId="312"/>
            <ac:picMk id="10" creationId="{F033E3C3-A519-48E9-AA26-62581538169B}"/>
          </ac:picMkLst>
        </pc:picChg>
        <pc:picChg chg="add mod">
          <ac:chgData name="Ivan Sgibnev" userId="738524a6cbfb960c" providerId="LiveId" clId="{13F4FECA-B55A-42F2-B697-5A58A944F531}" dt="2021-09-21T09:16:29.387" v="299" actId="1076"/>
          <ac:picMkLst>
            <pc:docMk/>
            <pc:sldMk cId="538788626" sldId="312"/>
            <ac:picMk id="11" creationId="{B3CFEBD4-81A7-44BC-9DFF-DF149B13C453}"/>
          </ac:picMkLst>
        </pc:picChg>
        <pc:picChg chg="add mod">
          <ac:chgData name="Ivan Sgibnev" userId="738524a6cbfb960c" providerId="LiveId" clId="{13F4FECA-B55A-42F2-B697-5A58A944F531}" dt="2021-09-21T09:16:29.387" v="299" actId="1076"/>
          <ac:picMkLst>
            <pc:docMk/>
            <pc:sldMk cId="538788626" sldId="312"/>
            <ac:picMk id="12" creationId="{95AB8763-7DF3-4016-A9E6-3E0269CE6758}"/>
          </ac:picMkLst>
        </pc:picChg>
      </pc:sldChg>
      <pc:sldChg chg="add del">
        <pc:chgData name="Ivan Sgibnev" userId="738524a6cbfb960c" providerId="LiveId" clId="{13F4FECA-B55A-42F2-B697-5A58A944F531}" dt="2021-09-21T09:17:35.516" v="319" actId="47"/>
        <pc:sldMkLst>
          <pc:docMk/>
          <pc:sldMk cId="998067997" sldId="313"/>
        </pc:sldMkLst>
      </pc:sldChg>
      <pc:sldChg chg="delSp modSp add mod">
        <pc:chgData name="Ivan Sgibnev" userId="738524a6cbfb960c" providerId="LiveId" clId="{13F4FECA-B55A-42F2-B697-5A58A944F531}" dt="2021-09-21T09:17:30.406" v="318" actId="478"/>
        <pc:sldMkLst>
          <pc:docMk/>
          <pc:sldMk cId="3905036813" sldId="314"/>
        </pc:sldMkLst>
        <pc:spChg chg="mod">
          <ac:chgData name="Ivan Sgibnev" userId="738524a6cbfb960c" providerId="LiveId" clId="{13F4FECA-B55A-42F2-B697-5A58A944F531}" dt="2021-09-21T09:17:27.371" v="314" actId="255"/>
          <ac:spMkLst>
            <pc:docMk/>
            <pc:sldMk cId="3905036813" sldId="314"/>
            <ac:spMk id="4" creationId="{38803BEA-F872-4CE3-AC57-277B0C9F3664}"/>
          </ac:spMkLst>
        </pc:spChg>
        <pc:picChg chg="del">
          <ac:chgData name="Ivan Sgibnev" userId="738524a6cbfb960c" providerId="LiveId" clId="{13F4FECA-B55A-42F2-B697-5A58A944F531}" dt="2021-09-21T09:17:28.798" v="315" actId="478"/>
          <ac:picMkLst>
            <pc:docMk/>
            <pc:sldMk cId="3905036813" sldId="314"/>
            <ac:picMk id="7" creationId="{511A4ABF-31BE-4A18-B835-F7867C097CF8}"/>
          </ac:picMkLst>
        </pc:picChg>
        <pc:picChg chg="del">
          <ac:chgData name="Ivan Sgibnev" userId="738524a6cbfb960c" providerId="LiveId" clId="{13F4FECA-B55A-42F2-B697-5A58A944F531}" dt="2021-09-21T09:17:29.243" v="316" actId="478"/>
          <ac:picMkLst>
            <pc:docMk/>
            <pc:sldMk cId="3905036813" sldId="314"/>
            <ac:picMk id="10" creationId="{F033E3C3-A519-48E9-AA26-62581538169B}"/>
          </ac:picMkLst>
        </pc:picChg>
        <pc:picChg chg="del">
          <ac:chgData name="Ivan Sgibnev" userId="738524a6cbfb960c" providerId="LiveId" clId="{13F4FECA-B55A-42F2-B697-5A58A944F531}" dt="2021-09-21T09:17:29.879" v="317" actId="478"/>
          <ac:picMkLst>
            <pc:docMk/>
            <pc:sldMk cId="3905036813" sldId="314"/>
            <ac:picMk id="11" creationId="{B3CFEBD4-81A7-44BC-9DFF-DF149B13C453}"/>
          </ac:picMkLst>
        </pc:picChg>
        <pc:picChg chg="del">
          <ac:chgData name="Ivan Sgibnev" userId="738524a6cbfb960c" providerId="LiveId" clId="{13F4FECA-B55A-42F2-B697-5A58A944F531}" dt="2021-09-21T09:17:30.406" v="318" actId="478"/>
          <ac:picMkLst>
            <pc:docMk/>
            <pc:sldMk cId="3905036813" sldId="314"/>
            <ac:picMk id="12" creationId="{95AB8763-7DF3-4016-A9E6-3E0269CE6758}"/>
          </ac:picMkLst>
        </pc:picChg>
      </pc:sldChg>
      <pc:sldChg chg="addSp delSp modSp add mod">
        <pc:chgData name="Ivan Sgibnev" userId="738524a6cbfb960c" providerId="LiveId" clId="{13F4FECA-B55A-42F2-B697-5A58A944F531}" dt="2021-09-21T09:32:10.314" v="420" actId="1076"/>
        <pc:sldMkLst>
          <pc:docMk/>
          <pc:sldMk cId="493671361" sldId="315"/>
        </pc:sldMkLst>
        <pc:spChg chg="mod">
          <ac:chgData name="Ivan Sgibnev" userId="738524a6cbfb960c" providerId="LiveId" clId="{13F4FECA-B55A-42F2-B697-5A58A944F531}" dt="2021-09-21T09:17:46.928" v="321"/>
          <ac:spMkLst>
            <pc:docMk/>
            <pc:sldMk cId="493671361" sldId="315"/>
            <ac:spMk id="2" creationId="{024F1A24-01FF-49E4-BCCD-C4E082E1150B}"/>
          </ac:spMkLst>
        </pc:spChg>
        <pc:spChg chg="del">
          <ac:chgData name="Ivan Sgibnev" userId="738524a6cbfb960c" providerId="LiveId" clId="{13F4FECA-B55A-42F2-B697-5A58A944F531}" dt="2021-09-21T09:17:54.407" v="322" actId="478"/>
          <ac:spMkLst>
            <pc:docMk/>
            <pc:sldMk cId="493671361" sldId="315"/>
            <ac:spMk id="4" creationId="{38803BEA-F872-4CE3-AC57-277B0C9F3664}"/>
          </ac:spMkLst>
        </pc:spChg>
        <pc:picChg chg="add mod">
          <ac:chgData name="Ivan Sgibnev" userId="738524a6cbfb960c" providerId="LiveId" clId="{13F4FECA-B55A-42F2-B697-5A58A944F531}" dt="2021-09-21T09:31:18.791" v="411" actId="1076"/>
          <ac:picMkLst>
            <pc:docMk/>
            <pc:sldMk cId="493671361" sldId="315"/>
            <ac:picMk id="5" creationId="{249C35D5-7126-4B44-8C86-948AFF4B4E49}"/>
          </ac:picMkLst>
        </pc:picChg>
        <pc:picChg chg="add mod">
          <ac:chgData name="Ivan Sgibnev" userId="738524a6cbfb960c" providerId="LiveId" clId="{13F4FECA-B55A-42F2-B697-5A58A944F531}" dt="2021-09-21T09:31:25.945" v="412" actId="1076"/>
          <ac:picMkLst>
            <pc:docMk/>
            <pc:sldMk cId="493671361" sldId="315"/>
            <ac:picMk id="6" creationId="{69760D61-D425-408C-9A58-357B89743C28}"/>
          </ac:picMkLst>
        </pc:picChg>
        <pc:picChg chg="add del mod">
          <ac:chgData name="Ivan Sgibnev" userId="738524a6cbfb960c" providerId="LiveId" clId="{13F4FECA-B55A-42F2-B697-5A58A944F531}" dt="2021-09-21T09:31:51.976" v="418" actId="478"/>
          <ac:picMkLst>
            <pc:docMk/>
            <pc:sldMk cId="493671361" sldId="315"/>
            <ac:picMk id="7" creationId="{2E2E524C-44D2-4472-A859-F4AD8741DD8C}"/>
          </ac:picMkLst>
        </pc:picChg>
        <pc:picChg chg="add mod">
          <ac:chgData name="Ivan Sgibnev" userId="738524a6cbfb960c" providerId="LiveId" clId="{13F4FECA-B55A-42F2-B697-5A58A944F531}" dt="2021-09-21T09:32:10.314" v="420" actId="1076"/>
          <ac:picMkLst>
            <pc:docMk/>
            <pc:sldMk cId="493671361" sldId="315"/>
            <ac:picMk id="8" creationId="{931327C0-379E-47D0-ADB3-0F6DB682C1CD}"/>
          </ac:picMkLst>
        </pc:picChg>
        <pc:picChg chg="add del mod">
          <ac:chgData name="Ivan Sgibnev" userId="738524a6cbfb960c" providerId="LiveId" clId="{13F4FECA-B55A-42F2-B697-5A58A944F531}" dt="2021-09-21T09:32:07.533" v="419" actId="478"/>
          <ac:picMkLst>
            <pc:docMk/>
            <pc:sldMk cId="493671361" sldId="315"/>
            <ac:picMk id="9" creationId="{5FD213F8-2BE1-42C4-9D81-D7827CD19C06}"/>
          </ac:picMkLst>
        </pc:picChg>
      </pc:sldChg>
      <pc:sldChg chg="addSp delSp modSp add mod">
        <pc:chgData name="Ivan Sgibnev" userId="738524a6cbfb960c" providerId="LiveId" clId="{13F4FECA-B55A-42F2-B697-5A58A944F531}" dt="2021-09-21T09:18:46.275" v="334" actId="1076"/>
        <pc:sldMkLst>
          <pc:docMk/>
          <pc:sldMk cId="3119091981" sldId="316"/>
        </pc:sldMkLst>
        <pc:spChg chg="mod">
          <ac:chgData name="Ivan Sgibnev" userId="738524a6cbfb960c" providerId="LiveId" clId="{13F4FECA-B55A-42F2-B697-5A58A944F531}" dt="2021-09-21T09:18:29.384" v="330"/>
          <ac:spMkLst>
            <pc:docMk/>
            <pc:sldMk cId="3119091981" sldId="316"/>
            <ac:spMk id="2" creationId="{024F1A24-01FF-49E4-BCCD-C4E082E1150B}"/>
          </ac:spMkLst>
        </pc:spChg>
        <pc:picChg chg="del">
          <ac:chgData name="Ivan Sgibnev" userId="738524a6cbfb960c" providerId="LiveId" clId="{13F4FECA-B55A-42F2-B697-5A58A944F531}" dt="2021-09-21T09:18:34.055" v="331" actId="478"/>
          <ac:picMkLst>
            <pc:docMk/>
            <pc:sldMk cId="3119091981" sldId="316"/>
            <ac:picMk id="5" creationId="{249C35D5-7126-4B44-8C86-948AFF4B4E49}"/>
          </ac:picMkLst>
        </pc:picChg>
        <pc:picChg chg="del">
          <ac:chgData name="Ivan Sgibnev" userId="738524a6cbfb960c" providerId="LiveId" clId="{13F4FECA-B55A-42F2-B697-5A58A944F531}" dt="2021-09-21T09:18:34.672" v="332" actId="478"/>
          <ac:picMkLst>
            <pc:docMk/>
            <pc:sldMk cId="3119091981" sldId="316"/>
            <ac:picMk id="6" creationId="{69760D61-D425-408C-9A58-357B89743C28}"/>
          </ac:picMkLst>
        </pc:picChg>
        <pc:picChg chg="add del mod">
          <ac:chgData name="Ivan Sgibnev" userId="738524a6cbfb960c" providerId="LiveId" clId="{13F4FECA-B55A-42F2-B697-5A58A944F531}" dt="2021-09-21T09:18:25.244" v="329"/>
          <ac:picMkLst>
            <pc:docMk/>
            <pc:sldMk cId="3119091981" sldId="316"/>
            <ac:picMk id="7" creationId="{AB80AB4D-8A30-49C7-A1F5-D9E223EB0518}"/>
          </ac:picMkLst>
        </pc:picChg>
        <pc:picChg chg="add del mod">
          <ac:chgData name="Ivan Sgibnev" userId="738524a6cbfb960c" providerId="LiveId" clId="{13F4FECA-B55A-42F2-B697-5A58A944F531}" dt="2021-09-21T09:18:25.244" v="329"/>
          <ac:picMkLst>
            <pc:docMk/>
            <pc:sldMk cId="3119091981" sldId="316"/>
            <ac:picMk id="8" creationId="{AA99D1D2-71F5-457D-B949-68C5EC5CE6FE}"/>
          </ac:picMkLst>
        </pc:picChg>
        <pc:picChg chg="add mod">
          <ac:chgData name="Ivan Sgibnev" userId="738524a6cbfb960c" providerId="LiveId" clId="{13F4FECA-B55A-42F2-B697-5A58A944F531}" dt="2021-09-21T09:18:46.275" v="334" actId="1076"/>
          <ac:picMkLst>
            <pc:docMk/>
            <pc:sldMk cId="3119091981" sldId="316"/>
            <ac:picMk id="9" creationId="{1D33AEF8-DBDA-4868-BD63-04BFC8CA2A33}"/>
          </ac:picMkLst>
        </pc:picChg>
      </pc:sldChg>
      <pc:sldChg chg="addSp delSp modSp add mod">
        <pc:chgData name="Ivan Sgibnev" userId="738524a6cbfb960c" providerId="LiveId" clId="{13F4FECA-B55A-42F2-B697-5A58A944F531}" dt="2021-09-21T09:19:44.900" v="352" actId="1076"/>
        <pc:sldMkLst>
          <pc:docMk/>
          <pc:sldMk cId="1761548480" sldId="317"/>
        </pc:sldMkLst>
        <pc:spChg chg="mod">
          <ac:chgData name="Ivan Sgibnev" userId="738524a6cbfb960c" providerId="LiveId" clId="{13F4FECA-B55A-42F2-B697-5A58A944F531}" dt="2021-09-21T09:19:02.632" v="339"/>
          <ac:spMkLst>
            <pc:docMk/>
            <pc:sldMk cId="1761548480" sldId="317"/>
            <ac:spMk id="2" creationId="{024F1A24-01FF-49E4-BCCD-C4E082E1150B}"/>
          </ac:spMkLst>
        </pc:spChg>
        <pc:picChg chg="add del mod">
          <ac:chgData name="Ivan Sgibnev" userId="738524a6cbfb960c" providerId="LiveId" clId="{13F4FECA-B55A-42F2-B697-5A58A944F531}" dt="2021-09-21T09:18:57.870" v="338" actId="478"/>
          <ac:picMkLst>
            <pc:docMk/>
            <pc:sldMk cId="1761548480" sldId="317"/>
            <ac:picMk id="4" creationId="{3DEC506F-7483-498B-AE85-6A8F8B0995C7}"/>
          </ac:picMkLst>
        </pc:picChg>
        <pc:picChg chg="add mod">
          <ac:chgData name="Ivan Sgibnev" userId="738524a6cbfb960c" providerId="LiveId" clId="{13F4FECA-B55A-42F2-B697-5A58A944F531}" dt="2021-09-21T09:19:43.771" v="351" actId="14100"/>
          <ac:picMkLst>
            <pc:docMk/>
            <pc:sldMk cId="1761548480" sldId="317"/>
            <ac:picMk id="5" creationId="{099C1F85-14FB-48A5-8680-38EA73EB00F2}"/>
          </ac:picMkLst>
        </pc:picChg>
        <pc:picChg chg="add mod">
          <ac:chgData name="Ivan Sgibnev" userId="738524a6cbfb960c" providerId="LiveId" clId="{13F4FECA-B55A-42F2-B697-5A58A944F531}" dt="2021-09-21T09:19:44.900" v="352" actId="1076"/>
          <ac:picMkLst>
            <pc:docMk/>
            <pc:sldMk cId="1761548480" sldId="317"/>
            <ac:picMk id="6" creationId="{7CB796A3-493A-4DED-A8BA-12F8C6DE5CD6}"/>
          </ac:picMkLst>
        </pc:picChg>
        <pc:picChg chg="del">
          <ac:chgData name="Ivan Sgibnev" userId="738524a6cbfb960c" providerId="LiveId" clId="{13F4FECA-B55A-42F2-B697-5A58A944F531}" dt="2021-09-21T09:19:03.945" v="340" actId="478"/>
          <ac:picMkLst>
            <pc:docMk/>
            <pc:sldMk cId="1761548480" sldId="317"/>
            <ac:picMk id="9" creationId="{1D33AEF8-DBDA-4868-BD63-04BFC8CA2A33}"/>
          </ac:picMkLst>
        </pc:picChg>
      </pc:sldChg>
      <pc:sldChg chg="addSp delSp modSp add mod">
        <pc:chgData name="Ivan Sgibnev" userId="738524a6cbfb960c" providerId="LiveId" clId="{13F4FECA-B55A-42F2-B697-5A58A944F531}" dt="2021-09-21T09:20:03.473" v="358" actId="1076"/>
        <pc:sldMkLst>
          <pc:docMk/>
          <pc:sldMk cId="2423538423" sldId="318"/>
        </pc:sldMkLst>
        <pc:spChg chg="mod">
          <ac:chgData name="Ivan Sgibnev" userId="738524a6cbfb960c" providerId="LiveId" clId="{13F4FECA-B55A-42F2-B697-5A58A944F531}" dt="2021-09-21T09:19:55.857" v="354"/>
          <ac:spMkLst>
            <pc:docMk/>
            <pc:sldMk cId="2423538423" sldId="318"/>
            <ac:spMk id="2" creationId="{024F1A24-01FF-49E4-BCCD-C4E082E1150B}"/>
          </ac:spMkLst>
        </pc:spChg>
        <pc:picChg chg="del">
          <ac:chgData name="Ivan Sgibnev" userId="738524a6cbfb960c" providerId="LiveId" clId="{13F4FECA-B55A-42F2-B697-5A58A944F531}" dt="2021-09-21T09:19:59.574" v="355" actId="478"/>
          <ac:picMkLst>
            <pc:docMk/>
            <pc:sldMk cId="2423538423" sldId="318"/>
            <ac:picMk id="5" creationId="{099C1F85-14FB-48A5-8680-38EA73EB00F2}"/>
          </ac:picMkLst>
        </pc:picChg>
        <pc:picChg chg="del">
          <ac:chgData name="Ivan Sgibnev" userId="738524a6cbfb960c" providerId="LiveId" clId="{13F4FECA-B55A-42F2-B697-5A58A944F531}" dt="2021-09-21T09:20:00" v="356" actId="478"/>
          <ac:picMkLst>
            <pc:docMk/>
            <pc:sldMk cId="2423538423" sldId="318"/>
            <ac:picMk id="6" creationId="{7CB796A3-493A-4DED-A8BA-12F8C6DE5CD6}"/>
          </ac:picMkLst>
        </pc:picChg>
        <pc:picChg chg="add mod">
          <ac:chgData name="Ivan Sgibnev" userId="738524a6cbfb960c" providerId="LiveId" clId="{13F4FECA-B55A-42F2-B697-5A58A944F531}" dt="2021-09-21T09:20:03.473" v="358" actId="1076"/>
          <ac:picMkLst>
            <pc:docMk/>
            <pc:sldMk cId="2423538423" sldId="318"/>
            <ac:picMk id="7" creationId="{8A6C1A27-AD18-43E5-B044-7B07A380A4F4}"/>
          </ac:picMkLst>
        </pc:picChg>
      </pc:sldChg>
      <pc:sldChg chg="delSp modSp add mod">
        <pc:chgData name="Ivan Sgibnev" userId="738524a6cbfb960c" providerId="LiveId" clId="{13F4FECA-B55A-42F2-B697-5A58A944F531}" dt="2021-09-21T09:20:41.834" v="399" actId="1076"/>
        <pc:sldMkLst>
          <pc:docMk/>
          <pc:sldMk cId="262553964" sldId="319"/>
        </pc:sldMkLst>
        <pc:spChg chg="mod">
          <ac:chgData name="Ivan Sgibnev" userId="738524a6cbfb960c" providerId="LiveId" clId="{13F4FECA-B55A-42F2-B697-5A58A944F531}" dt="2021-09-21T09:20:41.834" v="399" actId="1076"/>
          <ac:spMkLst>
            <pc:docMk/>
            <pc:sldMk cId="262553964" sldId="319"/>
            <ac:spMk id="2" creationId="{024F1A24-01FF-49E4-BCCD-C4E082E1150B}"/>
          </ac:spMkLst>
        </pc:spChg>
        <pc:picChg chg="del">
          <ac:chgData name="Ivan Sgibnev" userId="738524a6cbfb960c" providerId="LiveId" clId="{13F4FECA-B55A-42F2-B697-5A58A944F531}" dt="2021-09-21T09:20:11.906" v="361" actId="478"/>
          <ac:picMkLst>
            <pc:docMk/>
            <pc:sldMk cId="262553964" sldId="319"/>
            <ac:picMk id="7" creationId="{8A6C1A27-AD18-43E5-B044-7B07A380A4F4}"/>
          </ac:picMkLst>
        </pc:picChg>
      </pc:sldChg>
      <pc:sldChg chg="add">
        <pc:chgData name="Ivan Sgibnev" userId="738524a6cbfb960c" providerId="LiveId" clId="{13F4FECA-B55A-42F2-B697-5A58A944F531}" dt="2021-09-21T09:23:21.043" v="401" actId="2890"/>
        <pc:sldMkLst>
          <pc:docMk/>
          <pc:sldMk cId="2196285982" sldId="32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Щелкните, чтобы изменить стили текста образца слайда</a:t>
            </a:r>
          </a:p>
          <a:p>
            <a:pPr lvl="1" rtl="0"/>
            <a:r>
              <a:t>Второй уровень</a:t>
            </a:r>
          </a:p>
          <a:p>
            <a:pPr lvl="2" rtl="0"/>
            <a:r>
              <a:t>Третий уровень</a:t>
            </a:r>
          </a:p>
          <a:p>
            <a:pPr lvl="3" rtl="0"/>
            <a:r>
              <a:t>Четвертый уровень</a:t>
            </a:r>
          </a:p>
          <a:p>
            <a:pPr lvl="4" rtl="0"/>
            <a:r>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2</a:t>
            </a:fld>
            <a:endParaRPr lang="ru-RU"/>
          </a:p>
        </p:txBody>
      </p:sp>
    </p:spTree>
    <p:extLst>
      <p:ext uri="{BB962C8B-B14F-4D97-AF65-F5344CB8AC3E}">
        <p14:creationId xmlns:p14="http://schemas.microsoft.com/office/powerpoint/2010/main" val="18407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11</a:t>
            </a:fld>
            <a:endParaRPr lang="ru-RU"/>
          </a:p>
        </p:txBody>
      </p:sp>
    </p:spTree>
    <p:extLst>
      <p:ext uri="{BB962C8B-B14F-4D97-AF65-F5344CB8AC3E}">
        <p14:creationId xmlns:p14="http://schemas.microsoft.com/office/powerpoint/2010/main" val="3694443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12</a:t>
            </a:fld>
            <a:endParaRPr lang="ru-RU"/>
          </a:p>
        </p:txBody>
      </p:sp>
    </p:spTree>
    <p:extLst>
      <p:ext uri="{BB962C8B-B14F-4D97-AF65-F5344CB8AC3E}">
        <p14:creationId xmlns:p14="http://schemas.microsoft.com/office/powerpoint/2010/main" val="348741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13</a:t>
            </a:fld>
            <a:endParaRPr lang="ru-RU"/>
          </a:p>
        </p:txBody>
      </p:sp>
    </p:spTree>
    <p:extLst>
      <p:ext uri="{BB962C8B-B14F-4D97-AF65-F5344CB8AC3E}">
        <p14:creationId xmlns:p14="http://schemas.microsoft.com/office/powerpoint/2010/main" val="974936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14</a:t>
            </a:fld>
            <a:endParaRPr lang="ru-RU"/>
          </a:p>
        </p:txBody>
      </p:sp>
    </p:spTree>
    <p:extLst>
      <p:ext uri="{BB962C8B-B14F-4D97-AF65-F5344CB8AC3E}">
        <p14:creationId xmlns:p14="http://schemas.microsoft.com/office/powerpoint/2010/main" val="208842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15</a:t>
            </a:fld>
            <a:endParaRPr lang="ru-RU"/>
          </a:p>
        </p:txBody>
      </p:sp>
    </p:spTree>
    <p:extLst>
      <p:ext uri="{BB962C8B-B14F-4D97-AF65-F5344CB8AC3E}">
        <p14:creationId xmlns:p14="http://schemas.microsoft.com/office/powerpoint/2010/main" val="2158470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18</a:t>
            </a:fld>
            <a:endParaRPr lang="ru-RU"/>
          </a:p>
        </p:txBody>
      </p:sp>
    </p:spTree>
    <p:extLst>
      <p:ext uri="{BB962C8B-B14F-4D97-AF65-F5344CB8AC3E}">
        <p14:creationId xmlns:p14="http://schemas.microsoft.com/office/powerpoint/2010/main" val="190905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19</a:t>
            </a:fld>
            <a:endParaRPr lang="ru-RU"/>
          </a:p>
        </p:txBody>
      </p:sp>
    </p:spTree>
    <p:extLst>
      <p:ext uri="{BB962C8B-B14F-4D97-AF65-F5344CB8AC3E}">
        <p14:creationId xmlns:p14="http://schemas.microsoft.com/office/powerpoint/2010/main" val="4102757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20</a:t>
            </a:fld>
            <a:endParaRPr lang="ru-RU"/>
          </a:p>
        </p:txBody>
      </p:sp>
    </p:spTree>
    <p:extLst>
      <p:ext uri="{BB962C8B-B14F-4D97-AF65-F5344CB8AC3E}">
        <p14:creationId xmlns:p14="http://schemas.microsoft.com/office/powerpoint/2010/main" val="193969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21</a:t>
            </a:fld>
            <a:endParaRPr lang="ru-RU"/>
          </a:p>
        </p:txBody>
      </p:sp>
    </p:spTree>
    <p:extLst>
      <p:ext uri="{BB962C8B-B14F-4D97-AF65-F5344CB8AC3E}">
        <p14:creationId xmlns:p14="http://schemas.microsoft.com/office/powerpoint/2010/main" val="1940897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22</a:t>
            </a:fld>
            <a:endParaRPr lang="ru-RU"/>
          </a:p>
        </p:txBody>
      </p:sp>
    </p:spTree>
    <p:extLst>
      <p:ext uri="{BB962C8B-B14F-4D97-AF65-F5344CB8AC3E}">
        <p14:creationId xmlns:p14="http://schemas.microsoft.com/office/powerpoint/2010/main" val="108259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3</a:t>
            </a:fld>
            <a:endParaRPr lang="ru-RU"/>
          </a:p>
        </p:txBody>
      </p:sp>
    </p:spTree>
    <p:extLst>
      <p:ext uri="{BB962C8B-B14F-4D97-AF65-F5344CB8AC3E}">
        <p14:creationId xmlns:p14="http://schemas.microsoft.com/office/powerpoint/2010/main" val="651995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26</a:t>
            </a:fld>
            <a:endParaRPr lang="ru-RU"/>
          </a:p>
        </p:txBody>
      </p:sp>
    </p:spTree>
    <p:extLst>
      <p:ext uri="{BB962C8B-B14F-4D97-AF65-F5344CB8AC3E}">
        <p14:creationId xmlns:p14="http://schemas.microsoft.com/office/powerpoint/2010/main" val="405769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4</a:t>
            </a:fld>
            <a:endParaRPr lang="ru-RU"/>
          </a:p>
        </p:txBody>
      </p:sp>
    </p:spTree>
    <p:extLst>
      <p:ext uri="{BB962C8B-B14F-4D97-AF65-F5344CB8AC3E}">
        <p14:creationId xmlns:p14="http://schemas.microsoft.com/office/powerpoint/2010/main" val="1779205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5</a:t>
            </a:fld>
            <a:endParaRPr lang="ru-RU"/>
          </a:p>
        </p:txBody>
      </p:sp>
    </p:spTree>
    <p:extLst>
      <p:ext uri="{BB962C8B-B14F-4D97-AF65-F5344CB8AC3E}">
        <p14:creationId xmlns:p14="http://schemas.microsoft.com/office/powerpoint/2010/main" val="372354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6</a:t>
            </a:fld>
            <a:endParaRPr lang="ru-RU"/>
          </a:p>
        </p:txBody>
      </p:sp>
    </p:spTree>
    <p:extLst>
      <p:ext uri="{BB962C8B-B14F-4D97-AF65-F5344CB8AC3E}">
        <p14:creationId xmlns:p14="http://schemas.microsoft.com/office/powerpoint/2010/main" val="199577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7</a:t>
            </a:fld>
            <a:endParaRPr lang="ru-RU"/>
          </a:p>
        </p:txBody>
      </p:sp>
    </p:spTree>
    <p:extLst>
      <p:ext uri="{BB962C8B-B14F-4D97-AF65-F5344CB8AC3E}">
        <p14:creationId xmlns:p14="http://schemas.microsoft.com/office/powerpoint/2010/main" val="406193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8</a:t>
            </a:fld>
            <a:endParaRPr lang="ru-RU"/>
          </a:p>
        </p:txBody>
      </p:sp>
    </p:spTree>
    <p:extLst>
      <p:ext uri="{BB962C8B-B14F-4D97-AF65-F5344CB8AC3E}">
        <p14:creationId xmlns:p14="http://schemas.microsoft.com/office/powerpoint/2010/main" val="28505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0" indent="0">
              <a:spcBef>
                <a:spcPts val="1200"/>
              </a:spcBef>
              <a:buFont typeface="+mj-lt"/>
              <a:buNone/>
            </a:pPr>
            <a:endParaRPr lang="ru-RU" sz="1200" i="1" dirty="0">
              <a:ea typeface="Times New Roman" panose="02020603050405020304" pitchFamily="18" charset="0"/>
            </a:endParaRPr>
          </a:p>
        </p:txBody>
      </p:sp>
      <p:sp>
        <p:nvSpPr>
          <p:cNvPr id="4" name="Номер слайда 3"/>
          <p:cNvSpPr>
            <a:spLocks noGrp="1"/>
          </p:cNvSpPr>
          <p:nvPr>
            <p:ph type="sldNum" sz="quarter" idx="5"/>
          </p:nvPr>
        </p:nvSpPr>
        <p:spPr/>
        <p:txBody>
          <a:bodyPr/>
          <a:lstStyle/>
          <a:p>
            <a:pPr rtl="0"/>
            <a:fld id="{C6074690-7256-4BB9-AC0F-97AEAE8CDEC2}" type="slidenum">
              <a:rPr lang="ru-RU" smtClean="0"/>
              <a:t>10</a:t>
            </a:fld>
            <a:endParaRPr lang="ru-RU"/>
          </a:p>
        </p:txBody>
      </p:sp>
    </p:spTree>
    <p:extLst>
      <p:ext uri="{BB962C8B-B14F-4D97-AF65-F5344CB8AC3E}">
        <p14:creationId xmlns:p14="http://schemas.microsoft.com/office/powerpoint/2010/main" val="418961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pPr rtl="0"/>
            <a:r>
              <a:rPr lang="en-US"/>
              <a:t>01.08.2016</a:t>
            </a:r>
          </a:p>
        </p:txBody>
      </p:sp>
      <p:sp>
        <p:nvSpPr>
          <p:cNvPr id="5" name="Footer Placeholder 4"/>
          <p:cNvSpPr>
            <a:spLocks noGrp="1"/>
          </p:cNvSpPr>
          <p:nvPr>
            <p:ph type="ftr" sz="quarter" idx="11"/>
          </p:nvPr>
        </p:nvSpPr>
        <p:spPr/>
        <p:txBody>
          <a:bodyPr/>
          <a:lstStyle/>
          <a:p>
            <a:pPr rtl="0"/>
            <a:endParaRPr lang="ru-RU"/>
          </a:p>
        </p:txBody>
      </p:sp>
      <p:sp>
        <p:nvSpPr>
          <p:cNvPr id="6" name="Slide Number Placeholder 5"/>
          <p:cNvSpPr>
            <a:spLocks noGrp="1"/>
          </p:cNvSpPr>
          <p:nvPr>
            <p:ph type="sldNum" sz="quarter" idx="12"/>
          </p:nvPr>
        </p:nvSpPr>
        <p:spPr/>
        <p:txBody>
          <a:bodyPr/>
          <a:lstStyle/>
          <a:p>
            <a:pPr rtl="0"/>
            <a:fld id="{DF28FB93-0A08-4E7D-8E63-9EFA29F1E093}" type="slidenum">
              <a:rPr lang="ru-RU" smtClean="0"/>
              <a:pPr/>
              <a:t>‹#›</a:t>
            </a:fld>
            <a:endParaRPr lang="ru-RU"/>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0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rtl="0"/>
            <a:r>
              <a:rPr lang="en-US"/>
              <a:t>01.08.2016</a:t>
            </a:r>
          </a:p>
        </p:txBody>
      </p:sp>
      <p:sp>
        <p:nvSpPr>
          <p:cNvPr id="5" name="Footer Placeholder 4"/>
          <p:cNvSpPr>
            <a:spLocks noGrp="1"/>
          </p:cNvSpPr>
          <p:nvPr>
            <p:ph type="ftr" sz="quarter" idx="11"/>
          </p:nvPr>
        </p:nvSpPr>
        <p:spPr/>
        <p:txBody>
          <a:bodyPr/>
          <a:lstStyle/>
          <a:p>
            <a:pPr rtl="0"/>
            <a:endParaRPr lang="ru-RU"/>
          </a:p>
        </p:txBody>
      </p:sp>
      <p:sp>
        <p:nvSpPr>
          <p:cNvPr id="6" name="Slide Number Placeholder 5"/>
          <p:cNvSpPr>
            <a:spLocks noGrp="1"/>
          </p:cNvSpPr>
          <p:nvPr>
            <p:ph type="sldNum" sz="quarter" idx="12"/>
          </p:nvPr>
        </p:nvSpPr>
        <p:spPr/>
        <p:txBody>
          <a:body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278242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rtl="0"/>
            <a:r>
              <a:rPr lang="en-US"/>
              <a:t>01.08.2016</a:t>
            </a:r>
          </a:p>
        </p:txBody>
      </p:sp>
      <p:sp>
        <p:nvSpPr>
          <p:cNvPr id="5" name="Footer Placeholder 4"/>
          <p:cNvSpPr>
            <a:spLocks noGrp="1"/>
          </p:cNvSpPr>
          <p:nvPr>
            <p:ph type="ftr" sz="quarter" idx="11"/>
          </p:nvPr>
        </p:nvSpPr>
        <p:spPr/>
        <p:txBody>
          <a:bodyPr/>
          <a:lstStyle/>
          <a:p>
            <a:pPr rtl="0"/>
            <a:endParaRPr lang="ru-RU"/>
          </a:p>
        </p:txBody>
      </p:sp>
      <p:sp>
        <p:nvSpPr>
          <p:cNvPr id="6" name="Slide Number Placeholder 5"/>
          <p:cNvSpPr>
            <a:spLocks noGrp="1"/>
          </p:cNvSpPr>
          <p:nvPr>
            <p:ph type="sldNum" sz="quarter" idx="12"/>
          </p:nvPr>
        </p:nvSpPr>
        <p:spPr/>
        <p:txBody>
          <a:body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30408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4"/>
        <p:cNvGrpSpPr/>
        <p:nvPr/>
      </p:nvGrpSpPr>
      <p:grpSpPr>
        <a:xfrm>
          <a:off x="0" y="0"/>
          <a:ext cx="0" cy="0"/>
          <a:chOff x="0" y="0"/>
          <a:chExt cx="0" cy="0"/>
        </a:xfrm>
      </p:grpSpPr>
      <p:sp>
        <p:nvSpPr>
          <p:cNvPr id="55" name="Google Shape;55;p40"/>
          <p:cNvSpPr/>
          <p:nvPr/>
        </p:nvSpPr>
        <p:spPr>
          <a:xfrm>
            <a:off x="0" y="6727600"/>
            <a:ext cx="12188825" cy="130400"/>
          </a:xfrm>
          <a:prstGeom prst="rect">
            <a:avLst/>
          </a:prstGeom>
          <a:solidFill>
            <a:schemeClr val="l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56" name="Google Shape;56;p40"/>
          <p:cNvSpPr txBox="1">
            <a:spLocks noGrp="1"/>
          </p:cNvSpPr>
          <p:nvPr>
            <p:ph type="title"/>
          </p:nvPr>
        </p:nvSpPr>
        <p:spPr>
          <a:xfrm>
            <a:off x="415492" y="593367"/>
            <a:ext cx="11357841" cy="81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7" name="Google Shape;57;p40"/>
          <p:cNvSpPr txBox="1">
            <a:spLocks noGrp="1"/>
          </p:cNvSpPr>
          <p:nvPr>
            <p:ph type="body" idx="1"/>
          </p:nvPr>
        </p:nvSpPr>
        <p:spPr>
          <a:xfrm>
            <a:off x="415492" y="1562133"/>
            <a:ext cx="11357841" cy="4529600"/>
          </a:xfrm>
          <a:prstGeom prst="rect">
            <a:avLst/>
          </a:prstGeom>
          <a:noFill/>
          <a:ln>
            <a:noFill/>
          </a:ln>
        </p:spPr>
        <p:txBody>
          <a:bodyPr spcFirstLastPara="1" wrap="square" lIns="91425" tIns="91425" rIns="91425" bIns="91425" anchor="t" anchorCtr="0">
            <a:noAutofit/>
          </a:bodyPr>
          <a:lstStyle>
            <a:lvl1pPr marL="609448" lvl="0" indent="-457086" algn="l">
              <a:lnSpc>
                <a:spcPct val="115000"/>
              </a:lnSpc>
              <a:spcBef>
                <a:spcPts val="0"/>
              </a:spcBef>
              <a:spcAft>
                <a:spcPts val="0"/>
              </a:spcAft>
              <a:buSzPts val="1800"/>
              <a:buChar char="●"/>
              <a:defRPr/>
            </a:lvl1pPr>
            <a:lvl2pPr marL="1218895" lvl="1" indent="-423228" algn="l">
              <a:lnSpc>
                <a:spcPct val="115000"/>
              </a:lnSpc>
              <a:spcBef>
                <a:spcPts val="2133"/>
              </a:spcBef>
              <a:spcAft>
                <a:spcPts val="0"/>
              </a:spcAft>
              <a:buSzPts val="1400"/>
              <a:buChar char="○"/>
              <a:defRPr/>
            </a:lvl2pPr>
            <a:lvl3pPr marL="1828343" lvl="2" indent="-423228" algn="l">
              <a:lnSpc>
                <a:spcPct val="115000"/>
              </a:lnSpc>
              <a:spcBef>
                <a:spcPts val="2133"/>
              </a:spcBef>
              <a:spcAft>
                <a:spcPts val="0"/>
              </a:spcAft>
              <a:buSzPts val="1400"/>
              <a:buChar char="■"/>
              <a:defRPr/>
            </a:lvl3pPr>
            <a:lvl4pPr marL="2437790" lvl="3" indent="-423228" algn="l">
              <a:lnSpc>
                <a:spcPct val="115000"/>
              </a:lnSpc>
              <a:spcBef>
                <a:spcPts val="2133"/>
              </a:spcBef>
              <a:spcAft>
                <a:spcPts val="0"/>
              </a:spcAft>
              <a:buSzPts val="1400"/>
              <a:buChar char="●"/>
              <a:defRPr/>
            </a:lvl4pPr>
            <a:lvl5pPr marL="3047238" lvl="4" indent="-423228" algn="l">
              <a:lnSpc>
                <a:spcPct val="115000"/>
              </a:lnSpc>
              <a:spcBef>
                <a:spcPts val="2133"/>
              </a:spcBef>
              <a:spcAft>
                <a:spcPts val="0"/>
              </a:spcAft>
              <a:buSzPts val="1400"/>
              <a:buChar char="○"/>
              <a:defRPr/>
            </a:lvl5pPr>
            <a:lvl6pPr marL="3656686" lvl="5" indent="-423228" algn="l">
              <a:lnSpc>
                <a:spcPct val="115000"/>
              </a:lnSpc>
              <a:spcBef>
                <a:spcPts val="2133"/>
              </a:spcBef>
              <a:spcAft>
                <a:spcPts val="0"/>
              </a:spcAft>
              <a:buSzPts val="1400"/>
              <a:buChar char="■"/>
              <a:defRPr/>
            </a:lvl6pPr>
            <a:lvl7pPr marL="4266133" lvl="6" indent="-423228" algn="l">
              <a:lnSpc>
                <a:spcPct val="115000"/>
              </a:lnSpc>
              <a:spcBef>
                <a:spcPts val="2133"/>
              </a:spcBef>
              <a:spcAft>
                <a:spcPts val="0"/>
              </a:spcAft>
              <a:buSzPts val="1400"/>
              <a:buChar char="●"/>
              <a:defRPr/>
            </a:lvl7pPr>
            <a:lvl8pPr marL="4875581" lvl="7" indent="-423228" algn="l">
              <a:lnSpc>
                <a:spcPct val="115000"/>
              </a:lnSpc>
              <a:spcBef>
                <a:spcPts val="2133"/>
              </a:spcBef>
              <a:spcAft>
                <a:spcPts val="0"/>
              </a:spcAft>
              <a:buSzPts val="1400"/>
              <a:buChar char="○"/>
              <a:defRPr/>
            </a:lvl8pPr>
            <a:lvl9pPr marL="5485028" lvl="8" indent="-423228" algn="l">
              <a:lnSpc>
                <a:spcPct val="115000"/>
              </a:lnSpc>
              <a:spcBef>
                <a:spcPts val="2133"/>
              </a:spcBef>
              <a:spcAft>
                <a:spcPts val="2133"/>
              </a:spcAft>
              <a:buSzPts val="1400"/>
              <a:buChar char="■"/>
              <a:defRPr/>
            </a:lvl9pPr>
          </a:lstStyle>
          <a:p>
            <a:endParaRPr/>
          </a:p>
        </p:txBody>
      </p:sp>
      <p:sp>
        <p:nvSpPr>
          <p:cNvPr id="58" name="Google Shape;58;p40"/>
          <p:cNvSpPr txBox="1">
            <a:spLocks noGrp="1"/>
          </p:cNvSpPr>
          <p:nvPr>
            <p:ph type="sldNum" idx="12"/>
          </p:nvPr>
        </p:nvSpPr>
        <p:spPr>
          <a:xfrm>
            <a:off x="11293669" y="6217623"/>
            <a:ext cx="731409"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Old Standard TT"/>
                <a:ea typeface="Old Standard TT"/>
                <a:cs typeface="Old Standard TT"/>
                <a:sym typeface="Old Standard TT"/>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23969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rtl="0"/>
            <a:r>
              <a:rPr lang="en-US"/>
              <a:t>01.08.2016</a:t>
            </a:r>
          </a:p>
        </p:txBody>
      </p:sp>
      <p:sp>
        <p:nvSpPr>
          <p:cNvPr id="5" name="Footer Placeholder 4"/>
          <p:cNvSpPr>
            <a:spLocks noGrp="1"/>
          </p:cNvSpPr>
          <p:nvPr>
            <p:ph type="ftr" sz="quarter" idx="11"/>
          </p:nvPr>
        </p:nvSpPr>
        <p:spPr/>
        <p:txBody>
          <a:bodyPr/>
          <a:lstStyle/>
          <a:p>
            <a:pPr rtl="0"/>
            <a:endParaRPr lang="ru-RU"/>
          </a:p>
        </p:txBody>
      </p:sp>
      <p:sp>
        <p:nvSpPr>
          <p:cNvPr id="6" name="Slide Number Placeholder 5"/>
          <p:cNvSpPr>
            <a:spLocks noGrp="1"/>
          </p:cNvSpPr>
          <p:nvPr>
            <p:ph type="sldNum" sz="quarter" idx="12"/>
          </p:nvPr>
        </p:nvSpPr>
        <p:spPr/>
        <p:txBody>
          <a:body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37556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pPr rtl="0"/>
            <a:r>
              <a:rPr lang="en-US"/>
              <a:t>01.08.2016</a:t>
            </a:r>
          </a:p>
        </p:txBody>
      </p:sp>
      <p:sp>
        <p:nvSpPr>
          <p:cNvPr id="5" name="Footer Placeholder 4"/>
          <p:cNvSpPr>
            <a:spLocks noGrp="1"/>
          </p:cNvSpPr>
          <p:nvPr>
            <p:ph type="ftr" sz="quarter" idx="11"/>
          </p:nvPr>
        </p:nvSpPr>
        <p:spPr/>
        <p:txBody>
          <a:bodyPr/>
          <a:lstStyle/>
          <a:p>
            <a:pPr rtl="0"/>
            <a:endParaRPr lang="ru-RU"/>
          </a:p>
        </p:txBody>
      </p:sp>
      <p:sp>
        <p:nvSpPr>
          <p:cNvPr id="6" name="Slide Number Placeholder 5"/>
          <p:cNvSpPr>
            <a:spLocks noGrp="1"/>
          </p:cNvSpPr>
          <p:nvPr>
            <p:ph type="sldNum" sz="quarter" idx="12"/>
          </p:nvPr>
        </p:nvSpPr>
        <p:spPr/>
        <p:txBody>
          <a:bodyPr/>
          <a:lstStyle/>
          <a:p>
            <a:pPr rtl="0"/>
            <a:fld id="{DF28FB93-0A08-4E7D-8E63-9EFA29F1E093}" type="slidenum">
              <a:rPr lang="ru-RU" smtClean="0"/>
              <a:pPr/>
              <a:t>‹#›</a:t>
            </a:fld>
            <a:endParaRPr lang="ru-RU"/>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pPr rtl="0"/>
            <a:r>
              <a:rPr lang="en-US"/>
              <a:t>01.08.2016</a:t>
            </a:r>
          </a:p>
        </p:txBody>
      </p:sp>
      <p:sp>
        <p:nvSpPr>
          <p:cNvPr id="6" name="Footer Placeholder 5"/>
          <p:cNvSpPr>
            <a:spLocks noGrp="1"/>
          </p:cNvSpPr>
          <p:nvPr>
            <p:ph type="ftr" sz="quarter" idx="11"/>
          </p:nvPr>
        </p:nvSpPr>
        <p:spPr/>
        <p:txBody>
          <a:bodyPr/>
          <a:lstStyle/>
          <a:p>
            <a:pPr rtl="0"/>
            <a:endParaRPr lang="ru-RU"/>
          </a:p>
        </p:txBody>
      </p:sp>
      <p:sp>
        <p:nvSpPr>
          <p:cNvPr id="7" name="Slide Number Placeholder 6"/>
          <p:cNvSpPr>
            <a:spLocks noGrp="1"/>
          </p:cNvSpPr>
          <p:nvPr>
            <p:ph type="sldNum" sz="quarter" idx="12"/>
          </p:nvPr>
        </p:nvSpPr>
        <p:spPr/>
        <p:txBody>
          <a:body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173853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ru-RU"/>
              <a:t>Образец текста</a:t>
            </a:r>
          </a:p>
        </p:txBody>
      </p:sp>
      <p:sp>
        <p:nvSpPr>
          <p:cNvPr id="4" name="Content Placeholder 3"/>
          <p:cNvSpPr>
            <a:spLocks noGrp="1"/>
          </p:cNvSpPr>
          <p:nvPr>
            <p:ph sz="half" idx="2"/>
          </p:nvPr>
        </p:nvSpPr>
        <p:spPr>
          <a:xfrm>
            <a:off x="1096994" y="2582334"/>
            <a:ext cx="4936474"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ru-RU"/>
              <a:t>Образец текста</a:t>
            </a:r>
          </a:p>
        </p:txBody>
      </p:sp>
      <p:sp>
        <p:nvSpPr>
          <p:cNvPr id="6" name="Content Placeholder 5"/>
          <p:cNvSpPr>
            <a:spLocks noGrp="1"/>
          </p:cNvSpPr>
          <p:nvPr>
            <p:ph sz="quarter" idx="4"/>
          </p:nvPr>
        </p:nvSpPr>
        <p:spPr>
          <a:xfrm>
            <a:off x="6216301" y="2582334"/>
            <a:ext cx="4936474"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pPr rtl="0"/>
            <a:r>
              <a:rPr lang="en-US"/>
              <a:t>01.08.2016</a:t>
            </a:r>
          </a:p>
        </p:txBody>
      </p:sp>
      <p:sp>
        <p:nvSpPr>
          <p:cNvPr id="8" name="Footer Placeholder 7"/>
          <p:cNvSpPr>
            <a:spLocks noGrp="1"/>
          </p:cNvSpPr>
          <p:nvPr>
            <p:ph type="ftr" sz="quarter" idx="11"/>
          </p:nvPr>
        </p:nvSpPr>
        <p:spPr/>
        <p:txBody>
          <a:bodyPr/>
          <a:lstStyle/>
          <a:p>
            <a:pPr rtl="0"/>
            <a:endParaRPr lang="ru-RU"/>
          </a:p>
        </p:txBody>
      </p:sp>
      <p:sp>
        <p:nvSpPr>
          <p:cNvPr id="9" name="Slide Number Placeholder 8"/>
          <p:cNvSpPr>
            <a:spLocks noGrp="1"/>
          </p:cNvSpPr>
          <p:nvPr>
            <p:ph type="sldNum" sz="quarter" idx="12"/>
          </p:nvPr>
        </p:nvSpPr>
        <p:spPr/>
        <p:txBody>
          <a:body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363045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pPr rtl="0"/>
            <a:r>
              <a:rPr lang="en-US"/>
              <a:t>01.08.2016</a:t>
            </a:r>
          </a:p>
        </p:txBody>
      </p:sp>
      <p:sp>
        <p:nvSpPr>
          <p:cNvPr id="4" name="Footer Placeholder 3"/>
          <p:cNvSpPr>
            <a:spLocks noGrp="1"/>
          </p:cNvSpPr>
          <p:nvPr>
            <p:ph type="ftr" sz="quarter" idx="11"/>
          </p:nvPr>
        </p:nvSpPr>
        <p:spPr/>
        <p:txBody>
          <a:bodyPr/>
          <a:lstStyle/>
          <a:p>
            <a:pPr rtl="0"/>
            <a:endParaRPr lang="ru-RU"/>
          </a:p>
        </p:txBody>
      </p:sp>
      <p:sp>
        <p:nvSpPr>
          <p:cNvPr id="5" name="Slide Number Placeholder 4"/>
          <p:cNvSpPr>
            <a:spLocks noGrp="1"/>
          </p:cNvSpPr>
          <p:nvPr>
            <p:ph type="sldNum" sz="quarter" idx="12"/>
          </p:nvPr>
        </p:nvSpPr>
        <p:spPr/>
        <p:txBody>
          <a:body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336827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r>
              <a:rPr lang="en-US"/>
              <a:t>01.08.2016</a:t>
            </a:r>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ru-RU"/>
          </a:p>
        </p:txBody>
      </p:sp>
      <p:sp>
        <p:nvSpPr>
          <p:cNvPr id="9" name="Slide Number Placeholder 8"/>
          <p:cNvSpPr>
            <a:spLocks noGrp="1"/>
          </p:cNvSpPr>
          <p:nvPr>
            <p:ph type="sldNum" sz="quarter" idx="12"/>
          </p:nvPr>
        </p:nvSpPr>
        <p:spPr/>
        <p:txBody>
          <a:body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173990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ru-RU"/>
              <a:t>Образец текста</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pPr rtl="0"/>
            <a:r>
              <a:rPr lang="en-US"/>
              <a:t>01.08.2016</a:t>
            </a:r>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428795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ru-RU"/>
              <a:t>Вставка рисунка</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pPr rtl="0"/>
            <a:r>
              <a:rPr lang="en-US"/>
              <a:t>01.08.2016</a:t>
            </a:r>
          </a:p>
        </p:txBody>
      </p:sp>
      <p:sp>
        <p:nvSpPr>
          <p:cNvPr id="6" name="Footer Placeholder 5"/>
          <p:cNvSpPr>
            <a:spLocks noGrp="1"/>
          </p:cNvSpPr>
          <p:nvPr>
            <p:ph type="ftr" sz="quarter" idx="11"/>
          </p:nvPr>
        </p:nvSpPr>
        <p:spPr/>
        <p:txBody>
          <a:bodyPr/>
          <a:lstStyle/>
          <a:p>
            <a:pPr rtl="0"/>
            <a:endParaRPr lang="ru-RU"/>
          </a:p>
        </p:txBody>
      </p:sp>
      <p:sp>
        <p:nvSpPr>
          <p:cNvPr id="7" name="Slide Number Placeholder 6"/>
          <p:cNvSpPr>
            <a:spLocks noGrp="1"/>
          </p:cNvSpPr>
          <p:nvPr>
            <p:ph type="sldNum" sz="quarter" idx="12"/>
          </p:nvPr>
        </p:nvSpPr>
        <p:spPr/>
        <p:txBody>
          <a:bodyPr/>
          <a:lstStyle/>
          <a:p>
            <a:pPr rtl="0"/>
            <a:fld id="{DF28FB93-0A08-4E7D-8E63-9EFA29F1E093}" type="slidenum">
              <a:rPr lang="ru-RU" smtClean="0"/>
              <a:pPr/>
              <a:t>‹#›</a:t>
            </a:fld>
            <a:endParaRPr lang="ru-RU"/>
          </a:p>
        </p:txBody>
      </p:sp>
    </p:spTree>
    <p:extLst>
      <p:ext uri="{BB962C8B-B14F-4D97-AF65-F5344CB8AC3E}">
        <p14:creationId xmlns:p14="http://schemas.microsoft.com/office/powerpoint/2010/main" val="260848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pPr rtl="0"/>
            <a:r>
              <a:rPr lang="en-US"/>
              <a:t>01.08.2016</a:t>
            </a:r>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ru-RU"/>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pPr rtl="0"/>
            <a:fld id="{DF28FB93-0A08-4E7D-8E63-9EFA29F1E093}" type="slidenum">
              <a:rPr lang="ru-RU" smtClean="0"/>
              <a:pPr/>
              <a:t>‹#›</a:t>
            </a:fld>
            <a:endParaRPr lang="ru-RU"/>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6994" y="758952"/>
            <a:ext cx="10055781" cy="2526032"/>
          </a:xfrm>
        </p:spPr>
        <p:txBody>
          <a:bodyPr rtlCol="0">
            <a:noAutofit/>
          </a:bodyPr>
          <a:lstStyle/>
          <a:p>
            <a:pPr algn="ctr" rtl="0"/>
            <a:r>
              <a:rPr lang="ru-RU" sz="5400" dirty="0">
                <a:latin typeface="Segoe UI" panose="020B0502040204020203" pitchFamily="34" charset="0"/>
                <a:cs typeface="Segoe UI" panose="020B0502040204020203" pitchFamily="34" charset="0"/>
              </a:rPr>
              <a:t>Основы глубокого обучения</a:t>
            </a:r>
            <a:endParaRPr lang="ru" sz="5400" dirty="0">
              <a:latin typeface="Segoe UI" panose="020B0502040204020203" pitchFamily="34" charset="0"/>
              <a:cs typeface="Segoe UI" panose="020B0502040204020203" pitchFamily="34" charset="0"/>
            </a:endParaRPr>
          </a:p>
        </p:txBody>
      </p:sp>
      <p:sp>
        <p:nvSpPr>
          <p:cNvPr id="3" name="Подзаголовок 2"/>
          <p:cNvSpPr>
            <a:spLocks noGrp="1"/>
          </p:cNvSpPr>
          <p:nvPr>
            <p:ph type="subTitle" idx="1"/>
          </p:nvPr>
        </p:nvSpPr>
        <p:spPr>
          <a:xfrm>
            <a:off x="1066521" y="4437112"/>
            <a:ext cx="10055781" cy="1143000"/>
          </a:xfrm>
        </p:spPr>
        <p:txBody>
          <a:bodyPr rtlCol="0"/>
          <a:lstStyle/>
          <a:p>
            <a:pPr rtl="0"/>
            <a:r>
              <a:rPr lang="ru-RU" dirty="0">
                <a:solidFill>
                  <a:schemeClr val="tx1"/>
                </a:solidFill>
                <a:latin typeface="Segoe UI" panose="020B0502040204020203" pitchFamily="34" charset="0"/>
                <a:cs typeface="Segoe UI" panose="020B0502040204020203" pitchFamily="34" charset="0"/>
              </a:rPr>
              <a:t>Часть 1</a:t>
            </a:r>
            <a:endParaRPr lang="ru"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477788" y="0"/>
            <a:ext cx="12188825" cy="646331"/>
          </a:xfrm>
          <a:prstGeom prst="rect">
            <a:avLst/>
          </a:prstGeom>
          <a:noFill/>
        </p:spPr>
        <p:txBody>
          <a:bodyPr wrap="square" rtlCol="0">
            <a:spAutoFit/>
          </a:bodyPr>
          <a:lstStyle/>
          <a:p>
            <a:r>
              <a:rPr lang="ru-RU" sz="3600" dirty="0"/>
              <a:t>Хранение данных в памяти</a:t>
            </a:r>
          </a:p>
        </p:txBody>
      </p:sp>
      <p:sp>
        <p:nvSpPr>
          <p:cNvPr id="3" name="TextBox 2">
            <a:extLst>
              <a:ext uri="{FF2B5EF4-FFF2-40B4-BE49-F238E27FC236}">
                <a16:creationId xmlns:a16="http://schemas.microsoft.com/office/drawing/2014/main" id="{B5D70AFC-09F7-48E6-A087-D266B9332D82}"/>
              </a:ext>
            </a:extLst>
          </p:cNvPr>
          <p:cNvSpPr txBox="1"/>
          <p:nvPr/>
        </p:nvSpPr>
        <p:spPr>
          <a:xfrm>
            <a:off x="621804" y="908720"/>
            <a:ext cx="7547515" cy="2585323"/>
          </a:xfrm>
          <a:prstGeom prst="rect">
            <a:avLst/>
          </a:prstGeom>
          <a:noFill/>
        </p:spPr>
        <p:txBody>
          <a:bodyPr wrap="none" rtlCol="0">
            <a:spAutoFit/>
          </a:bodyPr>
          <a:lstStyle/>
          <a:p>
            <a:r>
              <a:rPr lang="en-US" dirty="0"/>
              <a:t>struct Tensor</a:t>
            </a:r>
            <a:endParaRPr lang="ru-RU" dirty="0"/>
          </a:p>
          <a:p>
            <a:r>
              <a:rPr lang="en-US" dirty="0"/>
              <a:t>{ </a:t>
            </a:r>
            <a:endParaRPr lang="ru-RU" dirty="0"/>
          </a:p>
          <a:p>
            <a:r>
              <a:rPr lang="en-US" dirty="0"/>
              <a:t>long *size; </a:t>
            </a:r>
            <a:endParaRPr lang="ru-RU" dirty="0"/>
          </a:p>
          <a:p>
            <a:r>
              <a:rPr lang="en-US" dirty="0"/>
              <a:t>long *stride; </a:t>
            </a:r>
            <a:endParaRPr lang="ru-RU" dirty="0"/>
          </a:p>
          <a:p>
            <a:r>
              <a:rPr lang="en-US" dirty="0"/>
              <a:t>int </a:t>
            </a:r>
            <a:r>
              <a:rPr lang="en-US" dirty="0" err="1"/>
              <a:t>nDimension</a:t>
            </a:r>
            <a:r>
              <a:rPr lang="en-US" dirty="0"/>
              <a:t>; </a:t>
            </a:r>
            <a:r>
              <a:rPr lang="ru-RU" dirty="0"/>
              <a:t>  </a:t>
            </a:r>
          </a:p>
          <a:p>
            <a:r>
              <a:rPr lang="en-US" dirty="0"/>
              <a:t>Storage *storage; </a:t>
            </a:r>
            <a:r>
              <a:rPr lang="ru-RU" dirty="0"/>
              <a:t> </a:t>
            </a:r>
            <a:r>
              <a:rPr lang="en-US" dirty="0"/>
              <a:t>// storage-&gt;size </a:t>
            </a:r>
            <a:r>
              <a:rPr lang="ru-RU" dirty="0"/>
              <a:t>должен быть больше размера тензора</a:t>
            </a:r>
            <a:r>
              <a:rPr lang="en-US" dirty="0"/>
              <a:t> </a:t>
            </a:r>
            <a:endParaRPr lang="ru-RU" dirty="0"/>
          </a:p>
          <a:p>
            <a:r>
              <a:rPr lang="en-US" dirty="0" err="1"/>
              <a:t>size_t</a:t>
            </a:r>
            <a:r>
              <a:rPr lang="en-US" dirty="0"/>
              <a:t> </a:t>
            </a:r>
            <a:r>
              <a:rPr lang="en-US" dirty="0" err="1"/>
              <a:t>storageOffset</a:t>
            </a:r>
            <a:r>
              <a:rPr lang="en-US" dirty="0"/>
              <a:t>; </a:t>
            </a:r>
            <a:endParaRPr lang="ru-RU" dirty="0"/>
          </a:p>
          <a:p>
            <a:r>
              <a:rPr lang="en-US" dirty="0"/>
              <a:t>int </a:t>
            </a:r>
            <a:r>
              <a:rPr lang="en-US" dirty="0" err="1"/>
              <a:t>refcount</a:t>
            </a:r>
            <a:r>
              <a:rPr lang="en-US" dirty="0"/>
              <a:t>; </a:t>
            </a:r>
          </a:p>
          <a:p>
            <a:r>
              <a:rPr lang="en-US" dirty="0"/>
              <a:t>}</a:t>
            </a:r>
            <a:endParaRPr lang="ru-RU" dirty="0"/>
          </a:p>
        </p:txBody>
      </p:sp>
      <p:sp>
        <p:nvSpPr>
          <p:cNvPr id="4" name="TextBox 3">
            <a:extLst>
              <a:ext uri="{FF2B5EF4-FFF2-40B4-BE49-F238E27FC236}">
                <a16:creationId xmlns:a16="http://schemas.microsoft.com/office/drawing/2014/main" id="{5CE92398-36F2-4E6F-9C98-350D0DEAC070}"/>
              </a:ext>
            </a:extLst>
          </p:cNvPr>
          <p:cNvSpPr txBox="1"/>
          <p:nvPr/>
        </p:nvSpPr>
        <p:spPr>
          <a:xfrm>
            <a:off x="669915" y="3834914"/>
            <a:ext cx="4959948" cy="1754326"/>
          </a:xfrm>
          <a:prstGeom prst="rect">
            <a:avLst/>
          </a:prstGeom>
          <a:noFill/>
        </p:spPr>
        <p:txBody>
          <a:bodyPr wrap="none" rtlCol="0">
            <a:spAutoFit/>
          </a:bodyPr>
          <a:lstStyle/>
          <a:p>
            <a:r>
              <a:rPr lang="en-US" b="1" dirty="0" err="1"/>
              <a:t>nDimension</a:t>
            </a:r>
            <a:r>
              <a:rPr lang="en-US" dirty="0"/>
              <a:t>: </a:t>
            </a:r>
            <a:r>
              <a:rPr lang="ru-RU" dirty="0"/>
              <a:t>количество размерностей</a:t>
            </a:r>
            <a:endParaRPr lang="en-US" dirty="0"/>
          </a:p>
          <a:p>
            <a:r>
              <a:rPr lang="en-US" b="1" dirty="0"/>
              <a:t>size</a:t>
            </a:r>
            <a:r>
              <a:rPr lang="en-US" dirty="0"/>
              <a:t>:</a:t>
            </a:r>
            <a:r>
              <a:rPr lang="ru-RU" dirty="0"/>
              <a:t> размер тензора, количество его элементов</a:t>
            </a:r>
            <a:endParaRPr lang="en-US" dirty="0"/>
          </a:p>
          <a:p>
            <a:r>
              <a:rPr lang="en-US" b="1" dirty="0" err="1"/>
              <a:t>refcount</a:t>
            </a:r>
            <a:r>
              <a:rPr lang="en-US" dirty="0"/>
              <a:t>: </a:t>
            </a:r>
            <a:r>
              <a:rPr lang="ru-RU" dirty="0" err="1"/>
              <a:t>сетчик</a:t>
            </a:r>
            <a:r>
              <a:rPr lang="ru-RU" dirty="0"/>
              <a:t> ссылок</a:t>
            </a:r>
            <a:endParaRPr lang="en-US" dirty="0"/>
          </a:p>
          <a:p>
            <a:r>
              <a:rPr lang="en-US" b="1" dirty="0"/>
              <a:t>storage</a:t>
            </a:r>
            <a:r>
              <a:rPr lang="en-US" dirty="0"/>
              <a:t>: </a:t>
            </a:r>
            <a:r>
              <a:rPr lang="ru-RU" dirty="0"/>
              <a:t>Указатель на структуру данных в памяти</a:t>
            </a:r>
            <a:endParaRPr lang="en-US" dirty="0"/>
          </a:p>
          <a:p>
            <a:r>
              <a:rPr lang="en-US" b="1" dirty="0"/>
              <a:t>stride</a:t>
            </a:r>
            <a:r>
              <a:rPr lang="en-US" dirty="0"/>
              <a:t>: </a:t>
            </a:r>
            <a:r>
              <a:rPr lang="ru-RU" dirty="0"/>
              <a:t>отступ (размер каждой размерности)</a:t>
            </a:r>
            <a:endParaRPr lang="en-US" dirty="0"/>
          </a:p>
          <a:p>
            <a:endParaRPr lang="ru-RU" dirty="0"/>
          </a:p>
        </p:txBody>
      </p:sp>
    </p:spTree>
    <p:extLst>
      <p:ext uri="{BB962C8B-B14F-4D97-AF65-F5344CB8AC3E}">
        <p14:creationId xmlns:p14="http://schemas.microsoft.com/office/powerpoint/2010/main" val="177522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477788" y="190381"/>
            <a:ext cx="12188825" cy="646331"/>
          </a:xfrm>
          <a:prstGeom prst="rect">
            <a:avLst/>
          </a:prstGeom>
          <a:noFill/>
        </p:spPr>
        <p:txBody>
          <a:bodyPr wrap="square" rtlCol="0">
            <a:spAutoFit/>
          </a:bodyPr>
          <a:lstStyle/>
          <a:p>
            <a:r>
              <a:rPr lang="ru-RU" sz="3600" dirty="0"/>
              <a:t>Хранение данных в памяти</a:t>
            </a:r>
          </a:p>
        </p:txBody>
      </p:sp>
      <p:sp>
        <p:nvSpPr>
          <p:cNvPr id="3" name="TextBox 2">
            <a:extLst>
              <a:ext uri="{FF2B5EF4-FFF2-40B4-BE49-F238E27FC236}">
                <a16:creationId xmlns:a16="http://schemas.microsoft.com/office/drawing/2014/main" id="{B5D70AFC-09F7-48E6-A087-D266B9332D82}"/>
              </a:ext>
            </a:extLst>
          </p:cNvPr>
          <p:cNvSpPr txBox="1"/>
          <p:nvPr/>
        </p:nvSpPr>
        <p:spPr>
          <a:xfrm>
            <a:off x="477788" y="882586"/>
            <a:ext cx="10729192" cy="1754326"/>
          </a:xfrm>
          <a:prstGeom prst="rect">
            <a:avLst/>
          </a:prstGeom>
          <a:noFill/>
        </p:spPr>
        <p:txBody>
          <a:bodyPr wrap="square" rtlCol="0">
            <a:spAutoFit/>
          </a:bodyPr>
          <a:lstStyle/>
          <a:p>
            <a:r>
              <a:rPr lang="ru-RU" dirty="0"/>
              <a:t>Тензор это математическая концепция, но для хорошего понимания как они устроены в рамках </a:t>
            </a:r>
            <a:r>
              <a:rPr lang="ru-RU" dirty="0" err="1"/>
              <a:t>фреймворков</a:t>
            </a:r>
            <a:r>
              <a:rPr lang="ru-RU" dirty="0"/>
              <a:t> глубокого обучения необходимо понять как они хранятся в памяти запоминающих устройств. Самое распространенное представление данных тензора это последовательно расположенные в памяти все его элементы. Элементы записываются в память последовательно по рядам, как на примере ниже.  </a:t>
            </a:r>
          </a:p>
          <a:p>
            <a:r>
              <a:rPr lang="ru-RU" dirty="0"/>
              <a:t>По мимо элементов которые содержит в себе тензор в памяти хранятся некоторые метаданные, с дополнительной информацией о свойствах тензора. </a:t>
            </a:r>
          </a:p>
        </p:txBody>
      </p:sp>
      <p:pic>
        <p:nvPicPr>
          <p:cNvPr id="5" name="Picture 2" descr="https://pic4.zhimg.com/80/v2-f46e88d714721f84a0465667fca68783_720w.jpg">
            <a:extLst>
              <a:ext uri="{FF2B5EF4-FFF2-40B4-BE49-F238E27FC236}">
                <a16:creationId xmlns:a16="http://schemas.microsoft.com/office/drawing/2014/main" id="{398A911F-FFC6-4FA7-AAA4-BC515DB68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40" y="2564032"/>
            <a:ext cx="9151422" cy="367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24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Отступы</a:t>
            </a:r>
          </a:p>
        </p:txBody>
      </p:sp>
      <p:pic>
        <p:nvPicPr>
          <p:cNvPr id="8194" name="Picture 2" descr="http://blog.ezyang.com/img/pytorch-internals/slide-07.png">
            <a:extLst>
              <a:ext uri="{FF2B5EF4-FFF2-40B4-BE49-F238E27FC236}">
                <a16:creationId xmlns:a16="http://schemas.microsoft.com/office/drawing/2014/main" id="{832A278B-6EA9-4D13-89D5-79B09FCAE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730" y="620688"/>
            <a:ext cx="7543074" cy="565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8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Отступы</a:t>
            </a:r>
          </a:p>
        </p:txBody>
      </p:sp>
      <p:sp>
        <p:nvSpPr>
          <p:cNvPr id="3" name="TextBox 2">
            <a:extLst>
              <a:ext uri="{FF2B5EF4-FFF2-40B4-BE49-F238E27FC236}">
                <a16:creationId xmlns:a16="http://schemas.microsoft.com/office/drawing/2014/main" id="{3233F255-CCCE-41F1-9B28-78461F22FC81}"/>
              </a:ext>
            </a:extLst>
          </p:cNvPr>
          <p:cNvSpPr txBox="1"/>
          <p:nvPr/>
        </p:nvSpPr>
        <p:spPr>
          <a:xfrm>
            <a:off x="1557908" y="1484784"/>
            <a:ext cx="184731" cy="369332"/>
          </a:xfrm>
          <a:prstGeom prst="rect">
            <a:avLst/>
          </a:prstGeom>
          <a:noFill/>
        </p:spPr>
        <p:txBody>
          <a:bodyPr wrap="none" rtlCol="0">
            <a:spAutoFit/>
          </a:bodyPr>
          <a:lstStyle/>
          <a:p>
            <a:endParaRPr lang="ru-RU" dirty="0"/>
          </a:p>
        </p:txBody>
      </p:sp>
      <p:sp>
        <p:nvSpPr>
          <p:cNvPr id="4" name="TextBox 3">
            <a:extLst>
              <a:ext uri="{FF2B5EF4-FFF2-40B4-BE49-F238E27FC236}">
                <a16:creationId xmlns:a16="http://schemas.microsoft.com/office/drawing/2014/main" id="{9B00632A-2A73-4864-AAE0-E92438B79273}"/>
              </a:ext>
            </a:extLst>
          </p:cNvPr>
          <p:cNvSpPr txBox="1"/>
          <p:nvPr/>
        </p:nvSpPr>
        <p:spPr>
          <a:xfrm>
            <a:off x="765820" y="908720"/>
            <a:ext cx="9289032" cy="2031325"/>
          </a:xfrm>
          <a:prstGeom prst="rect">
            <a:avLst/>
          </a:prstGeom>
          <a:noFill/>
        </p:spPr>
        <p:txBody>
          <a:bodyPr wrap="square" rtlCol="0">
            <a:spAutoFit/>
          </a:bodyPr>
          <a:lstStyle/>
          <a:p>
            <a:r>
              <a:rPr lang="ru-RU" dirty="0"/>
              <a:t>Предположим необходимо получить  доступ к элементу в позиции </a:t>
            </a:r>
            <a:r>
              <a:rPr lang="en-US" dirty="0"/>
              <a:t>Tensor[0,1] </a:t>
            </a:r>
            <a:r>
              <a:rPr lang="ru-RU" dirty="0"/>
              <a:t>в логическом представлении. Как перевести положении в логическом представлении в положение в физической памяти. Отступы позволяют нам понят как это сделать. Чтобы найти положение элемента в памяти необходимо умножить каждый индекс на соответствующий отступ для этой размерности и суммировать их все. На примере ниже первая размерность окрашена синим, вторая красным.   </a:t>
            </a:r>
          </a:p>
          <a:p>
            <a:endParaRPr lang="ru-RU" dirty="0"/>
          </a:p>
        </p:txBody>
      </p:sp>
    </p:spTree>
    <p:extLst>
      <p:ext uri="{BB962C8B-B14F-4D97-AF65-F5344CB8AC3E}">
        <p14:creationId xmlns:p14="http://schemas.microsoft.com/office/powerpoint/2010/main" val="240174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Отступы</a:t>
            </a:r>
          </a:p>
        </p:txBody>
      </p:sp>
      <p:pic>
        <p:nvPicPr>
          <p:cNvPr id="9218" name="Picture 2" descr="http://blog.ezyang.com/img/pytorch-internals/slide-08.png">
            <a:extLst>
              <a:ext uri="{FF2B5EF4-FFF2-40B4-BE49-F238E27FC236}">
                <a16:creationId xmlns:a16="http://schemas.microsoft.com/office/drawing/2014/main" id="{7B173FB6-4521-42A9-AEC3-4D37DCA76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964" y="638690"/>
            <a:ext cx="7560840" cy="567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4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21589" y="37460"/>
            <a:ext cx="12188825"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Тензоры</a:t>
            </a:r>
          </a:p>
        </p:txBody>
      </p:sp>
      <p:sp>
        <p:nvSpPr>
          <p:cNvPr id="3" name="TextBox 2">
            <a:extLst>
              <a:ext uri="{FF2B5EF4-FFF2-40B4-BE49-F238E27FC236}">
                <a16:creationId xmlns:a16="http://schemas.microsoft.com/office/drawing/2014/main" id="{80DE925D-D72E-4692-982E-77F3A39E1860}"/>
              </a:ext>
            </a:extLst>
          </p:cNvPr>
          <p:cNvSpPr txBox="1"/>
          <p:nvPr/>
        </p:nvSpPr>
        <p:spPr>
          <a:xfrm>
            <a:off x="220518" y="1148551"/>
            <a:ext cx="5441846" cy="3693319"/>
          </a:xfrm>
          <a:prstGeom prst="rect">
            <a:avLst/>
          </a:prstGeom>
          <a:noFill/>
        </p:spPr>
        <p:txBody>
          <a:bodyPr wrap="square" rtlCol="0">
            <a:spAutoFit/>
          </a:bodyPr>
          <a:lstStyle/>
          <a:p>
            <a:r>
              <a:rPr lang="ru-RU" dirty="0"/>
              <a:t>Тензоры в различных </a:t>
            </a:r>
            <a:r>
              <a:rPr lang="ru-RU" dirty="0" err="1"/>
              <a:t>фреймворках</a:t>
            </a:r>
            <a:r>
              <a:rPr lang="ru-RU" dirty="0"/>
              <a:t> глубокого обучения могут быть реализованы различным образом в разных структурах данных, располагаться в памяти на устройстве в соответствии с различной логикой. Тем не менее существует несколько общих параметров которые остаются едиными для различных </a:t>
            </a:r>
            <a:r>
              <a:rPr lang="ru-RU" dirty="0" err="1"/>
              <a:t>фреймворков</a:t>
            </a:r>
            <a:r>
              <a:rPr lang="ru-RU" dirty="0"/>
              <a:t>. </a:t>
            </a:r>
          </a:p>
          <a:p>
            <a:r>
              <a:rPr lang="en-US" b="1" dirty="0"/>
              <a:t>device</a:t>
            </a:r>
            <a:r>
              <a:rPr lang="ru-RU" b="1" dirty="0"/>
              <a:t>:</a:t>
            </a:r>
            <a:r>
              <a:rPr lang="en-US" dirty="0"/>
              <a:t> </a:t>
            </a:r>
            <a:r>
              <a:rPr lang="ru-RU" dirty="0"/>
              <a:t>параметр описывающий фактическое расположение элементов тензора в памяти</a:t>
            </a:r>
            <a:r>
              <a:rPr lang="en-US" dirty="0"/>
              <a:t> </a:t>
            </a:r>
            <a:r>
              <a:rPr lang="ru-RU" dirty="0"/>
              <a:t>(</a:t>
            </a:r>
            <a:r>
              <a:rPr lang="en-US" dirty="0"/>
              <a:t>CPU, NVIDIA GPU (</a:t>
            </a:r>
            <a:r>
              <a:rPr lang="en-US" dirty="0" err="1"/>
              <a:t>cuda</a:t>
            </a:r>
            <a:r>
              <a:rPr lang="en-US" dirty="0"/>
              <a:t>), AMD GPU (hip)</a:t>
            </a:r>
            <a:r>
              <a:rPr lang="ru-RU" dirty="0"/>
              <a:t>,</a:t>
            </a:r>
            <a:r>
              <a:rPr lang="en-US" dirty="0"/>
              <a:t> TPU (</a:t>
            </a:r>
            <a:r>
              <a:rPr lang="en-US" dirty="0" err="1"/>
              <a:t>xla</a:t>
            </a:r>
            <a:r>
              <a:rPr lang="en-US" dirty="0"/>
              <a:t>)</a:t>
            </a:r>
            <a:r>
              <a:rPr lang="ru-RU" dirty="0"/>
              <a:t>).</a:t>
            </a:r>
            <a:r>
              <a:rPr lang="en-US" dirty="0"/>
              <a:t> </a:t>
            </a:r>
            <a:r>
              <a:rPr lang="ru-RU" dirty="0"/>
              <a:t>Отличительная особенность каждого устройства это собственная реализация </a:t>
            </a:r>
            <a:r>
              <a:rPr lang="ru-RU" dirty="0" err="1"/>
              <a:t>аллокатора</a:t>
            </a:r>
            <a:r>
              <a:rPr lang="ru-RU" dirty="0"/>
              <a:t> данных, который не может работать с другим устройством</a:t>
            </a:r>
            <a:r>
              <a:rPr lang="en-US" dirty="0"/>
              <a:t>.</a:t>
            </a:r>
          </a:p>
        </p:txBody>
      </p:sp>
      <p:pic>
        <p:nvPicPr>
          <p:cNvPr id="12290" name="Picture 2" descr="http://blog.ezyang.com/img/pytorch-internals/slide-14.png">
            <a:extLst>
              <a:ext uri="{FF2B5EF4-FFF2-40B4-BE49-F238E27FC236}">
                <a16:creationId xmlns:a16="http://schemas.microsoft.com/office/drawing/2014/main" id="{F4360C89-7FA5-40E4-AF1F-F92025461AF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459" b="9600"/>
          <a:stretch/>
        </p:blipFill>
        <p:spPr bwMode="auto">
          <a:xfrm>
            <a:off x="5485387" y="1143619"/>
            <a:ext cx="6469497" cy="30054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0E2140-51B1-465F-9C43-BF3D4A29EDEE}"/>
              </a:ext>
            </a:extLst>
          </p:cNvPr>
          <p:cNvSpPr txBox="1"/>
          <p:nvPr/>
        </p:nvSpPr>
        <p:spPr>
          <a:xfrm>
            <a:off x="221028" y="4748951"/>
            <a:ext cx="11057960" cy="1200329"/>
          </a:xfrm>
          <a:prstGeom prst="rect">
            <a:avLst/>
          </a:prstGeom>
          <a:noFill/>
        </p:spPr>
        <p:txBody>
          <a:bodyPr wrap="square" rtlCol="0">
            <a:spAutoFit/>
          </a:bodyPr>
          <a:lstStyle/>
          <a:p>
            <a:r>
              <a:rPr lang="en-US" b="1" dirty="0"/>
              <a:t>layout</a:t>
            </a:r>
            <a:r>
              <a:rPr lang="ru-RU" b="1" dirty="0"/>
              <a:t>:</a:t>
            </a:r>
            <a:r>
              <a:rPr lang="en-US" dirty="0"/>
              <a:t> </a:t>
            </a:r>
            <a:r>
              <a:rPr lang="ru-RU" dirty="0"/>
              <a:t>описывает характер преобразования физической памяти в логическое представление тензора. В зависимости от </a:t>
            </a:r>
            <a:r>
              <a:rPr lang="ru-RU" dirty="0" err="1"/>
              <a:t>фреймворка</a:t>
            </a:r>
            <a:r>
              <a:rPr lang="ru-RU" dirty="0"/>
              <a:t> возможны разные форматы, самые частые это </a:t>
            </a:r>
            <a:r>
              <a:rPr lang="en-US" dirty="0" err="1"/>
              <a:t>strided</a:t>
            </a:r>
            <a:r>
              <a:rPr lang="en-US" dirty="0"/>
              <a:t>, sparse, MKL-DNN. </a:t>
            </a:r>
          </a:p>
          <a:p>
            <a:r>
              <a:rPr lang="en-US" b="1" dirty="0" err="1"/>
              <a:t>dtype</a:t>
            </a:r>
            <a:r>
              <a:rPr lang="en-US" b="1" dirty="0"/>
              <a:t>:</a:t>
            </a:r>
            <a:r>
              <a:rPr lang="en-US" dirty="0"/>
              <a:t> </a:t>
            </a:r>
            <a:r>
              <a:rPr lang="ru-RU" dirty="0"/>
              <a:t>описывает пит данных хранимых в каждом элементе тензора. Это могут быть </a:t>
            </a:r>
            <a:r>
              <a:rPr lang="en-US" dirty="0"/>
              <a:t>float, int </a:t>
            </a:r>
            <a:r>
              <a:rPr lang="ru-RU" dirty="0"/>
              <a:t>и т.д.</a:t>
            </a:r>
          </a:p>
          <a:p>
            <a:endParaRPr lang="ru-RU" dirty="0"/>
          </a:p>
        </p:txBody>
      </p:sp>
    </p:spTree>
    <p:extLst>
      <p:ext uri="{BB962C8B-B14F-4D97-AF65-F5344CB8AC3E}">
        <p14:creationId xmlns:p14="http://schemas.microsoft.com/office/powerpoint/2010/main" val="153466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4B06F-0D77-46E7-BA7C-CAE774F231BB}"/>
              </a:ext>
            </a:extLst>
          </p:cNvPr>
          <p:cNvSpPr txBox="1"/>
          <p:nvPr/>
        </p:nvSpPr>
        <p:spPr>
          <a:xfrm>
            <a:off x="233715" y="44624"/>
            <a:ext cx="10685233" cy="646331"/>
          </a:xfrm>
          <a:prstGeom prst="rect">
            <a:avLst/>
          </a:prstGeom>
          <a:noFill/>
        </p:spPr>
        <p:txBody>
          <a:bodyPr wrap="none" rtlCol="0">
            <a:spAutoFit/>
          </a:bodyPr>
          <a:lstStyle/>
          <a:p>
            <a:r>
              <a:rPr lang="ru-RU" sz="3600" dirty="0"/>
              <a:t>Вычислительные операции или слои нейронной сети</a:t>
            </a:r>
          </a:p>
        </p:txBody>
      </p:sp>
      <p:sp>
        <p:nvSpPr>
          <p:cNvPr id="5" name="TextBox 4">
            <a:extLst>
              <a:ext uri="{FF2B5EF4-FFF2-40B4-BE49-F238E27FC236}">
                <a16:creationId xmlns:a16="http://schemas.microsoft.com/office/drawing/2014/main" id="{0EB2B12F-B422-4760-9367-DFAE09AD504A}"/>
              </a:ext>
            </a:extLst>
          </p:cNvPr>
          <p:cNvSpPr txBox="1"/>
          <p:nvPr/>
        </p:nvSpPr>
        <p:spPr>
          <a:xfrm>
            <a:off x="261764" y="821025"/>
            <a:ext cx="11017224" cy="5816977"/>
          </a:xfrm>
          <a:prstGeom prst="rect">
            <a:avLst/>
          </a:prstGeom>
          <a:noFill/>
        </p:spPr>
        <p:txBody>
          <a:bodyPr wrap="square" rtlCol="0">
            <a:spAutoFit/>
          </a:bodyPr>
          <a:lstStyle/>
          <a:p>
            <a:r>
              <a:rPr lang="ru-RU" dirty="0"/>
              <a:t>	Разработчики </a:t>
            </a:r>
            <a:r>
              <a:rPr lang="ru-RU" dirty="0" err="1"/>
              <a:t>фреймворков</a:t>
            </a:r>
            <a:r>
              <a:rPr lang="ru-RU" dirty="0"/>
              <a:t> глубокого обучения по-разному подходят к вопросу реализации операций в рамках нейронной сети. Глобально можно выделить два подхода, хотя они не обязательно реализованы однозначно и могут предстать в смешанных вариациях. </a:t>
            </a:r>
          </a:p>
          <a:p>
            <a:r>
              <a:rPr lang="ru-RU" dirty="0"/>
              <a:t>- Большие операции: обычно специально спроектированы для работы с ГНС по этому все основные операции представлены в виде слоев (</a:t>
            </a:r>
            <a:r>
              <a:rPr lang="en-US" dirty="0" err="1"/>
              <a:t>FullyConnected</a:t>
            </a:r>
            <a:r>
              <a:rPr lang="en-US" dirty="0"/>
              <a:t>, </a:t>
            </a:r>
            <a:r>
              <a:rPr lang="en-US" dirty="0" err="1"/>
              <a:t>BatchNormalize</a:t>
            </a:r>
            <a:r>
              <a:rPr lang="en-US" dirty="0"/>
              <a:t>, Convolution</a:t>
            </a:r>
            <a:r>
              <a:rPr lang="ru-RU" dirty="0"/>
              <a:t>).</a:t>
            </a:r>
          </a:p>
          <a:p>
            <a:r>
              <a:rPr lang="ru-RU" dirty="0"/>
              <a:t>- Маленькие операции: все операции представляют собой простые математические функции как матричное умножение или поэлементное возведение в степень. Более сложные операции являются их комбинациями.   </a:t>
            </a:r>
          </a:p>
          <a:p>
            <a:r>
              <a:rPr lang="ru-RU" dirty="0"/>
              <a:t>	</a:t>
            </a:r>
          </a:p>
          <a:p>
            <a:r>
              <a:rPr lang="ru-RU" dirty="0"/>
              <a:t>	У каждого из этих подходов есть свои преимущества. Например пользуясь набором мелких операций мы получаем гибкость и пространство для действий. Рассмотрим пример математической операции:</a:t>
            </a:r>
          </a:p>
          <a:p>
            <a:endParaRPr lang="ru-RU" dirty="0"/>
          </a:p>
          <a:p>
            <a:r>
              <a:rPr lang="ru-RU" dirty="0"/>
              <a:t>								</a:t>
            </a:r>
            <a:r>
              <a:rPr lang="en-US" sz="2400" dirty="0"/>
              <a:t>sigmoid(x) = 1.0 / (1.0 + exp(-x))</a:t>
            </a:r>
            <a:endParaRPr lang="ru-RU" sz="2400" dirty="0"/>
          </a:p>
          <a:p>
            <a:endParaRPr lang="ru-RU" dirty="0"/>
          </a:p>
          <a:p>
            <a:r>
              <a:rPr lang="ru-RU" dirty="0"/>
              <a:t>Используя подход маленьких операций можно описать практически любую функцию, операцию или алгоритм используя простейшие математические операции с тензорами. В некоторых </a:t>
            </a:r>
            <a:r>
              <a:rPr lang="ru-RU" dirty="0" err="1"/>
              <a:t>фреймворках</a:t>
            </a:r>
            <a:r>
              <a:rPr lang="ru-RU" dirty="0"/>
              <a:t> глубокого обучения эти операции могут не отличаться от слоев:</a:t>
            </a:r>
            <a:r>
              <a:rPr lang="en-US" dirty="0"/>
              <a:t>    </a:t>
            </a:r>
            <a:endParaRPr lang="ru-RU" dirty="0"/>
          </a:p>
          <a:p>
            <a:endParaRPr lang="ru-RU" dirty="0"/>
          </a:p>
          <a:p>
            <a:r>
              <a:rPr lang="ru-RU" dirty="0"/>
              <a:t>		</a:t>
            </a:r>
            <a:r>
              <a:rPr lang="en-US" sz="2400" dirty="0" err="1"/>
              <a:t>SigmoidLayer</a:t>
            </a:r>
            <a:r>
              <a:rPr lang="en-US" sz="2400" dirty="0"/>
              <a:t>(x) = </a:t>
            </a:r>
            <a:r>
              <a:rPr lang="en-US" sz="2400" dirty="0" err="1"/>
              <a:t>EWiseDivisionLayer</a:t>
            </a:r>
            <a:r>
              <a:rPr lang="en-US" sz="2400" dirty="0"/>
              <a:t>(1.0, </a:t>
            </a:r>
            <a:r>
              <a:rPr lang="en-US" sz="2400" dirty="0" err="1"/>
              <a:t>AddScalarLayer</a:t>
            </a:r>
            <a:r>
              <a:rPr lang="en-US" sz="2400" dirty="0"/>
              <a:t>(</a:t>
            </a:r>
            <a:r>
              <a:rPr lang="en-US" sz="2400" dirty="0" err="1"/>
              <a:t>ExpLayer</a:t>
            </a:r>
            <a:r>
              <a:rPr lang="en-US" sz="2400" dirty="0"/>
              <a:t>(-x), 1.0))</a:t>
            </a:r>
          </a:p>
          <a:p>
            <a:endParaRPr lang="en-US" dirty="0"/>
          </a:p>
          <a:p>
            <a:endParaRPr lang="en-US" dirty="0"/>
          </a:p>
        </p:txBody>
      </p:sp>
      <p:pic>
        <p:nvPicPr>
          <p:cNvPr id="7" name="Picture 6">
            <a:extLst>
              <a:ext uri="{FF2B5EF4-FFF2-40B4-BE49-F238E27FC236}">
                <a16:creationId xmlns:a16="http://schemas.microsoft.com/office/drawing/2014/main" id="{4951A689-BBD3-40DF-BF5D-69C63F0AEDBA}"/>
              </a:ext>
            </a:extLst>
          </p:cNvPr>
          <p:cNvPicPr>
            <a:picLocks noChangeAspect="1"/>
          </p:cNvPicPr>
          <p:nvPr/>
        </p:nvPicPr>
        <p:blipFill>
          <a:blip r:embed="rId2"/>
          <a:stretch>
            <a:fillRect/>
          </a:stretch>
        </p:blipFill>
        <p:spPr>
          <a:xfrm>
            <a:off x="1197868" y="3573016"/>
            <a:ext cx="1800200" cy="894645"/>
          </a:xfrm>
          <a:prstGeom prst="rect">
            <a:avLst/>
          </a:prstGeom>
        </p:spPr>
      </p:pic>
    </p:spTree>
    <p:extLst>
      <p:ext uri="{BB962C8B-B14F-4D97-AF65-F5344CB8AC3E}">
        <p14:creationId xmlns:p14="http://schemas.microsoft.com/office/powerpoint/2010/main" val="146469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4B06F-0D77-46E7-BA7C-CAE774F231BB}"/>
              </a:ext>
            </a:extLst>
          </p:cNvPr>
          <p:cNvSpPr txBox="1"/>
          <p:nvPr/>
        </p:nvSpPr>
        <p:spPr>
          <a:xfrm>
            <a:off x="233715" y="44624"/>
            <a:ext cx="10685233" cy="646331"/>
          </a:xfrm>
          <a:prstGeom prst="rect">
            <a:avLst/>
          </a:prstGeom>
          <a:noFill/>
        </p:spPr>
        <p:txBody>
          <a:bodyPr wrap="none" rtlCol="0">
            <a:spAutoFit/>
          </a:bodyPr>
          <a:lstStyle/>
          <a:p>
            <a:r>
              <a:rPr lang="ru-RU" sz="3600" dirty="0"/>
              <a:t>Вычислительные операции или слои нейронной сети</a:t>
            </a:r>
          </a:p>
        </p:txBody>
      </p:sp>
      <p:sp>
        <p:nvSpPr>
          <p:cNvPr id="5" name="TextBox 4">
            <a:extLst>
              <a:ext uri="{FF2B5EF4-FFF2-40B4-BE49-F238E27FC236}">
                <a16:creationId xmlns:a16="http://schemas.microsoft.com/office/drawing/2014/main" id="{0EB2B12F-B422-4760-9367-DFAE09AD504A}"/>
              </a:ext>
            </a:extLst>
          </p:cNvPr>
          <p:cNvSpPr txBox="1"/>
          <p:nvPr/>
        </p:nvSpPr>
        <p:spPr>
          <a:xfrm>
            <a:off x="261764" y="878517"/>
            <a:ext cx="11017224" cy="4339650"/>
          </a:xfrm>
          <a:prstGeom prst="rect">
            <a:avLst/>
          </a:prstGeom>
          <a:noFill/>
        </p:spPr>
        <p:txBody>
          <a:bodyPr wrap="square" rtlCol="0">
            <a:spAutoFit/>
          </a:bodyPr>
          <a:lstStyle/>
          <a:p>
            <a:r>
              <a:rPr lang="ru-RU" dirty="0"/>
              <a:t>	В данном выражении каждая математическая операция представлена в виде отдельного слоя, из которого в свою очередь формируется отдельный слой – </a:t>
            </a:r>
            <a:r>
              <a:rPr lang="en-US" dirty="0" err="1"/>
              <a:t>SigmoidLayer</a:t>
            </a:r>
            <a:r>
              <a:rPr lang="en-US" dirty="0"/>
              <a:t>()</a:t>
            </a:r>
            <a:r>
              <a:rPr lang="ru-RU" dirty="0"/>
              <a:t>. Для каждой их этих элементарных операций реализованы свои методы для прямого и обратного хода вычислений. Имея в распоряжении большое количество маленьких операций можно реализовать любой алгоритм, в итоге все сводится к правильной композиции составных элементов.</a:t>
            </a:r>
          </a:p>
          <a:p>
            <a:r>
              <a:rPr lang="ru-RU" dirty="0"/>
              <a:t>	</a:t>
            </a:r>
          </a:p>
          <a:p>
            <a:r>
              <a:rPr lang="ru-RU" dirty="0"/>
              <a:t>	Большие операции могут быть более эффективными. Рассмотренный ранее пример позволяет более гибко формировать алгоритмы из простых операций, но к сожалению он имеет свои недостатки:  </a:t>
            </a:r>
            <a:endParaRPr lang="en-US" dirty="0"/>
          </a:p>
          <a:p>
            <a:endParaRPr lang="en-US" dirty="0"/>
          </a:p>
          <a:p>
            <a:r>
              <a:rPr lang="en-US" dirty="0"/>
              <a:t> </a:t>
            </a:r>
            <a:r>
              <a:rPr lang="ru-RU" dirty="0"/>
              <a:t>	</a:t>
            </a:r>
            <a:r>
              <a:rPr lang="en-US" sz="2400" dirty="0" err="1"/>
              <a:t>SigmoidLayer</a:t>
            </a:r>
            <a:r>
              <a:rPr lang="en-US" sz="2400" dirty="0"/>
              <a:t>(x) = </a:t>
            </a:r>
            <a:r>
              <a:rPr lang="en-US" sz="2400" dirty="0" err="1"/>
              <a:t>EWiseDivisionLayer</a:t>
            </a:r>
            <a:r>
              <a:rPr lang="en-US" sz="2400" dirty="0"/>
              <a:t>(1.0, </a:t>
            </a:r>
            <a:r>
              <a:rPr lang="en-US" sz="2400" dirty="0" err="1"/>
              <a:t>AddScalarLayer</a:t>
            </a:r>
            <a:r>
              <a:rPr lang="en-US" sz="2400" dirty="0"/>
              <a:t>(</a:t>
            </a:r>
            <a:r>
              <a:rPr lang="en-US" sz="2400" dirty="0" err="1"/>
              <a:t>ExpLayer</a:t>
            </a:r>
            <a:r>
              <a:rPr lang="en-US" sz="2400" dirty="0"/>
              <a:t>(-x), 1.0))</a:t>
            </a:r>
            <a:endParaRPr lang="ru-RU" sz="2400" dirty="0"/>
          </a:p>
          <a:p>
            <a:endParaRPr lang="ru-RU" dirty="0"/>
          </a:p>
          <a:p>
            <a:r>
              <a:rPr lang="ru-RU" dirty="0"/>
              <a:t>	Этот код приводит к избыточному потреблению памяти и вычислительных мощностей, он может быть оптимизирован. Многие </a:t>
            </a:r>
            <a:r>
              <a:rPr lang="ru-RU" dirty="0" err="1"/>
              <a:t>фреймворки</a:t>
            </a:r>
            <a:r>
              <a:rPr lang="ru-RU" dirty="0"/>
              <a:t> имеют отдельные оптимизированные реализации алгоритмов, которые можно было бы составить из элементарных операций. Такие реализации могут быть использованы напрямую в случае необходимости (</a:t>
            </a:r>
            <a:r>
              <a:rPr lang="en-US" dirty="0" err="1"/>
              <a:t>DropoutLayer</a:t>
            </a:r>
            <a:r>
              <a:rPr lang="en-US" dirty="0"/>
              <a:t>, </a:t>
            </a:r>
            <a:r>
              <a:rPr lang="en-US" dirty="0" err="1"/>
              <a:t>DeconvolutionLayer</a:t>
            </a:r>
            <a:r>
              <a:rPr lang="en-US" dirty="0"/>
              <a:t> …</a:t>
            </a:r>
            <a:r>
              <a:rPr lang="ru-RU" dirty="0"/>
              <a:t>)</a:t>
            </a:r>
            <a:endParaRPr lang="en-US" dirty="0"/>
          </a:p>
        </p:txBody>
      </p:sp>
    </p:spTree>
    <p:extLst>
      <p:ext uri="{BB962C8B-B14F-4D97-AF65-F5344CB8AC3E}">
        <p14:creationId xmlns:p14="http://schemas.microsoft.com/office/powerpoint/2010/main" val="399585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solidFill>
                  <a:schemeClr val="tx1"/>
                </a:solidFill>
                <a:latin typeface="Segoe UI" panose="020B0502040204020203" pitchFamily="34" charset="0"/>
                <a:cs typeface="Segoe UI" panose="020B0502040204020203" pitchFamily="34" charset="0"/>
              </a:rPr>
              <a:t>Вычислительные графы</a:t>
            </a:r>
            <a:endParaRPr lang="ru-RU" sz="3600" dirty="0">
              <a:latin typeface="Segoe UI" panose="020B0502040204020203" pitchFamily="34" charset="0"/>
              <a:cs typeface="Segoe UI" panose="020B0502040204020203" pitchFamily="34" charset="0"/>
            </a:endParaRPr>
          </a:p>
        </p:txBody>
      </p:sp>
      <p:sp>
        <p:nvSpPr>
          <p:cNvPr id="4" name="Объект 2">
            <a:extLst>
              <a:ext uri="{FF2B5EF4-FFF2-40B4-BE49-F238E27FC236}">
                <a16:creationId xmlns:a16="http://schemas.microsoft.com/office/drawing/2014/main" id="{38803BEA-F872-4CE3-AC57-277B0C9F3664}"/>
              </a:ext>
            </a:extLst>
          </p:cNvPr>
          <p:cNvSpPr txBox="1">
            <a:spLocks/>
          </p:cNvSpPr>
          <p:nvPr/>
        </p:nvSpPr>
        <p:spPr>
          <a:xfrm>
            <a:off x="837828" y="3988338"/>
            <a:ext cx="10801200" cy="2320982"/>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08" lvl="1" indent="0">
              <a:buNone/>
            </a:pPr>
            <a:endParaRPr lang="ru-RU" sz="2000" dirty="0">
              <a:solidFill>
                <a:schemeClr val="tx1"/>
              </a:solidFill>
              <a:latin typeface="Calibri (Основной текст)"/>
            </a:endParaRPr>
          </a:p>
          <a:p>
            <a:pPr marL="457063" lvl="1" indent="0">
              <a:buFont typeface="Calibri" pitchFamily="34" charset="0"/>
              <a:buNone/>
            </a:pPr>
            <a:endParaRPr lang="ru-RU" sz="2000" dirty="0">
              <a:solidFill>
                <a:schemeClr val="bg1"/>
              </a:solidFill>
              <a:latin typeface="Calibri (Основной текст)"/>
            </a:endParaRPr>
          </a:p>
        </p:txBody>
      </p:sp>
      <p:pic>
        <p:nvPicPr>
          <p:cNvPr id="15362" name="Picture 2" descr="Comp Graph Example">
            <a:extLst>
              <a:ext uri="{FF2B5EF4-FFF2-40B4-BE49-F238E27FC236}">
                <a16:creationId xmlns:a16="http://schemas.microsoft.com/office/drawing/2014/main" id="{5D65F5A4-DD82-4947-8E25-BC2139BF2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955" y="1759027"/>
            <a:ext cx="7848872" cy="33399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0D1267-0823-4234-A6CF-FB53682C7229}"/>
              </a:ext>
            </a:extLst>
          </p:cNvPr>
          <p:cNvSpPr txBox="1"/>
          <p:nvPr/>
        </p:nvSpPr>
        <p:spPr>
          <a:xfrm>
            <a:off x="765819" y="593111"/>
            <a:ext cx="10297145" cy="1477328"/>
          </a:xfrm>
          <a:prstGeom prst="rect">
            <a:avLst/>
          </a:prstGeom>
          <a:noFill/>
        </p:spPr>
        <p:txBody>
          <a:bodyPr wrap="square" rtlCol="0">
            <a:spAutoFit/>
          </a:bodyPr>
          <a:lstStyle/>
          <a:p>
            <a:r>
              <a:rPr lang="en-US" dirty="0"/>
              <a:t>	</a:t>
            </a:r>
            <a:r>
              <a:rPr lang="ru-RU" dirty="0"/>
              <a:t>Развитием нейронных сетей появляются все более сложные модели, требующие постоянной оптимизации использования памяти. Постоянный поиск способа обучать сложные модели задействовав меньше памяти обусловлен желанием обучать модели быстрее используя больший размер </a:t>
            </a:r>
            <a:r>
              <a:rPr lang="en-US" dirty="0"/>
              <a:t>batch </a:t>
            </a:r>
            <a:r>
              <a:rPr lang="ru-RU" dirty="0"/>
              <a:t>и постоянно достигать максимальной степени загрузки </a:t>
            </a:r>
            <a:r>
              <a:rPr lang="en-US" dirty="0"/>
              <a:t>GPU.</a:t>
            </a:r>
            <a:r>
              <a:rPr lang="ru-RU" dirty="0"/>
              <a:t> Вычислительные графы играют важную роль в процессе оптимизации вычислений. </a:t>
            </a:r>
            <a:endParaRPr lang="en-US" dirty="0"/>
          </a:p>
        </p:txBody>
      </p:sp>
      <p:sp>
        <p:nvSpPr>
          <p:cNvPr id="6" name="TextBox 5">
            <a:extLst>
              <a:ext uri="{FF2B5EF4-FFF2-40B4-BE49-F238E27FC236}">
                <a16:creationId xmlns:a16="http://schemas.microsoft.com/office/drawing/2014/main" id="{F40AC162-A80A-46C4-95F1-DA6053F4D969}"/>
              </a:ext>
            </a:extLst>
          </p:cNvPr>
          <p:cNvSpPr txBox="1"/>
          <p:nvPr/>
        </p:nvSpPr>
        <p:spPr>
          <a:xfrm>
            <a:off x="1008133" y="5507940"/>
            <a:ext cx="10172559" cy="369332"/>
          </a:xfrm>
          <a:prstGeom prst="rect">
            <a:avLst/>
          </a:prstGeom>
          <a:noFill/>
        </p:spPr>
        <p:txBody>
          <a:bodyPr wrap="square" rtlCol="0">
            <a:spAutoFit/>
          </a:bodyPr>
          <a:lstStyle/>
          <a:p>
            <a:r>
              <a:rPr lang="ru-RU" dirty="0"/>
              <a:t>Символьная и императивная парадигмы программирования</a:t>
            </a:r>
          </a:p>
        </p:txBody>
      </p:sp>
    </p:spTree>
    <p:extLst>
      <p:ext uri="{BB962C8B-B14F-4D97-AF65-F5344CB8AC3E}">
        <p14:creationId xmlns:p14="http://schemas.microsoft.com/office/powerpoint/2010/main" val="134054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solidFill>
                  <a:schemeClr val="tx1"/>
                </a:solidFill>
                <a:latin typeface="Segoe UI" panose="020B0502040204020203" pitchFamily="34" charset="0"/>
                <a:cs typeface="Segoe UI" panose="020B0502040204020203" pitchFamily="34" charset="0"/>
              </a:rPr>
              <a:t>Вычислительные графы</a:t>
            </a:r>
            <a:endParaRPr lang="ru-RU" sz="3600" dirty="0">
              <a:latin typeface="Segoe UI" panose="020B0502040204020203" pitchFamily="34" charset="0"/>
              <a:cs typeface="Segoe UI" panose="020B0502040204020203" pitchFamily="34" charset="0"/>
            </a:endParaRPr>
          </a:p>
        </p:txBody>
      </p:sp>
      <p:sp>
        <p:nvSpPr>
          <p:cNvPr id="4" name="Объект 2">
            <a:extLst>
              <a:ext uri="{FF2B5EF4-FFF2-40B4-BE49-F238E27FC236}">
                <a16:creationId xmlns:a16="http://schemas.microsoft.com/office/drawing/2014/main" id="{38803BEA-F872-4CE3-AC57-277B0C9F3664}"/>
              </a:ext>
            </a:extLst>
          </p:cNvPr>
          <p:cNvSpPr txBox="1">
            <a:spLocks/>
          </p:cNvSpPr>
          <p:nvPr/>
        </p:nvSpPr>
        <p:spPr>
          <a:xfrm>
            <a:off x="837828" y="3988338"/>
            <a:ext cx="10801200" cy="2320982"/>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08" lvl="1" indent="0">
              <a:buNone/>
            </a:pPr>
            <a:endParaRPr lang="ru-RU" sz="2000" dirty="0">
              <a:solidFill>
                <a:schemeClr val="tx1"/>
              </a:solidFill>
              <a:latin typeface="Calibri (Основной текст)"/>
            </a:endParaRPr>
          </a:p>
          <a:p>
            <a:pPr marL="457063" lvl="1" indent="0">
              <a:buFont typeface="Calibri" pitchFamily="34" charset="0"/>
              <a:buNone/>
            </a:pPr>
            <a:endParaRPr lang="ru-RU" sz="2000" dirty="0">
              <a:solidFill>
                <a:schemeClr val="bg1"/>
              </a:solidFill>
              <a:latin typeface="Calibri (Основной текст)"/>
            </a:endParaRPr>
          </a:p>
        </p:txBody>
      </p:sp>
      <p:pic>
        <p:nvPicPr>
          <p:cNvPr id="17410" name="Picture 2" descr="Backward Graph">
            <a:extLst>
              <a:ext uri="{FF2B5EF4-FFF2-40B4-BE49-F238E27FC236}">
                <a16:creationId xmlns:a16="http://schemas.microsoft.com/office/drawing/2014/main" id="{8A9328E9-FCEE-4AEC-82C6-1D1DC8451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41" y="2575744"/>
            <a:ext cx="11612541" cy="35895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3DB3BB8-A198-49F1-BBB9-6D0621D3729D}"/>
              </a:ext>
            </a:extLst>
          </p:cNvPr>
          <p:cNvSpPr txBox="1"/>
          <p:nvPr/>
        </p:nvSpPr>
        <p:spPr>
          <a:xfrm>
            <a:off x="549797" y="692696"/>
            <a:ext cx="11233247" cy="2031325"/>
          </a:xfrm>
          <a:prstGeom prst="rect">
            <a:avLst/>
          </a:prstGeom>
          <a:noFill/>
        </p:spPr>
        <p:txBody>
          <a:bodyPr wrap="square" rtlCol="0">
            <a:spAutoFit/>
          </a:bodyPr>
          <a:lstStyle/>
          <a:p>
            <a:r>
              <a:rPr lang="ru-RU" dirty="0"/>
              <a:t>В различных </a:t>
            </a:r>
            <a:r>
              <a:rPr lang="ru-RU" dirty="0" err="1"/>
              <a:t>фреймворках</a:t>
            </a:r>
            <a:r>
              <a:rPr lang="ru-RU" dirty="0"/>
              <a:t> глубокого обучения реализованы разные концепции вычислительного графа. Все концепции имею свои преимущества и недостатки. Например в отношении обратного распространения ошибки некоторые </a:t>
            </a:r>
            <a:r>
              <a:rPr lang="ru-RU" dirty="0" err="1"/>
              <a:t>фреймворки</a:t>
            </a:r>
            <a:r>
              <a:rPr lang="ru-RU" dirty="0"/>
              <a:t> используют оригинальный вычислительный граф из прямого порядка вычислений для формирования прямо на нем градиентов для каждой операции. Другие же стоят отдельный вычислительный граф для обратного порядка вычислений. Второй подход более сложный но имеет определенные преимущества, в частности для оптимизации вычислений.  </a:t>
            </a:r>
          </a:p>
          <a:p>
            <a:endParaRPr lang="ru-RU" dirty="0"/>
          </a:p>
        </p:txBody>
      </p:sp>
    </p:spTree>
    <p:extLst>
      <p:ext uri="{BB962C8B-B14F-4D97-AF65-F5344CB8AC3E}">
        <p14:creationId xmlns:p14="http://schemas.microsoft.com/office/powerpoint/2010/main" val="14423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765820" y="954007"/>
            <a:ext cx="12188825" cy="646331"/>
          </a:xfrm>
          <a:prstGeom prst="rect">
            <a:avLst/>
          </a:prstGeom>
          <a:noFill/>
        </p:spPr>
        <p:txBody>
          <a:bodyPr wrap="square" rtlCol="0">
            <a:spAutoFit/>
          </a:bodyPr>
          <a:lstStyle/>
          <a:p>
            <a:pPr marL="534988">
              <a:spcBef>
                <a:spcPts val="1800"/>
              </a:spcBef>
              <a:spcAft>
                <a:spcPts val="1800"/>
              </a:spcAft>
            </a:pPr>
            <a:r>
              <a:rPr lang="ru-RU" sz="3600" dirty="0">
                <a:solidFill>
                  <a:schemeClr val="tx1"/>
                </a:solidFill>
                <a:latin typeface="Segoe UI" panose="020B0502040204020203" pitchFamily="34" charset="0"/>
                <a:cs typeface="Segoe UI" panose="020B0502040204020203" pitchFamily="34" charset="0"/>
              </a:rPr>
              <a:t>Основные элементы</a:t>
            </a:r>
            <a:endParaRPr lang="ru-RU" sz="3600"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6FA427C7-3C09-4837-9C56-E02EBA590E64}"/>
              </a:ext>
            </a:extLst>
          </p:cNvPr>
          <p:cNvSpPr/>
          <p:nvPr/>
        </p:nvSpPr>
        <p:spPr>
          <a:xfrm>
            <a:off x="1629917" y="2492896"/>
            <a:ext cx="9361040" cy="2062103"/>
          </a:xfrm>
          <a:prstGeom prst="rect">
            <a:avLst/>
          </a:prstGeom>
        </p:spPr>
        <p:txBody>
          <a:bodyPr wrap="square">
            <a:spAutoFit/>
          </a:bodyPr>
          <a:lstStyle/>
          <a:p>
            <a:pPr marL="457200" indent="-457200">
              <a:buAutoNum type="arabicPeriod"/>
            </a:pPr>
            <a:r>
              <a:rPr lang="ru-RU" sz="3200" dirty="0">
                <a:solidFill>
                  <a:schemeClr val="tx1"/>
                </a:solidFill>
              </a:rPr>
              <a:t>Тензоры и представление данных в памяти</a:t>
            </a:r>
            <a:endParaRPr lang="en-US" sz="3200" dirty="0">
              <a:solidFill>
                <a:schemeClr val="tx1"/>
              </a:solidFill>
            </a:endParaRPr>
          </a:p>
          <a:p>
            <a:pPr marL="457200" indent="-457200">
              <a:buAutoNum type="arabicPeriod"/>
            </a:pPr>
            <a:r>
              <a:rPr lang="ru-RU" sz="3200" dirty="0"/>
              <a:t>Вычислительные о</a:t>
            </a:r>
            <a:r>
              <a:rPr lang="ru-RU" sz="3200" dirty="0">
                <a:solidFill>
                  <a:schemeClr val="tx1"/>
                </a:solidFill>
              </a:rPr>
              <a:t>перации</a:t>
            </a:r>
          </a:p>
          <a:p>
            <a:pPr marL="457200" indent="-457200">
              <a:buAutoNum type="arabicPeriod"/>
            </a:pPr>
            <a:r>
              <a:rPr lang="ru-RU" sz="3200" dirty="0">
                <a:solidFill>
                  <a:schemeClr val="tx1"/>
                </a:solidFill>
              </a:rPr>
              <a:t>Вычислительные графы</a:t>
            </a:r>
          </a:p>
          <a:p>
            <a:pPr marL="457200" indent="-457200">
              <a:buAutoNum type="arabicPeriod"/>
            </a:pPr>
            <a:r>
              <a:rPr lang="ru-RU" sz="3200" dirty="0"/>
              <a:t>Нейронная сеть</a:t>
            </a:r>
            <a:endParaRPr lang="ru-RU" sz="3200" dirty="0">
              <a:solidFill>
                <a:schemeClr val="tx1"/>
              </a:solidFill>
            </a:endParaRPr>
          </a:p>
        </p:txBody>
      </p:sp>
    </p:spTree>
    <p:extLst>
      <p:ext uri="{BB962C8B-B14F-4D97-AF65-F5344CB8AC3E}">
        <p14:creationId xmlns:p14="http://schemas.microsoft.com/office/powerpoint/2010/main" val="375591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solidFill>
                  <a:schemeClr val="tx1"/>
                </a:solidFill>
                <a:latin typeface="Segoe UI" panose="020B0502040204020203" pitchFamily="34" charset="0"/>
                <a:cs typeface="Segoe UI" panose="020B0502040204020203" pitchFamily="34" charset="0"/>
              </a:rPr>
              <a:t>Вычислительные графы</a:t>
            </a:r>
            <a:endParaRPr lang="ru-RU" sz="3600" dirty="0">
              <a:latin typeface="Segoe UI" panose="020B0502040204020203" pitchFamily="34" charset="0"/>
              <a:cs typeface="Segoe UI" panose="020B0502040204020203" pitchFamily="34" charset="0"/>
            </a:endParaRPr>
          </a:p>
        </p:txBody>
      </p:sp>
      <p:sp>
        <p:nvSpPr>
          <p:cNvPr id="4" name="Объект 2">
            <a:extLst>
              <a:ext uri="{FF2B5EF4-FFF2-40B4-BE49-F238E27FC236}">
                <a16:creationId xmlns:a16="http://schemas.microsoft.com/office/drawing/2014/main" id="{38803BEA-F872-4CE3-AC57-277B0C9F3664}"/>
              </a:ext>
            </a:extLst>
          </p:cNvPr>
          <p:cNvSpPr txBox="1">
            <a:spLocks/>
          </p:cNvSpPr>
          <p:nvPr/>
        </p:nvSpPr>
        <p:spPr>
          <a:xfrm>
            <a:off x="837828" y="3988338"/>
            <a:ext cx="10801200" cy="2320982"/>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08" lvl="1" indent="0">
              <a:buNone/>
            </a:pPr>
            <a:endParaRPr lang="ru-RU" sz="2000" dirty="0">
              <a:solidFill>
                <a:schemeClr val="tx1"/>
              </a:solidFill>
              <a:latin typeface="Calibri (Основной текст)"/>
            </a:endParaRPr>
          </a:p>
          <a:p>
            <a:pPr marL="457063" lvl="1" indent="0">
              <a:buFont typeface="Calibri" pitchFamily="34" charset="0"/>
              <a:buNone/>
            </a:pPr>
            <a:endParaRPr lang="ru-RU" sz="2000" dirty="0">
              <a:solidFill>
                <a:schemeClr val="bg1"/>
              </a:solidFill>
              <a:latin typeface="Calibri (Основной текст)"/>
            </a:endParaRPr>
          </a:p>
        </p:txBody>
      </p:sp>
      <p:sp>
        <p:nvSpPr>
          <p:cNvPr id="3" name="TextBox 2">
            <a:extLst>
              <a:ext uri="{FF2B5EF4-FFF2-40B4-BE49-F238E27FC236}">
                <a16:creationId xmlns:a16="http://schemas.microsoft.com/office/drawing/2014/main" id="{A2DE7AA3-B17A-48D7-9A86-CD9EBA29CF1B}"/>
              </a:ext>
            </a:extLst>
          </p:cNvPr>
          <p:cNvSpPr txBox="1"/>
          <p:nvPr/>
        </p:nvSpPr>
        <p:spPr>
          <a:xfrm>
            <a:off x="558620" y="644106"/>
            <a:ext cx="5175752" cy="5909310"/>
          </a:xfrm>
          <a:prstGeom prst="rect">
            <a:avLst/>
          </a:prstGeom>
          <a:noFill/>
        </p:spPr>
        <p:txBody>
          <a:bodyPr wrap="square" rtlCol="0">
            <a:spAutoFit/>
          </a:bodyPr>
          <a:lstStyle/>
          <a:p>
            <a:r>
              <a:rPr lang="en-US" dirty="0"/>
              <a:t>class array(object) : </a:t>
            </a:r>
            <a:endParaRPr lang="ru-RU" dirty="0"/>
          </a:p>
          <a:p>
            <a:r>
              <a:rPr lang="en-US" dirty="0"/>
              <a:t>"""Simple Array object that support </a:t>
            </a:r>
            <a:r>
              <a:rPr lang="en-US" dirty="0" err="1"/>
              <a:t>autodiff</a:t>
            </a:r>
            <a:r>
              <a:rPr lang="en-US" dirty="0"/>
              <a:t>.""" </a:t>
            </a:r>
            <a:endParaRPr lang="ru-RU" dirty="0"/>
          </a:p>
          <a:p>
            <a:r>
              <a:rPr lang="en-US" dirty="0"/>
              <a:t>def __</a:t>
            </a:r>
            <a:r>
              <a:rPr lang="en-US" dirty="0" err="1"/>
              <a:t>init</a:t>
            </a:r>
            <a:r>
              <a:rPr lang="en-US" dirty="0"/>
              <a:t>__(self, value, name=None): </a:t>
            </a:r>
            <a:endParaRPr lang="ru-RU" dirty="0"/>
          </a:p>
          <a:p>
            <a:r>
              <a:rPr lang="ru-RU" dirty="0"/>
              <a:t>	</a:t>
            </a:r>
            <a:r>
              <a:rPr lang="en-US" dirty="0" err="1"/>
              <a:t>self.value</a:t>
            </a:r>
            <a:r>
              <a:rPr lang="en-US" dirty="0"/>
              <a:t> = value </a:t>
            </a:r>
            <a:endParaRPr lang="ru-RU" dirty="0"/>
          </a:p>
          <a:p>
            <a:r>
              <a:rPr lang="ru-RU" dirty="0"/>
              <a:t>	</a:t>
            </a:r>
            <a:r>
              <a:rPr lang="en-US" dirty="0"/>
              <a:t>if name: </a:t>
            </a:r>
            <a:endParaRPr lang="ru-RU" dirty="0"/>
          </a:p>
          <a:p>
            <a:r>
              <a:rPr lang="ru-RU" dirty="0"/>
              <a:t>		</a:t>
            </a:r>
            <a:r>
              <a:rPr lang="en-US" dirty="0" err="1"/>
              <a:t>self.grad</a:t>
            </a:r>
            <a:r>
              <a:rPr lang="en-US" dirty="0"/>
              <a:t> = lambda g : {name : g} </a:t>
            </a:r>
            <a:endParaRPr lang="ru-RU" dirty="0"/>
          </a:p>
          <a:p>
            <a:r>
              <a:rPr lang="en-US" dirty="0"/>
              <a:t>def __add__(self, other): </a:t>
            </a:r>
            <a:endParaRPr lang="ru-RU" dirty="0"/>
          </a:p>
          <a:p>
            <a:r>
              <a:rPr lang="ru-RU" dirty="0"/>
              <a:t>	</a:t>
            </a:r>
            <a:r>
              <a:rPr lang="en-US" dirty="0"/>
              <a:t>assert </a:t>
            </a:r>
            <a:r>
              <a:rPr lang="en-US" dirty="0" err="1"/>
              <a:t>isinstance</a:t>
            </a:r>
            <a:r>
              <a:rPr lang="en-US" dirty="0"/>
              <a:t>(other, int) </a:t>
            </a:r>
            <a:endParaRPr lang="ru-RU" dirty="0"/>
          </a:p>
          <a:p>
            <a:r>
              <a:rPr lang="ru-RU" dirty="0"/>
              <a:t>	</a:t>
            </a:r>
            <a:r>
              <a:rPr lang="en-US" dirty="0"/>
              <a:t>ret = array(</a:t>
            </a:r>
            <a:r>
              <a:rPr lang="en-US" dirty="0" err="1"/>
              <a:t>self.value</a:t>
            </a:r>
            <a:r>
              <a:rPr lang="en-US" dirty="0"/>
              <a:t> + other) </a:t>
            </a:r>
            <a:endParaRPr lang="ru-RU" dirty="0"/>
          </a:p>
          <a:p>
            <a:r>
              <a:rPr lang="ru-RU" dirty="0"/>
              <a:t>	</a:t>
            </a:r>
            <a:r>
              <a:rPr lang="en-US" dirty="0" err="1"/>
              <a:t>ret.grad</a:t>
            </a:r>
            <a:r>
              <a:rPr lang="en-US" dirty="0"/>
              <a:t> = lambda g : </a:t>
            </a:r>
            <a:r>
              <a:rPr lang="en-US" dirty="0" err="1"/>
              <a:t>self.grad</a:t>
            </a:r>
            <a:r>
              <a:rPr lang="en-US" dirty="0"/>
              <a:t>(g) </a:t>
            </a:r>
            <a:endParaRPr lang="ru-RU" dirty="0"/>
          </a:p>
          <a:p>
            <a:r>
              <a:rPr lang="ru-RU" dirty="0"/>
              <a:t>	</a:t>
            </a:r>
            <a:r>
              <a:rPr lang="en-US" dirty="0"/>
              <a:t>return ret </a:t>
            </a:r>
            <a:endParaRPr lang="ru-RU" dirty="0"/>
          </a:p>
          <a:p>
            <a:r>
              <a:rPr lang="en-US" dirty="0"/>
              <a:t>def</a:t>
            </a:r>
            <a:r>
              <a:rPr lang="ru-RU" dirty="0"/>
              <a:t> </a:t>
            </a:r>
            <a:r>
              <a:rPr lang="en-US" dirty="0"/>
              <a:t>__</a:t>
            </a:r>
            <a:r>
              <a:rPr lang="en-US" dirty="0" err="1"/>
              <a:t>mul</a:t>
            </a:r>
            <a:r>
              <a:rPr lang="en-US" dirty="0"/>
              <a:t>__(self, other): </a:t>
            </a:r>
            <a:endParaRPr lang="ru-RU" dirty="0"/>
          </a:p>
          <a:p>
            <a:r>
              <a:rPr lang="ru-RU" dirty="0"/>
              <a:t>	</a:t>
            </a:r>
            <a:r>
              <a:rPr lang="en-US" dirty="0"/>
              <a:t>assert </a:t>
            </a:r>
            <a:r>
              <a:rPr lang="en-US" dirty="0" err="1"/>
              <a:t>isinstance</a:t>
            </a:r>
            <a:r>
              <a:rPr lang="en-US" dirty="0"/>
              <a:t>(other, array) </a:t>
            </a:r>
            <a:endParaRPr lang="ru-RU" dirty="0"/>
          </a:p>
          <a:p>
            <a:r>
              <a:rPr lang="ru-RU" dirty="0"/>
              <a:t>	</a:t>
            </a:r>
            <a:r>
              <a:rPr lang="en-US" dirty="0"/>
              <a:t>ret = array(</a:t>
            </a:r>
            <a:r>
              <a:rPr lang="en-US" dirty="0" err="1"/>
              <a:t>self.value</a:t>
            </a:r>
            <a:r>
              <a:rPr lang="en-US" dirty="0"/>
              <a:t> * </a:t>
            </a:r>
            <a:r>
              <a:rPr lang="en-US" dirty="0" err="1"/>
              <a:t>other.value</a:t>
            </a:r>
            <a:r>
              <a:rPr lang="en-US" dirty="0"/>
              <a:t>) </a:t>
            </a:r>
            <a:endParaRPr lang="ru-RU" dirty="0"/>
          </a:p>
          <a:p>
            <a:r>
              <a:rPr lang="ru-RU" dirty="0"/>
              <a:t>	</a:t>
            </a:r>
            <a:r>
              <a:rPr lang="en-US" dirty="0"/>
              <a:t>def grad(g): </a:t>
            </a:r>
            <a:endParaRPr lang="ru-RU" dirty="0"/>
          </a:p>
          <a:p>
            <a:r>
              <a:rPr lang="ru-RU" dirty="0"/>
              <a:t>		</a:t>
            </a:r>
            <a:r>
              <a:rPr lang="en-US" dirty="0"/>
              <a:t>x = </a:t>
            </a:r>
            <a:r>
              <a:rPr lang="en-US" dirty="0" err="1"/>
              <a:t>self.grad</a:t>
            </a:r>
            <a:r>
              <a:rPr lang="en-US" dirty="0"/>
              <a:t>(g * </a:t>
            </a:r>
            <a:r>
              <a:rPr lang="en-US" dirty="0" err="1"/>
              <a:t>other.value</a:t>
            </a:r>
            <a:r>
              <a:rPr lang="en-US" dirty="0"/>
              <a:t>) </a:t>
            </a:r>
            <a:endParaRPr lang="ru-RU" dirty="0"/>
          </a:p>
          <a:p>
            <a:r>
              <a:rPr lang="ru-RU" dirty="0"/>
              <a:t>		</a:t>
            </a:r>
            <a:r>
              <a:rPr lang="en-US" dirty="0" err="1"/>
              <a:t>x.update</a:t>
            </a:r>
            <a:r>
              <a:rPr lang="en-US" dirty="0"/>
              <a:t>(</a:t>
            </a:r>
            <a:r>
              <a:rPr lang="en-US" dirty="0" err="1"/>
              <a:t>other.grad</a:t>
            </a:r>
            <a:r>
              <a:rPr lang="en-US" dirty="0"/>
              <a:t>(g * </a:t>
            </a:r>
            <a:r>
              <a:rPr lang="en-US" dirty="0" err="1"/>
              <a:t>self.value</a:t>
            </a:r>
            <a:r>
              <a:rPr lang="en-US" dirty="0"/>
              <a:t>)) </a:t>
            </a:r>
            <a:endParaRPr lang="ru-RU" dirty="0"/>
          </a:p>
          <a:p>
            <a:r>
              <a:rPr lang="ru-RU" dirty="0"/>
              <a:t>		</a:t>
            </a:r>
            <a:r>
              <a:rPr lang="en-US" dirty="0"/>
              <a:t>return x </a:t>
            </a:r>
            <a:endParaRPr lang="ru-RU" dirty="0"/>
          </a:p>
          <a:p>
            <a:r>
              <a:rPr lang="ru-RU" dirty="0"/>
              <a:t>	</a:t>
            </a:r>
            <a:r>
              <a:rPr lang="en-US" dirty="0" err="1"/>
              <a:t>ret.grad</a:t>
            </a:r>
            <a:r>
              <a:rPr lang="en-US" dirty="0"/>
              <a:t> = grad </a:t>
            </a:r>
            <a:endParaRPr lang="ru-RU" dirty="0"/>
          </a:p>
          <a:p>
            <a:r>
              <a:rPr lang="ru-RU" dirty="0"/>
              <a:t>	</a:t>
            </a:r>
            <a:r>
              <a:rPr lang="en-US" dirty="0"/>
              <a:t>return ret</a:t>
            </a:r>
            <a:endParaRPr lang="ru-RU" dirty="0"/>
          </a:p>
          <a:p>
            <a:r>
              <a:rPr lang="en-US" dirty="0"/>
              <a:t> </a:t>
            </a:r>
            <a:endParaRPr lang="ru-RU" dirty="0"/>
          </a:p>
        </p:txBody>
      </p:sp>
      <p:sp>
        <p:nvSpPr>
          <p:cNvPr id="5" name="TextBox 4">
            <a:extLst>
              <a:ext uri="{FF2B5EF4-FFF2-40B4-BE49-F238E27FC236}">
                <a16:creationId xmlns:a16="http://schemas.microsoft.com/office/drawing/2014/main" id="{F2AC935D-13CF-4415-BA9D-80B7017F5DF1}"/>
              </a:ext>
            </a:extLst>
          </p:cNvPr>
          <p:cNvSpPr txBox="1"/>
          <p:nvPr/>
        </p:nvSpPr>
        <p:spPr>
          <a:xfrm>
            <a:off x="6310436" y="836712"/>
            <a:ext cx="3672408" cy="2862322"/>
          </a:xfrm>
          <a:prstGeom prst="rect">
            <a:avLst/>
          </a:prstGeom>
          <a:noFill/>
        </p:spPr>
        <p:txBody>
          <a:bodyPr wrap="square" rtlCol="0">
            <a:spAutoFit/>
          </a:bodyPr>
          <a:lstStyle/>
          <a:p>
            <a:r>
              <a:rPr lang="en-US" dirty="0"/>
              <a:t>a = array(1, 'a’) </a:t>
            </a:r>
            <a:endParaRPr lang="ru-RU" dirty="0"/>
          </a:p>
          <a:p>
            <a:r>
              <a:rPr lang="en-US" dirty="0"/>
              <a:t>b = array(2, 'b’) </a:t>
            </a:r>
            <a:endParaRPr lang="ru-RU" dirty="0"/>
          </a:p>
          <a:p>
            <a:r>
              <a:rPr lang="en-US" dirty="0"/>
              <a:t>c = b * a </a:t>
            </a:r>
            <a:endParaRPr lang="ru-RU" dirty="0"/>
          </a:p>
          <a:p>
            <a:r>
              <a:rPr lang="en-US" dirty="0"/>
              <a:t>d = c + 1 </a:t>
            </a:r>
            <a:endParaRPr lang="ru-RU" dirty="0"/>
          </a:p>
          <a:p>
            <a:r>
              <a:rPr lang="en-US" dirty="0"/>
              <a:t>print</a:t>
            </a:r>
            <a:r>
              <a:rPr lang="ru-RU" dirty="0"/>
              <a:t>(</a:t>
            </a:r>
            <a:r>
              <a:rPr lang="en-US" dirty="0" err="1"/>
              <a:t>d.value</a:t>
            </a:r>
            <a:r>
              <a:rPr lang="ru-RU" dirty="0"/>
              <a:t>)</a:t>
            </a:r>
            <a:r>
              <a:rPr lang="en-US" dirty="0"/>
              <a:t> </a:t>
            </a:r>
            <a:endParaRPr lang="ru-RU" dirty="0"/>
          </a:p>
          <a:p>
            <a:r>
              <a:rPr lang="en-US" dirty="0"/>
              <a:t>print</a:t>
            </a:r>
            <a:r>
              <a:rPr lang="ru-RU" dirty="0"/>
              <a:t>(</a:t>
            </a:r>
            <a:r>
              <a:rPr lang="en-US" dirty="0" err="1"/>
              <a:t>d.grad</a:t>
            </a:r>
            <a:r>
              <a:rPr lang="en-US" dirty="0"/>
              <a:t>(1)</a:t>
            </a:r>
            <a:r>
              <a:rPr lang="ru-RU" dirty="0"/>
              <a:t>)</a:t>
            </a:r>
            <a:r>
              <a:rPr lang="en-US" dirty="0"/>
              <a:t> </a:t>
            </a:r>
            <a:endParaRPr lang="ru-RU" dirty="0"/>
          </a:p>
          <a:p>
            <a:endParaRPr lang="ru-RU" dirty="0"/>
          </a:p>
          <a:p>
            <a:r>
              <a:rPr lang="en-US" dirty="0"/>
              <a:t> </a:t>
            </a:r>
            <a:endParaRPr lang="ru-RU" dirty="0"/>
          </a:p>
          <a:p>
            <a:r>
              <a:rPr lang="en-US" dirty="0"/>
              <a:t># 3 </a:t>
            </a:r>
            <a:endParaRPr lang="ru-RU" dirty="0"/>
          </a:p>
          <a:p>
            <a:r>
              <a:rPr lang="en-US" dirty="0"/>
              <a:t># {'a': 2, 'b': 1}</a:t>
            </a:r>
            <a:endParaRPr lang="ru-RU" dirty="0"/>
          </a:p>
        </p:txBody>
      </p:sp>
      <p:sp>
        <p:nvSpPr>
          <p:cNvPr id="6" name="TextBox 5">
            <a:extLst>
              <a:ext uri="{FF2B5EF4-FFF2-40B4-BE49-F238E27FC236}">
                <a16:creationId xmlns:a16="http://schemas.microsoft.com/office/drawing/2014/main" id="{08B5831B-2B1C-4F85-86DA-BA4C40402801}"/>
              </a:ext>
            </a:extLst>
          </p:cNvPr>
          <p:cNvSpPr txBox="1"/>
          <p:nvPr/>
        </p:nvSpPr>
        <p:spPr>
          <a:xfrm>
            <a:off x="6310436" y="4653136"/>
            <a:ext cx="5688631" cy="1200329"/>
          </a:xfrm>
          <a:prstGeom prst="rect">
            <a:avLst/>
          </a:prstGeom>
          <a:noFill/>
        </p:spPr>
        <p:txBody>
          <a:bodyPr wrap="square" rtlCol="0">
            <a:spAutoFit/>
          </a:bodyPr>
          <a:lstStyle/>
          <a:p>
            <a:r>
              <a:rPr lang="ru-RU" dirty="0"/>
              <a:t>В данном примере каждый объект имеет метод </a:t>
            </a:r>
            <a:r>
              <a:rPr lang="en-US" dirty="0"/>
              <a:t>grad</a:t>
            </a:r>
            <a:r>
              <a:rPr lang="ru-RU" dirty="0"/>
              <a:t>(). При запуске </a:t>
            </a:r>
            <a:r>
              <a:rPr lang="en-US" dirty="0" err="1"/>
              <a:t>d.grad</a:t>
            </a:r>
            <a:r>
              <a:rPr lang="en-US" dirty="0"/>
              <a:t>() </a:t>
            </a:r>
            <a:r>
              <a:rPr lang="ru-RU" dirty="0"/>
              <a:t>рекурсивно вызывается </a:t>
            </a:r>
            <a:r>
              <a:rPr lang="en-US" dirty="0"/>
              <a:t>grad </a:t>
            </a:r>
            <a:r>
              <a:rPr lang="ru-RU" dirty="0"/>
              <a:t>каждого предыдущего элемента. Таким образом градиенты распространяются в обратном направлении. </a:t>
            </a:r>
            <a:endParaRPr lang="en-US" dirty="0"/>
          </a:p>
        </p:txBody>
      </p:sp>
    </p:spTree>
    <p:extLst>
      <p:ext uri="{BB962C8B-B14F-4D97-AF65-F5344CB8AC3E}">
        <p14:creationId xmlns:p14="http://schemas.microsoft.com/office/powerpoint/2010/main" val="339364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solidFill>
                  <a:schemeClr val="tx1"/>
                </a:solidFill>
                <a:latin typeface="Segoe UI" panose="020B0502040204020203" pitchFamily="34" charset="0"/>
                <a:cs typeface="Segoe UI" panose="020B0502040204020203" pitchFamily="34" charset="0"/>
              </a:rPr>
              <a:t>Вычислительные графы</a:t>
            </a:r>
            <a:endParaRPr lang="ru-RU" sz="3600" dirty="0">
              <a:latin typeface="Segoe UI" panose="020B0502040204020203" pitchFamily="34" charset="0"/>
              <a:cs typeface="Segoe UI" panose="020B0502040204020203" pitchFamily="34" charset="0"/>
            </a:endParaRPr>
          </a:p>
        </p:txBody>
      </p:sp>
      <p:sp>
        <p:nvSpPr>
          <p:cNvPr id="4" name="Объект 2">
            <a:extLst>
              <a:ext uri="{FF2B5EF4-FFF2-40B4-BE49-F238E27FC236}">
                <a16:creationId xmlns:a16="http://schemas.microsoft.com/office/drawing/2014/main" id="{38803BEA-F872-4CE3-AC57-277B0C9F3664}"/>
              </a:ext>
            </a:extLst>
          </p:cNvPr>
          <p:cNvSpPr txBox="1">
            <a:spLocks/>
          </p:cNvSpPr>
          <p:nvPr/>
        </p:nvSpPr>
        <p:spPr>
          <a:xfrm>
            <a:off x="837828" y="3988338"/>
            <a:ext cx="10801200" cy="2320982"/>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08" lvl="1" indent="0">
              <a:buNone/>
            </a:pPr>
            <a:endParaRPr lang="ru-RU" sz="2000" dirty="0">
              <a:solidFill>
                <a:schemeClr val="tx1"/>
              </a:solidFill>
              <a:latin typeface="Calibri (Основной текст)"/>
            </a:endParaRPr>
          </a:p>
          <a:p>
            <a:pPr marL="457063" lvl="1" indent="0">
              <a:buFont typeface="Calibri" pitchFamily="34" charset="0"/>
              <a:buNone/>
            </a:pPr>
            <a:endParaRPr lang="ru-RU" sz="2000" dirty="0">
              <a:solidFill>
                <a:schemeClr val="bg1"/>
              </a:solidFill>
              <a:latin typeface="Calibri (Основной текст)"/>
            </a:endParaRPr>
          </a:p>
        </p:txBody>
      </p:sp>
      <p:pic>
        <p:nvPicPr>
          <p:cNvPr id="18434" name="Picture 2" descr="Comp Graph Folded">
            <a:extLst>
              <a:ext uri="{FF2B5EF4-FFF2-40B4-BE49-F238E27FC236}">
                <a16:creationId xmlns:a16="http://schemas.microsoft.com/office/drawing/2014/main" id="{58B62759-7CF4-4AB6-BAAD-800784C69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3573016"/>
            <a:ext cx="11699886" cy="2264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2055BB-1DE6-43AC-8321-81A0DDB1EC62}"/>
              </a:ext>
            </a:extLst>
          </p:cNvPr>
          <p:cNvSpPr txBox="1"/>
          <p:nvPr/>
        </p:nvSpPr>
        <p:spPr>
          <a:xfrm>
            <a:off x="571449" y="906699"/>
            <a:ext cx="10955665" cy="2308324"/>
          </a:xfrm>
          <a:prstGeom prst="rect">
            <a:avLst/>
          </a:prstGeom>
          <a:noFill/>
        </p:spPr>
        <p:txBody>
          <a:bodyPr wrap="square" rtlCol="0">
            <a:spAutoFit/>
          </a:bodyPr>
          <a:lstStyle/>
          <a:p>
            <a:r>
              <a:rPr lang="en-US" dirty="0"/>
              <a:t>A = Variable('A’) </a:t>
            </a:r>
            <a:endParaRPr lang="ru-RU" dirty="0"/>
          </a:p>
          <a:p>
            <a:r>
              <a:rPr lang="en-US" dirty="0"/>
              <a:t>B = Variable('B’) </a:t>
            </a:r>
            <a:endParaRPr lang="ru-RU" dirty="0"/>
          </a:p>
          <a:p>
            <a:r>
              <a:rPr lang="en-US" dirty="0"/>
              <a:t>C = B * A D = C + Constant(1) </a:t>
            </a:r>
            <a:endParaRPr lang="ru-RU" dirty="0"/>
          </a:p>
          <a:p>
            <a:r>
              <a:rPr lang="en-US" dirty="0"/>
              <a:t># get gradient node. </a:t>
            </a:r>
            <a:endParaRPr lang="ru-RU" dirty="0"/>
          </a:p>
          <a:p>
            <a:r>
              <a:rPr lang="en-US" dirty="0" err="1"/>
              <a:t>gA</a:t>
            </a:r>
            <a:r>
              <a:rPr lang="en-US" dirty="0"/>
              <a:t>, </a:t>
            </a:r>
            <a:r>
              <a:rPr lang="en-US" dirty="0" err="1"/>
              <a:t>gB</a:t>
            </a:r>
            <a:r>
              <a:rPr lang="en-US" dirty="0"/>
              <a:t> = </a:t>
            </a:r>
            <a:r>
              <a:rPr lang="en-US" dirty="0" err="1"/>
              <a:t>D.grad</a:t>
            </a:r>
            <a:r>
              <a:rPr lang="en-US" dirty="0"/>
              <a:t>(w</a:t>
            </a:r>
            <a:r>
              <a:rPr lang="ru-RU" dirty="0"/>
              <a:t>.</a:t>
            </a:r>
            <a:r>
              <a:rPr lang="en-US" dirty="0"/>
              <a:t>r</a:t>
            </a:r>
            <a:r>
              <a:rPr lang="ru-RU" dirty="0"/>
              <a:t>.</a:t>
            </a:r>
            <a:r>
              <a:rPr lang="en-US" dirty="0"/>
              <a:t>t</a:t>
            </a:r>
            <a:r>
              <a:rPr lang="ru-RU" dirty="0"/>
              <a:t>.</a:t>
            </a:r>
            <a:r>
              <a:rPr lang="en-US" dirty="0"/>
              <a:t>=[A, B])</a:t>
            </a:r>
            <a:endParaRPr lang="ru-RU" dirty="0"/>
          </a:p>
          <a:p>
            <a:r>
              <a:rPr lang="en-US" dirty="0"/>
              <a:t> # compiles the gradient function.</a:t>
            </a:r>
            <a:endParaRPr lang="ru-RU" dirty="0"/>
          </a:p>
          <a:p>
            <a:r>
              <a:rPr lang="en-US" dirty="0"/>
              <a:t>f = compile([</a:t>
            </a:r>
            <a:r>
              <a:rPr lang="en-US" dirty="0" err="1"/>
              <a:t>gA</a:t>
            </a:r>
            <a:r>
              <a:rPr lang="en-US" dirty="0"/>
              <a:t>, </a:t>
            </a:r>
            <a:r>
              <a:rPr lang="en-US" dirty="0" err="1"/>
              <a:t>gB</a:t>
            </a:r>
            <a:r>
              <a:rPr lang="en-US" dirty="0"/>
              <a:t>]) </a:t>
            </a:r>
            <a:endParaRPr lang="ru-RU" dirty="0"/>
          </a:p>
          <a:p>
            <a:r>
              <a:rPr lang="en-US" dirty="0" err="1"/>
              <a:t>grad_a</a:t>
            </a:r>
            <a:r>
              <a:rPr lang="en-US" dirty="0"/>
              <a:t>, </a:t>
            </a:r>
            <a:r>
              <a:rPr lang="en-US" dirty="0" err="1"/>
              <a:t>grad_b</a:t>
            </a:r>
            <a:r>
              <a:rPr lang="en-US" dirty="0"/>
              <a:t> = f(A=</a:t>
            </a:r>
            <a:r>
              <a:rPr lang="en-US" dirty="0" err="1"/>
              <a:t>np.ones</a:t>
            </a:r>
            <a:r>
              <a:rPr lang="en-US" dirty="0"/>
              <a:t>(10), B=</a:t>
            </a:r>
            <a:r>
              <a:rPr lang="en-US" dirty="0" err="1"/>
              <a:t>np.ones</a:t>
            </a:r>
            <a:r>
              <a:rPr lang="en-US" dirty="0"/>
              <a:t>(10)*2)</a:t>
            </a:r>
            <a:endParaRPr lang="ru-RU" dirty="0"/>
          </a:p>
        </p:txBody>
      </p:sp>
      <p:sp>
        <p:nvSpPr>
          <p:cNvPr id="9" name="TextBox 8">
            <a:extLst>
              <a:ext uri="{FF2B5EF4-FFF2-40B4-BE49-F238E27FC236}">
                <a16:creationId xmlns:a16="http://schemas.microsoft.com/office/drawing/2014/main" id="{0FBA60F5-08F6-4628-A4EF-B81D237C698F}"/>
              </a:ext>
            </a:extLst>
          </p:cNvPr>
          <p:cNvSpPr txBox="1"/>
          <p:nvPr/>
        </p:nvSpPr>
        <p:spPr>
          <a:xfrm>
            <a:off x="6094412" y="764704"/>
            <a:ext cx="5688632" cy="1200329"/>
          </a:xfrm>
          <a:prstGeom prst="rect">
            <a:avLst/>
          </a:prstGeom>
          <a:noFill/>
        </p:spPr>
        <p:txBody>
          <a:bodyPr wrap="square" rtlCol="0">
            <a:spAutoFit/>
          </a:bodyPr>
          <a:lstStyle/>
          <a:p>
            <a:r>
              <a:rPr lang="ru-RU" dirty="0"/>
              <a:t>Здесь </a:t>
            </a:r>
            <a:r>
              <a:rPr lang="en-US" dirty="0"/>
              <a:t>grad </a:t>
            </a:r>
            <a:r>
              <a:rPr lang="ru-RU" dirty="0"/>
              <a:t>функция </a:t>
            </a:r>
            <a:r>
              <a:rPr lang="en-US" dirty="0"/>
              <a:t>D </a:t>
            </a:r>
            <a:r>
              <a:rPr lang="ru-RU" dirty="0"/>
              <a:t>создает граф вычислений в обратном порядке. Она возвращает узлы градиентов </a:t>
            </a:r>
            <a:r>
              <a:rPr lang="en-US" dirty="0" err="1"/>
              <a:t>gA</a:t>
            </a:r>
            <a:r>
              <a:rPr lang="ru-RU" dirty="0"/>
              <a:t> и</a:t>
            </a:r>
            <a:r>
              <a:rPr lang="en-US" dirty="0"/>
              <a:t> </a:t>
            </a:r>
            <a:r>
              <a:rPr lang="en-US" dirty="0" err="1"/>
              <a:t>gB</a:t>
            </a:r>
            <a:r>
              <a:rPr lang="ru-RU" dirty="0"/>
              <a:t>, чтобы получить градиенты для соответствующих узлов.  </a:t>
            </a:r>
          </a:p>
        </p:txBody>
      </p:sp>
    </p:spTree>
    <p:extLst>
      <p:ext uri="{BB962C8B-B14F-4D97-AF65-F5344CB8AC3E}">
        <p14:creationId xmlns:p14="http://schemas.microsoft.com/office/powerpoint/2010/main" val="156498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Вычислительные графы</a:t>
            </a:r>
          </a:p>
        </p:txBody>
      </p:sp>
      <p:sp>
        <p:nvSpPr>
          <p:cNvPr id="4" name="Объект 2">
            <a:extLst>
              <a:ext uri="{FF2B5EF4-FFF2-40B4-BE49-F238E27FC236}">
                <a16:creationId xmlns:a16="http://schemas.microsoft.com/office/drawing/2014/main" id="{38803BEA-F872-4CE3-AC57-277B0C9F3664}"/>
              </a:ext>
            </a:extLst>
          </p:cNvPr>
          <p:cNvSpPr txBox="1">
            <a:spLocks/>
          </p:cNvSpPr>
          <p:nvPr/>
        </p:nvSpPr>
        <p:spPr>
          <a:xfrm>
            <a:off x="405780" y="1340768"/>
            <a:ext cx="10229211" cy="4350205"/>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063" lvl="1" indent="0">
              <a:buFont typeface="Calibri" pitchFamily="34" charset="0"/>
              <a:buNone/>
            </a:pPr>
            <a:endParaRPr lang="ru-RU" sz="2000" dirty="0">
              <a:solidFill>
                <a:schemeClr val="bg1"/>
              </a:solidFill>
            </a:endParaRPr>
          </a:p>
        </p:txBody>
      </p:sp>
      <p:sp>
        <p:nvSpPr>
          <p:cNvPr id="5" name="Rectangle 4">
            <a:extLst>
              <a:ext uri="{FF2B5EF4-FFF2-40B4-BE49-F238E27FC236}">
                <a16:creationId xmlns:a16="http://schemas.microsoft.com/office/drawing/2014/main" id="{4E327F63-1FBD-4E92-B0A3-41E54D75734D}"/>
              </a:ext>
            </a:extLst>
          </p:cNvPr>
          <p:cNvSpPr/>
          <p:nvPr/>
        </p:nvSpPr>
        <p:spPr>
          <a:xfrm>
            <a:off x="405780" y="620688"/>
            <a:ext cx="11665296" cy="5909310"/>
          </a:xfrm>
          <a:prstGeom prst="rect">
            <a:avLst/>
          </a:prstGeom>
        </p:spPr>
        <p:txBody>
          <a:bodyPr wrap="square">
            <a:spAutoFit/>
          </a:bodyPr>
          <a:lstStyle/>
          <a:p>
            <a:r>
              <a:rPr lang="ru-RU" dirty="0"/>
              <a:t>	Расчет градиентов и  в символьной и в императивной парадигме следуют в соответствии с одной и той же логикой. Разница только в том, что в императивной парадигме при использовании автоматического расчета градиентов существует необходимость хранить невязки для всех вычислений в каждой операции. Это означает, что память под соответствующие значения данных в операциях будет занята все время прямого и обратного хода вычислений. </a:t>
            </a:r>
          </a:p>
          <a:p>
            <a:r>
              <a:rPr lang="ru-RU" dirty="0"/>
              <a:t>	Более того в символьной парадигме существует возможность рассчитать значения в определенных операция без того, чтобы получать все промежуточные значения. Например нам необходимо получить только значение </a:t>
            </a:r>
            <a:r>
              <a:rPr lang="en-US" dirty="0"/>
              <a:t>d. </a:t>
            </a:r>
            <a:r>
              <a:rPr lang="ru-RU" dirty="0"/>
              <a:t>При помощи f=</a:t>
            </a:r>
            <a:r>
              <a:rPr lang="ru-RU" dirty="0" err="1"/>
              <a:t>compiled</a:t>
            </a:r>
            <a:r>
              <a:rPr lang="ru-RU" dirty="0"/>
              <a:t>([D]) мы указываем системе границы вычислений и в данном случае мы желаем сделать расчеты только в рамках прямого ходя вычислений. Таким образом, мы можем получить только значение </a:t>
            </a:r>
            <a:r>
              <a:rPr lang="en-US" dirty="0"/>
              <a:t>d, </a:t>
            </a:r>
            <a:r>
              <a:rPr lang="ru-RU" dirty="0"/>
              <a:t>без расчета его градиентов. Это позволяет системе оптимизировать память в процессе вычислений, выделяя её только для входящего и исходящего объектов.</a:t>
            </a:r>
          </a:p>
          <a:p>
            <a:r>
              <a:rPr lang="ru-RU" dirty="0"/>
              <a:t>	Представьте достаточно большой вычислительный граф для нейронной сети, состоящей из </a:t>
            </a:r>
            <a:r>
              <a:rPr lang="en-US" dirty="0"/>
              <a:t>N </a:t>
            </a:r>
            <a:r>
              <a:rPr lang="ru-RU" dirty="0"/>
              <a:t>слоев. Если производить расчеты только для прямого хода вычислений без расчета градиентов, достаточно будет выделить память только для двух объектов, чтобы хранить все промежуточные результаты и вести вычисления, вместо того, чтобы выделять память под все </a:t>
            </a:r>
            <a:r>
              <a:rPr lang="en-US" dirty="0"/>
              <a:t>N </a:t>
            </a:r>
            <a:r>
              <a:rPr lang="ru-RU" dirty="0"/>
              <a:t>объектов в графе. Тем не менее, в рамках императивной парадигмы необходимо быть готовым к любым запросом расчета градиентов, соответственно существует необходимость сохранять все промежуточные значения   </a:t>
            </a:r>
          </a:p>
          <a:p>
            <a:r>
              <a:rPr lang="ru-RU" dirty="0"/>
              <a:t>	Уровень оптимизации сильно зависит от налагаемых ограничений, причем в символьной парадигме все ограничения должны быть известны заранее до компиляции графа. В императивной парадигме приходится быть готовым к расширенному набору требований.</a:t>
            </a:r>
          </a:p>
          <a:p>
            <a:endParaRPr lang="ru-RU" dirty="0"/>
          </a:p>
        </p:txBody>
      </p:sp>
    </p:spTree>
    <p:extLst>
      <p:ext uri="{BB962C8B-B14F-4D97-AF65-F5344CB8AC3E}">
        <p14:creationId xmlns:p14="http://schemas.microsoft.com/office/powerpoint/2010/main" val="248997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DCDFBB-AE87-4A93-8871-F2BCA146B699}"/>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Нейронная сеть</a:t>
            </a:r>
          </a:p>
        </p:txBody>
      </p:sp>
      <p:pic>
        <p:nvPicPr>
          <p:cNvPr id="2054" name="Picture 6" descr="A Gentle Introduction to Neural Networks | CleverTap">
            <a:extLst>
              <a:ext uri="{FF2B5EF4-FFF2-40B4-BE49-F238E27FC236}">
                <a16:creationId xmlns:a16="http://schemas.microsoft.com/office/drawing/2014/main" id="{5AEF9282-D7E6-4CD9-B0E4-78BC74161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2204864"/>
            <a:ext cx="8672651" cy="40713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ow to Train a Basic Perceptron Neural Network - Technical Articles">
            <a:extLst>
              <a:ext uri="{FF2B5EF4-FFF2-40B4-BE49-F238E27FC236}">
                <a16:creationId xmlns:a16="http://schemas.microsoft.com/office/drawing/2014/main" id="{4609A4E2-08C0-4175-A722-F9A4E5B75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12" y="620688"/>
            <a:ext cx="3360044" cy="22546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77C819-90DF-4B46-9F27-7C92E85F3975}"/>
              </a:ext>
            </a:extLst>
          </p:cNvPr>
          <p:cNvSpPr txBox="1"/>
          <p:nvPr/>
        </p:nvSpPr>
        <p:spPr>
          <a:xfrm>
            <a:off x="4294212" y="116632"/>
            <a:ext cx="7704856" cy="2585323"/>
          </a:xfrm>
          <a:prstGeom prst="rect">
            <a:avLst/>
          </a:prstGeom>
          <a:noFill/>
        </p:spPr>
        <p:txBody>
          <a:bodyPr wrap="square" rtlCol="0">
            <a:spAutoFit/>
          </a:bodyPr>
          <a:lstStyle/>
          <a:p>
            <a:r>
              <a:rPr lang="ru-RU" dirty="0"/>
              <a:t>	Персептрон представляет собой линейный классификатор. Это алгоритм, который классифицирует объект путем разделения двух категорий прямой. Объектом обычно является вектор-функция x, взятая с весом w и смещенная на b: y = w * x + b.</a:t>
            </a:r>
          </a:p>
          <a:p>
            <a:r>
              <a:rPr lang="ru-RU" dirty="0"/>
              <a:t>	На выходе персептрон выдает результат y, основанный на нескольких вещественных входных объектах путем формирования линейной комбинации с использованием весовых коэффициентов (иногда с последующим пропусканием результата через нелинейную функцию активации). </a:t>
            </a:r>
          </a:p>
        </p:txBody>
      </p:sp>
      <p:sp>
        <p:nvSpPr>
          <p:cNvPr id="6" name="TextBox 5">
            <a:extLst>
              <a:ext uri="{FF2B5EF4-FFF2-40B4-BE49-F238E27FC236}">
                <a16:creationId xmlns:a16="http://schemas.microsoft.com/office/drawing/2014/main" id="{AE26A161-822E-48AF-BAB1-6AD3ABBB07CD}"/>
              </a:ext>
            </a:extLst>
          </p:cNvPr>
          <p:cNvSpPr txBox="1"/>
          <p:nvPr/>
        </p:nvSpPr>
        <p:spPr>
          <a:xfrm>
            <a:off x="189756" y="3068960"/>
            <a:ext cx="3672408" cy="3416320"/>
          </a:xfrm>
          <a:prstGeom prst="rect">
            <a:avLst/>
          </a:prstGeom>
          <a:noFill/>
        </p:spPr>
        <p:txBody>
          <a:bodyPr wrap="square" rtlCol="0">
            <a:spAutoFit/>
          </a:bodyPr>
          <a:lstStyle/>
          <a:p>
            <a:r>
              <a:rPr lang="ru-RU" dirty="0"/>
              <a:t>Вот как это выглядит на языке математики:</a:t>
            </a:r>
          </a:p>
          <a:p>
            <a:endParaRPr lang="ru-RU" dirty="0"/>
          </a:p>
          <a:p>
            <a:endParaRPr lang="ru-RU" dirty="0"/>
          </a:p>
          <a:p>
            <a:endParaRPr lang="ru-RU" dirty="0"/>
          </a:p>
          <a:p>
            <a:endParaRPr lang="ru-RU" dirty="0"/>
          </a:p>
          <a:p>
            <a:r>
              <a:rPr lang="ru-RU" dirty="0"/>
              <a:t>w – вектор весовых коэффициентов, x – вектор входных объектов, b – смещение, φ – функция нелинейной активации.</a:t>
            </a:r>
          </a:p>
          <a:p>
            <a:endParaRPr lang="ru-RU" dirty="0"/>
          </a:p>
        </p:txBody>
      </p:sp>
      <p:pic>
        <p:nvPicPr>
          <p:cNvPr id="7" name="Picture 6">
            <a:extLst>
              <a:ext uri="{FF2B5EF4-FFF2-40B4-BE49-F238E27FC236}">
                <a16:creationId xmlns:a16="http://schemas.microsoft.com/office/drawing/2014/main" id="{E6DF957F-213E-4607-BE5C-93FB80019CE0}"/>
              </a:ext>
            </a:extLst>
          </p:cNvPr>
          <p:cNvPicPr>
            <a:picLocks noChangeAspect="1"/>
          </p:cNvPicPr>
          <p:nvPr/>
        </p:nvPicPr>
        <p:blipFill>
          <a:blip r:embed="rId4"/>
          <a:stretch>
            <a:fillRect/>
          </a:stretch>
        </p:blipFill>
        <p:spPr>
          <a:xfrm>
            <a:off x="176774" y="3645024"/>
            <a:ext cx="3353268" cy="1028844"/>
          </a:xfrm>
          <a:prstGeom prst="rect">
            <a:avLst/>
          </a:prstGeom>
        </p:spPr>
      </p:pic>
    </p:spTree>
    <p:extLst>
      <p:ext uri="{BB962C8B-B14F-4D97-AF65-F5344CB8AC3E}">
        <p14:creationId xmlns:p14="http://schemas.microsoft.com/office/powerpoint/2010/main" val="67065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DCDFBB-AE87-4A93-8871-F2BCA146B699}"/>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Нейронная сеть</a:t>
            </a:r>
          </a:p>
        </p:txBody>
      </p:sp>
      <p:sp>
        <p:nvSpPr>
          <p:cNvPr id="3" name="TextBox 2">
            <a:extLst>
              <a:ext uri="{FF2B5EF4-FFF2-40B4-BE49-F238E27FC236}">
                <a16:creationId xmlns:a16="http://schemas.microsoft.com/office/drawing/2014/main" id="{61113D26-618B-4373-9CF3-33A0719BB64B}"/>
              </a:ext>
            </a:extLst>
          </p:cNvPr>
          <p:cNvSpPr txBox="1"/>
          <p:nvPr/>
        </p:nvSpPr>
        <p:spPr>
          <a:xfrm>
            <a:off x="549796" y="764704"/>
            <a:ext cx="5688632" cy="369332"/>
          </a:xfrm>
          <a:prstGeom prst="rect">
            <a:avLst/>
          </a:prstGeom>
          <a:noFill/>
        </p:spPr>
        <p:txBody>
          <a:bodyPr wrap="square" rtlCol="0">
            <a:spAutoFit/>
          </a:bodyPr>
          <a:lstStyle/>
          <a:p>
            <a:r>
              <a:rPr lang="en-US" dirty="0"/>
              <a:t>https://playground.tensorflow.org</a:t>
            </a:r>
            <a:endParaRPr lang="ru-RU" dirty="0"/>
          </a:p>
        </p:txBody>
      </p:sp>
      <p:pic>
        <p:nvPicPr>
          <p:cNvPr id="5122" name="Picture 2" descr="Neural networks | The Leading Edge">
            <a:extLst>
              <a:ext uri="{FF2B5EF4-FFF2-40B4-BE49-F238E27FC236}">
                <a16:creationId xmlns:a16="http://schemas.microsoft.com/office/drawing/2014/main" id="{EE9B1ED3-5D2E-46AB-9891-3179F7FD4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30" y="1628800"/>
            <a:ext cx="7847813" cy="436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37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DCDFBB-AE87-4A93-8871-F2BCA146B699}"/>
              </a:ext>
            </a:extLst>
          </p:cNvPr>
          <p:cNvSpPr txBox="1"/>
          <p:nvPr/>
        </p:nvSpPr>
        <p:spPr>
          <a:xfrm>
            <a:off x="-16450" y="7485"/>
            <a:ext cx="12188825"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Нейронная сеть</a:t>
            </a:r>
          </a:p>
        </p:txBody>
      </p:sp>
      <p:pic>
        <p:nvPicPr>
          <p:cNvPr id="4100" name="Picture 4" descr="A Comprehensive Guide to Convolutional Neural Networks — the ELI5 way | by  Sumit Saha | Towards Data Science">
            <a:extLst>
              <a:ext uri="{FF2B5EF4-FFF2-40B4-BE49-F238E27FC236}">
                <a16:creationId xmlns:a16="http://schemas.microsoft.com/office/drawing/2014/main" id="{72E7F63A-3694-475D-A5C0-774031236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1556792"/>
            <a:ext cx="1195387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23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4582244" y="2782669"/>
            <a:ext cx="3024336" cy="646331"/>
          </a:xfrm>
          <a:prstGeom prst="rect">
            <a:avLst/>
          </a:prstGeom>
          <a:noFill/>
        </p:spPr>
        <p:txBody>
          <a:bodyPr wrap="square" rtlCol="0">
            <a:spAutoFit/>
          </a:bodyPr>
          <a:lstStyle/>
          <a:p>
            <a:pPr marL="534988">
              <a:spcBef>
                <a:spcPts val="1800"/>
              </a:spcBef>
              <a:spcAft>
                <a:spcPts val="1800"/>
              </a:spcAft>
            </a:pPr>
            <a:r>
              <a:rPr lang="ru" sz="3600" dirty="0">
                <a:latin typeface="Segoe UI" panose="020B0502040204020203" pitchFamily="34" charset="0"/>
                <a:cs typeface="Segoe UI" panose="020B0502040204020203" pitchFamily="34" charset="0"/>
              </a:rPr>
              <a:t>Вопросы?</a:t>
            </a:r>
            <a:endParaRPr lang="ru-RU"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25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17748" y="7485"/>
            <a:ext cx="12188825" cy="646331"/>
          </a:xfrm>
          <a:prstGeom prst="rect">
            <a:avLst/>
          </a:prstGeom>
          <a:noFill/>
        </p:spPr>
        <p:txBody>
          <a:bodyPr wrap="square" rtlCol="0">
            <a:spAutoFit/>
          </a:bodyPr>
          <a:lstStyle/>
          <a:p>
            <a:r>
              <a:rPr lang="ru-RU" sz="3600" dirty="0"/>
              <a:t>Тензоры и представление данных в памяти</a:t>
            </a:r>
          </a:p>
        </p:txBody>
      </p:sp>
      <p:sp>
        <p:nvSpPr>
          <p:cNvPr id="5" name="TextBox 4">
            <a:extLst>
              <a:ext uri="{FF2B5EF4-FFF2-40B4-BE49-F238E27FC236}">
                <a16:creationId xmlns:a16="http://schemas.microsoft.com/office/drawing/2014/main" id="{8D584542-6154-4C85-AD46-6D1110FDC953}"/>
              </a:ext>
            </a:extLst>
          </p:cNvPr>
          <p:cNvSpPr txBox="1"/>
          <p:nvPr/>
        </p:nvSpPr>
        <p:spPr>
          <a:xfrm>
            <a:off x="-458316" y="3212976"/>
            <a:ext cx="11593288"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Представление тензоров</a:t>
            </a:r>
          </a:p>
        </p:txBody>
      </p:sp>
      <p:sp>
        <p:nvSpPr>
          <p:cNvPr id="3" name="Rectangle 2">
            <a:extLst>
              <a:ext uri="{FF2B5EF4-FFF2-40B4-BE49-F238E27FC236}">
                <a16:creationId xmlns:a16="http://schemas.microsoft.com/office/drawing/2014/main" id="{95F06DF5-584E-4DD3-BE6C-37DC41F58F36}"/>
              </a:ext>
            </a:extLst>
          </p:cNvPr>
          <p:cNvSpPr/>
          <p:nvPr/>
        </p:nvSpPr>
        <p:spPr>
          <a:xfrm>
            <a:off x="100392" y="692696"/>
            <a:ext cx="11034580" cy="2523768"/>
          </a:xfrm>
          <a:prstGeom prst="rect">
            <a:avLst/>
          </a:prstGeom>
        </p:spPr>
        <p:txBody>
          <a:bodyPr wrap="square">
            <a:spAutoFit/>
          </a:bodyPr>
          <a:lstStyle/>
          <a:p>
            <a:r>
              <a:rPr lang="ru-RU" sz="3200" dirty="0">
                <a:solidFill>
                  <a:srgbClr val="121212"/>
                </a:solidFill>
                <a:latin typeface="-apple-system"/>
              </a:rPr>
              <a:t>Тензор </a:t>
            </a:r>
          </a:p>
          <a:p>
            <a:r>
              <a:rPr lang="ru-RU" dirty="0">
                <a:solidFill>
                  <a:srgbClr val="121212"/>
                </a:solidFill>
                <a:latin typeface="-apple-system"/>
              </a:rPr>
              <a:t>В математике тензор это алгебраический объект который описывает линейное преобразование одного набора алгебраических объектов в другой. Объектами которые тензоры могут преобразовывать между собой могут быть скаляры, векторы и другие тензоры. В любом </a:t>
            </a:r>
            <a:r>
              <a:rPr lang="ru-RU" dirty="0" err="1">
                <a:solidFill>
                  <a:srgbClr val="121212"/>
                </a:solidFill>
                <a:latin typeface="-apple-system"/>
              </a:rPr>
              <a:t>фреймворке</a:t>
            </a:r>
            <a:r>
              <a:rPr lang="ru-RU" dirty="0">
                <a:solidFill>
                  <a:srgbClr val="121212"/>
                </a:solidFill>
                <a:latin typeface="-apple-system"/>
              </a:rPr>
              <a:t> глубокого обучения тензоры являются единственным примитивом для хранения информации и основной структурой данных. Тензор является много мерным массивом </a:t>
            </a:r>
            <a:r>
              <a:rPr lang="en-US" dirty="0" err="1">
                <a:solidFill>
                  <a:srgbClr val="121212"/>
                </a:solidFill>
                <a:latin typeface="-apple-system"/>
              </a:rPr>
              <a:t>nd</a:t>
            </a:r>
            <a:r>
              <a:rPr lang="en-US" dirty="0">
                <a:solidFill>
                  <a:srgbClr val="121212"/>
                </a:solidFill>
                <a:latin typeface="-apple-system"/>
              </a:rPr>
              <a:t>-array </a:t>
            </a:r>
            <a:r>
              <a:rPr lang="ru-RU" dirty="0">
                <a:solidFill>
                  <a:srgbClr val="121212"/>
                </a:solidFill>
                <a:latin typeface="-apple-system"/>
              </a:rPr>
              <a:t>заполненный базовыми типами данных </a:t>
            </a:r>
            <a:r>
              <a:rPr lang="en-US" dirty="0">
                <a:solidFill>
                  <a:srgbClr val="121212"/>
                </a:solidFill>
                <a:latin typeface="-apple-system"/>
              </a:rPr>
              <a:t>float, int</a:t>
            </a:r>
            <a:r>
              <a:rPr lang="ru-RU" dirty="0">
                <a:solidFill>
                  <a:srgbClr val="121212"/>
                </a:solidFill>
                <a:latin typeface="-apple-system"/>
              </a:rPr>
              <a:t> и др. Мы можем представлять тензор как структуру содержащую какие-то данные и какие-то метаданные, описывающие его размер, тип элементов которые он содержит, на каком устройстве хранятся данные которые он содержит (</a:t>
            </a:r>
            <a:r>
              <a:rPr lang="en-US" dirty="0">
                <a:solidFill>
                  <a:srgbClr val="121212"/>
                </a:solidFill>
                <a:latin typeface="-apple-system"/>
              </a:rPr>
              <a:t>CPU, GPU</a:t>
            </a:r>
            <a:r>
              <a:rPr lang="ru-RU" dirty="0">
                <a:solidFill>
                  <a:srgbClr val="121212"/>
                </a:solidFill>
                <a:latin typeface="-apple-system"/>
              </a:rPr>
              <a:t>)</a:t>
            </a:r>
            <a:r>
              <a:rPr lang="en-US" dirty="0">
                <a:solidFill>
                  <a:srgbClr val="121212"/>
                </a:solidFill>
                <a:latin typeface="-apple-system"/>
              </a:rPr>
              <a:t>.</a:t>
            </a:r>
            <a:endParaRPr lang="ru-RU" dirty="0">
              <a:solidFill>
                <a:srgbClr val="121212"/>
              </a:solidFill>
              <a:latin typeface="-apple-system"/>
            </a:endParaRPr>
          </a:p>
        </p:txBody>
      </p:sp>
      <p:pic>
        <p:nvPicPr>
          <p:cNvPr id="6" name="Picture 5">
            <a:extLst>
              <a:ext uri="{FF2B5EF4-FFF2-40B4-BE49-F238E27FC236}">
                <a16:creationId xmlns:a16="http://schemas.microsoft.com/office/drawing/2014/main" id="{74CB992D-F3DF-4239-9ABA-4475DA41505B}"/>
              </a:ext>
            </a:extLst>
          </p:cNvPr>
          <p:cNvPicPr>
            <a:picLocks noChangeAspect="1"/>
          </p:cNvPicPr>
          <p:nvPr/>
        </p:nvPicPr>
        <p:blipFill>
          <a:blip r:embed="rId3"/>
          <a:stretch>
            <a:fillRect/>
          </a:stretch>
        </p:blipFill>
        <p:spPr>
          <a:xfrm>
            <a:off x="549796" y="4226518"/>
            <a:ext cx="809625" cy="1533525"/>
          </a:xfrm>
          <a:prstGeom prst="rect">
            <a:avLst/>
          </a:prstGeom>
        </p:spPr>
      </p:pic>
    </p:spTree>
    <p:extLst>
      <p:ext uri="{BB962C8B-B14F-4D97-AF65-F5344CB8AC3E}">
        <p14:creationId xmlns:p14="http://schemas.microsoft.com/office/powerpoint/2010/main" val="219628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17748" y="7485"/>
            <a:ext cx="12188825" cy="646331"/>
          </a:xfrm>
          <a:prstGeom prst="rect">
            <a:avLst/>
          </a:prstGeom>
          <a:noFill/>
        </p:spPr>
        <p:txBody>
          <a:bodyPr wrap="square" rtlCol="0">
            <a:spAutoFit/>
          </a:bodyPr>
          <a:lstStyle/>
          <a:p>
            <a:r>
              <a:rPr lang="ru-RU" sz="3600" dirty="0"/>
              <a:t>Тензоры и представление данных в памяти</a:t>
            </a:r>
          </a:p>
        </p:txBody>
      </p:sp>
      <p:sp>
        <p:nvSpPr>
          <p:cNvPr id="5" name="TextBox 4">
            <a:extLst>
              <a:ext uri="{FF2B5EF4-FFF2-40B4-BE49-F238E27FC236}">
                <a16:creationId xmlns:a16="http://schemas.microsoft.com/office/drawing/2014/main" id="{8D584542-6154-4C85-AD46-6D1110FDC953}"/>
              </a:ext>
            </a:extLst>
          </p:cNvPr>
          <p:cNvSpPr txBox="1"/>
          <p:nvPr/>
        </p:nvSpPr>
        <p:spPr>
          <a:xfrm>
            <a:off x="-458316" y="3212976"/>
            <a:ext cx="11593288"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Представление тензоров</a:t>
            </a:r>
          </a:p>
        </p:txBody>
      </p:sp>
      <p:sp>
        <p:nvSpPr>
          <p:cNvPr id="3" name="Rectangle 2">
            <a:extLst>
              <a:ext uri="{FF2B5EF4-FFF2-40B4-BE49-F238E27FC236}">
                <a16:creationId xmlns:a16="http://schemas.microsoft.com/office/drawing/2014/main" id="{95F06DF5-584E-4DD3-BE6C-37DC41F58F36}"/>
              </a:ext>
            </a:extLst>
          </p:cNvPr>
          <p:cNvSpPr/>
          <p:nvPr/>
        </p:nvSpPr>
        <p:spPr>
          <a:xfrm>
            <a:off x="100392" y="692696"/>
            <a:ext cx="11034580" cy="2523768"/>
          </a:xfrm>
          <a:prstGeom prst="rect">
            <a:avLst/>
          </a:prstGeom>
        </p:spPr>
        <p:txBody>
          <a:bodyPr wrap="square">
            <a:spAutoFit/>
          </a:bodyPr>
          <a:lstStyle/>
          <a:p>
            <a:r>
              <a:rPr lang="ru-RU" sz="3200" dirty="0">
                <a:solidFill>
                  <a:srgbClr val="121212"/>
                </a:solidFill>
                <a:latin typeface="-apple-system"/>
              </a:rPr>
              <a:t>Тензор </a:t>
            </a:r>
          </a:p>
          <a:p>
            <a:r>
              <a:rPr lang="ru-RU" dirty="0">
                <a:solidFill>
                  <a:srgbClr val="121212"/>
                </a:solidFill>
                <a:latin typeface="-apple-system"/>
              </a:rPr>
              <a:t>В математике тензор это алгебраический объект который описывает линейное преобразование одного набора алгебраических объектов в другой. Объектами которые тензоры могут преобразовывать между собой могут быть скаляры, векторы и другие тензоры. В любом </a:t>
            </a:r>
            <a:r>
              <a:rPr lang="ru-RU" dirty="0" err="1">
                <a:solidFill>
                  <a:srgbClr val="121212"/>
                </a:solidFill>
                <a:latin typeface="-apple-system"/>
              </a:rPr>
              <a:t>фреймворке</a:t>
            </a:r>
            <a:r>
              <a:rPr lang="ru-RU" dirty="0">
                <a:solidFill>
                  <a:srgbClr val="121212"/>
                </a:solidFill>
                <a:latin typeface="-apple-system"/>
              </a:rPr>
              <a:t> глубокого обучения тензоры являются единственным примитивом для хранения информации и основной структурой данных. Тензор является много мерным массивом </a:t>
            </a:r>
            <a:r>
              <a:rPr lang="en-US" dirty="0" err="1">
                <a:solidFill>
                  <a:srgbClr val="121212"/>
                </a:solidFill>
                <a:latin typeface="-apple-system"/>
              </a:rPr>
              <a:t>nd</a:t>
            </a:r>
            <a:r>
              <a:rPr lang="en-US" dirty="0">
                <a:solidFill>
                  <a:srgbClr val="121212"/>
                </a:solidFill>
                <a:latin typeface="-apple-system"/>
              </a:rPr>
              <a:t>-array </a:t>
            </a:r>
            <a:r>
              <a:rPr lang="ru-RU" dirty="0">
                <a:solidFill>
                  <a:srgbClr val="121212"/>
                </a:solidFill>
                <a:latin typeface="-apple-system"/>
              </a:rPr>
              <a:t>заполненный базовыми типами данных </a:t>
            </a:r>
            <a:r>
              <a:rPr lang="en-US" dirty="0">
                <a:solidFill>
                  <a:srgbClr val="121212"/>
                </a:solidFill>
                <a:latin typeface="-apple-system"/>
              </a:rPr>
              <a:t>float, int</a:t>
            </a:r>
            <a:r>
              <a:rPr lang="ru-RU" dirty="0">
                <a:solidFill>
                  <a:srgbClr val="121212"/>
                </a:solidFill>
                <a:latin typeface="-apple-system"/>
              </a:rPr>
              <a:t> и др. Мы можем представлять тензор как структуру содержащую какие-то данные и какие-то метаданные, описывающие его размер, тип элементов которые он содержит, на каком устройстве хранятся данные которые он содержит (</a:t>
            </a:r>
            <a:r>
              <a:rPr lang="en-US" dirty="0">
                <a:solidFill>
                  <a:srgbClr val="121212"/>
                </a:solidFill>
                <a:latin typeface="-apple-system"/>
              </a:rPr>
              <a:t>CPU, GPU</a:t>
            </a:r>
            <a:r>
              <a:rPr lang="ru-RU" dirty="0">
                <a:solidFill>
                  <a:srgbClr val="121212"/>
                </a:solidFill>
                <a:latin typeface="-apple-system"/>
              </a:rPr>
              <a:t>)</a:t>
            </a:r>
            <a:r>
              <a:rPr lang="en-US" dirty="0">
                <a:solidFill>
                  <a:srgbClr val="121212"/>
                </a:solidFill>
                <a:latin typeface="-apple-system"/>
              </a:rPr>
              <a:t>.</a:t>
            </a:r>
            <a:endParaRPr lang="ru-RU" dirty="0">
              <a:solidFill>
                <a:srgbClr val="121212"/>
              </a:solidFill>
              <a:latin typeface="-apple-system"/>
            </a:endParaRPr>
          </a:p>
        </p:txBody>
      </p:sp>
      <p:pic>
        <p:nvPicPr>
          <p:cNvPr id="6" name="Picture 5">
            <a:extLst>
              <a:ext uri="{FF2B5EF4-FFF2-40B4-BE49-F238E27FC236}">
                <a16:creationId xmlns:a16="http://schemas.microsoft.com/office/drawing/2014/main" id="{74CB992D-F3DF-4239-9ABA-4475DA41505B}"/>
              </a:ext>
            </a:extLst>
          </p:cNvPr>
          <p:cNvPicPr>
            <a:picLocks noChangeAspect="1"/>
          </p:cNvPicPr>
          <p:nvPr/>
        </p:nvPicPr>
        <p:blipFill>
          <a:blip r:embed="rId3"/>
          <a:stretch>
            <a:fillRect/>
          </a:stretch>
        </p:blipFill>
        <p:spPr>
          <a:xfrm>
            <a:off x="549796" y="4226518"/>
            <a:ext cx="809625" cy="1533525"/>
          </a:xfrm>
          <a:prstGeom prst="rect">
            <a:avLst/>
          </a:prstGeom>
        </p:spPr>
      </p:pic>
      <p:pic>
        <p:nvPicPr>
          <p:cNvPr id="4" name="Picture 3">
            <a:extLst>
              <a:ext uri="{FF2B5EF4-FFF2-40B4-BE49-F238E27FC236}">
                <a16:creationId xmlns:a16="http://schemas.microsoft.com/office/drawing/2014/main" id="{2DE1FEF1-8E03-4468-A3C8-FE38CC1C4A95}"/>
              </a:ext>
            </a:extLst>
          </p:cNvPr>
          <p:cNvPicPr>
            <a:picLocks noChangeAspect="1"/>
          </p:cNvPicPr>
          <p:nvPr/>
        </p:nvPicPr>
        <p:blipFill>
          <a:blip r:embed="rId4"/>
          <a:stretch>
            <a:fillRect/>
          </a:stretch>
        </p:blipFill>
        <p:spPr>
          <a:xfrm>
            <a:off x="1917948" y="4175957"/>
            <a:ext cx="1409700" cy="1609725"/>
          </a:xfrm>
          <a:prstGeom prst="rect">
            <a:avLst/>
          </a:prstGeom>
        </p:spPr>
      </p:pic>
    </p:spTree>
    <p:extLst>
      <p:ext uri="{BB962C8B-B14F-4D97-AF65-F5344CB8AC3E}">
        <p14:creationId xmlns:p14="http://schemas.microsoft.com/office/powerpoint/2010/main" val="317928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17748" y="7485"/>
            <a:ext cx="12188825" cy="646331"/>
          </a:xfrm>
          <a:prstGeom prst="rect">
            <a:avLst/>
          </a:prstGeom>
          <a:noFill/>
        </p:spPr>
        <p:txBody>
          <a:bodyPr wrap="square" rtlCol="0">
            <a:spAutoFit/>
          </a:bodyPr>
          <a:lstStyle/>
          <a:p>
            <a:r>
              <a:rPr lang="ru-RU" sz="3600" dirty="0"/>
              <a:t>Тензоры и представление данных в памяти</a:t>
            </a:r>
          </a:p>
        </p:txBody>
      </p:sp>
      <p:sp>
        <p:nvSpPr>
          <p:cNvPr id="5" name="TextBox 4">
            <a:extLst>
              <a:ext uri="{FF2B5EF4-FFF2-40B4-BE49-F238E27FC236}">
                <a16:creationId xmlns:a16="http://schemas.microsoft.com/office/drawing/2014/main" id="{8D584542-6154-4C85-AD46-6D1110FDC953}"/>
              </a:ext>
            </a:extLst>
          </p:cNvPr>
          <p:cNvSpPr txBox="1"/>
          <p:nvPr/>
        </p:nvSpPr>
        <p:spPr>
          <a:xfrm>
            <a:off x="-458316" y="3212976"/>
            <a:ext cx="11593288"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Представление тензоров</a:t>
            </a:r>
          </a:p>
        </p:txBody>
      </p:sp>
      <p:sp>
        <p:nvSpPr>
          <p:cNvPr id="3" name="Rectangle 2">
            <a:extLst>
              <a:ext uri="{FF2B5EF4-FFF2-40B4-BE49-F238E27FC236}">
                <a16:creationId xmlns:a16="http://schemas.microsoft.com/office/drawing/2014/main" id="{95F06DF5-584E-4DD3-BE6C-37DC41F58F36}"/>
              </a:ext>
            </a:extLst>
          </p:cNvPr>
          <p:cNvSpPr/>
          <p:nvPr/>
        </p:nvSpPr>
        <p:spPr>
          <a:xfrm>
            <a:off x="100392" y="692696"/>
            <a:ext cx="11034580" cy="2523768"/>
          </a:xfrm>
          <a:prstGeom prst="rect">
            <a:avLst/>
          </a:prstGeom>
        </p:spPr>
        <p:txBody>
          <a:bodyPr wrap="square">
            <a:spAutoFit/>
          </a:bodyPr>
          <a:lstStyle/>
          <a:p>
            <a:r>
              <a:rPr lang="ru-RU" sz="3200" dirty="0">
                <a:solidFill>
                  <a:srgbClr val="121212"/>
                </a:solidFill>
                <a:latin typeface="-apple-system"/>
              </a:rPr>
              <a:t>Тензор </a:t>
            </a:r>
          </a:p>
          <a:p>
            <a:r>
              <a:rPr lang="ru-RU" dirty="0">
                <a:solidFill>
                  <a:srgbClr val="121212"/>
                </a:solidFill>
                <a:latin typeface="-apple-system"/>
              </a:rPr>
              <a:t>В математике тензор это алгебраический объект который описывает линейное преобразование одного набора алгебраических объектов в другой. Объектами которые тензоры могут преобразовывать между собой могут быть скаляры, векторы и другие тензоры. В любом </a:t>
            </a:r>
            <a:r>
              <a:rPr lang="ru-RU" dirty="0" err="1">
                <a:solidFill>
                  <a:srgbClr val="121212"/>
                </a:solidFill>
                <a:latin typeface="-apple-system"/>
              </a:rPr>
              <a:t>фреймворке</a:t>
            </a:r>
            <a:r>
              <a:rPr lang="ru-RU" dirty="0">
                <a:solidFill>
                  <a:srgbClr val="121212"/>
                </a:solidFill>
                <a:latin typeface="-apple-system"/>
              </a:rPr>
              <a:t> глубокого обучения тензоры являются единственным примитивом для хранения информации и основной структурой данных. Тензор является много мерным массивом </a:t>
            </a:r>
            <a:r>
              <a:rPr lang="en-US" dirty="0" err="1">
                <a:solidFill>
                  <a:srgbClr val="121212"/>
                </a:solidFill>
                <a:latin typeface="-apple-system"/>
              </a:rPr>
              <a:t>nd</a:t>
            </a:r>
            <a:r>
              <a:rPr lang="en-US" dirty="0">
                <a:solidFill>
                  <a:srgbClr val="121212"/>
                </a:solidFill>
                <a:latin typeface="-apple-system"/>
              </a:rPr>
              <a:t>-array </a:t>
            </a:r>
            <a:r>
              <a:rPr lang="ru-RU" dirty="0">
                <a:solidFill>
                  <a:srgbClr val="121212"/>
                </a:solidFill>
                <a:latin typeface="-apple-system"/>
              </a:rPr>
              <a:t>заполненный базовыми типами данных </a:t>
            </a:r>
            <a:r>
              <a:rPr lang="en-US" dirty="0">
                <a:solidFill>
                  <a:srgbClr val="121212"/>
                </a:solidFill>
                <a:latin typeface="-apple-system"/>
              </a:rPr>
              <a:t>float, int</a:t>
            </a:r>
            <a:r>
              <a:rPr lang="ru-RU" dirty="0">
                <a:solidFill>
                  <a:srgbClr val="121212"/>
                </a:solidFill>
                <a:latin typeface="-apple-system"/>
              </a:rPr>
              <a:t> и др. Мы можем представлять тензор как структуру содержащую какие-то данные и какие-то метаданные, описывающие его размер, тип элементов которые он содержит, на каком устройстве хранятся данные которые он содержит (</a:t>
            </a:r>
            <a:r>
              <a:rPr lang="en-US" dirty="0">
                <a:solidFill>
                  <a:srgbClr val="121212"/>
                </a:solidFill>
                <a:latin typeface="-apple-system"/>
              </a:rPr>
              <a:t>CPU, GPU</a:t>
            </a:r>
            <a:r>
              <a:rPr lang="ru-RU" dirty="0">
                <a:solidFill>
                  <a:srgbClr val="121212"/>
                </a:solidFill>
                <a:latin typeface="-apple-system"/>
              </a:rPr>
              <a:t>)</a:t>
            </a:r>
            <a:r>
              <a:rPr lang="en-US" dirty="0">
                <a:solidFill>
                  <a:srgbClr val="121212"/>
                </a:solidFill>
                <a:latin typeface="-apple-system"/>
              </a:rPr>
              <a:t>.</a:t>
            </a:r>
            <a:endParaRPr lang="ru-RU" dirty="0">
              <a:solidFill>
                <a:srgbClr val="121212"/>
              </a:solidFill>
              <a:latin typeface="-apple-system"/>
            </a:endParaRPr>
          </a:p>
        </p:txBody>
      </p:sp>
      <p:pic>
        <p:nvPicPr>
          <p:cNvPr id="6" name="Picture 5">
            <a:extLst>
              <a:ext uri="{FF2B5EF4-FFF2-40B4-BE49-F238E27FC236}">
                <a16:creationId xmlns:a16="http://schemas.microsoft.com/office/drawing/2014/main" id="{74CB992D-F3DF-4239-9ABA-4475DA41505B}"/>
              </a:ext>
            </a:extLst>
          </p:cNvPr>
          <p:cNvPicPr>
            <a:picLocks noChangeAspect="1"/>
          </p:cNvPicPr>
          <p:nvPr/>
        </p:nvPicPr>
        <p:blipFill>
          <a:blip r:embed="rId3"/>
          <a:stretch>
            <a:fillRect/>
          </a:stretch>
        </p:blipFill>
        <p:spPr>
          <a:xfrm>
            <a:off x="549796" y="4226518"/>
            <a:ext cx="809625" cy="1533525"/>
          </a:xfrm>
          <a:prstGeom prst="rect">
            <a:avLst/>
          </a:prstGeom>
        </p:spPr>
      </p:pic>
      <p:pic>
        <p:nvPicPr>
          <p:cNvPr id="4" name="Picture 3">
            <a:extLst>
              <a:ext uri="{FF2B5EF4-FFF2-40B4-BE49-F238E27FC236}">
                <a16:creationId xmlns:a16="http://schemas.microsoft.com/office/drawing/2014/main" id="{2DE1FEF1-8E03-4468-A3C8-FE38CC1C4A95}"/>
              </a:ext>
            </a:extLst>
          </p:cNvPr>
          <p:cNvPicPr>
            <a:picLocks noChangeAspect="1"/>
          </p:cNvPicPr>
          <p:nvPr/>
        </p:nvPicPr>
        <p:blipFill>
          <a:blip r:embed="rId4"/>
          <a:stretch>
            <a:fillRect/>
          </a:stretch>
        </p:blipFill>
        <p:spPr>
          <a:xfrm>
            <a:off x="1917948" y="4175957"/>
            <a:ext cx="1409700" cy="1609725"/>
          </a:xfrm>
          <a:prstGeom prst="rect">
            <a:avLst/>
          </a:prstGeom>
        </p:spPr>
      </p:pic>
      <p:pic>
        <p:nvPicPr>
          <p:cNvPr id="7" name="Picture 6">
            <a:extLst>
              <a:ext uri="{FF2B5EF4-FFF2-40B4-BE49-F238E27FC236}">
                <a16:creationId xmlns:a16="http://schemas.microsoft.com/office/drawing/2014/main" id="{A9ABF9F7-928A-47BF-AB95-E0C1C9AF2985}"/>
              </a:ext>
            </a:extLst>
          </p:cNvPr>
          <p:cNvPicPr>
            <a:picLocks noChangeAspect="1"/>
          </p:cNvPicPr>
          <p:nvPr/>
        </p:nvPicPr>
        <p:blipFill>
          <a:blip r:embed="rId5"/>
          <a:stretch>
            <a:fillRect/>
          </a:stretch>
        </p:blipFill>
        <p:spPr>
          <a:xfrm>
            <a:off x="3646140" y="3781772"/>
            <a:ext cx="1895475" cy="2095500"/>
          </a:xfrm>
          <a:prstGeom prst="rect">
            <a:avLst/>
          </a:prstGeom>
        </p:spPr>
      </p:pic>
    </p:spTree>
    <p:extLst>
      <p:ext uri="{BB962C8B-B14F-4D97-AF65-F5344CB8AC3E}">
        <p14:creationId xmlns:p14="http://schemas.microsoft.com/office/powerpoint/2010/main" val="250666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17748" y="7485"/>
            <a:ext cx="12188825" cy="646331"/>
          </a:xfrm>
          <a:prstGeom prst="rect">
            <a:avLst/>
          </a:prstGeom>
          <a:noFill/>
        </p:spPr>
        <p:txBody>
          <a:bodyPr wrap="square" rtlCol="0">
            <a:spAutoFit/>
          </a:bodyPr>
          <a:lstStyle/>
          <a:p>
            <a:r>
              <a:rPr lang="ru-RU" sz="3600" dirty="0"/>
              <a:t>Тензоры и представление данных в памяти</a:t>
            </a:r>
          </a:p>
        </p:txBody>
      </p:sp>
      <p:sp>
        <p:nvSpPr>
          <p:cNvPr id="5" name="TextBox 4">
            <a:extLst>
              <a:ext uri="{FF2B5EF4-FFF2-40B4-BE49-F238E27FC236}">
                <a16:creationId xmlns:a16="http://schemas.microsoft.com/office/drawing/2014/main" id="{8D584542-6154-4C85-AD46-6D1110FDC953}"/>
              </a:ext>
            </a:extLst>
          </p:cNvPr>
          <p:cNvSpPr txBox="1"/>
          <p:nvPr/>
        </p:nvSpPr>
        <p:spPr>
          <a:xfrm>
            <a:off x="-458316" y="3212976"/>
            <a:ext cx="11593288"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Представление тензоров</a:t>
            </a:r>
          </a:p>
        </p:txBody>
      </p:sp>
      <p:sp>
        <p:nvSpPr>
          <p:cNvPr id="3" name="Rectangle 2">
            <a:extLst>
              <a:ext uri="{FF2B5EF4-FFF2-40B4-BE49-F238E27FC236}">
                <a16:creationId xmlns:a16="http://schemas.microsoft.com/office/drawing/2014/main" id="{95F06DF5-584E-4DD3-BE6C-37DC41F58F36}"/>
              </a:ext>
            </a:extLst>
          </p:cNvPr>
          <p:cNvSpPr/>
          <p:nvPr/>
        </p:nvSpPr>
        <p:spPr>
          <a:xfrm>
            <a:off x="100392" y="692696"/>
            <a:ext cx="11034580" cy="2523768"/>
          </a:xfrm>
          <a:prstGeom prst="rect">
            <a:avLst/>
          </a:prstGeom>
        </p:spPr>
        <p:txBody>
          <a:bodyPr wrap="square">
            <a:spAutoFit/>
          </a:bodyPr>
          <a:lstStyle/>
          <a:p>
            <a:r>
              <a:rPr lang="ru-RU" sz="3200" dirty="0">
                <a:solidFill>
                  <a:srgbClr val="121212"/>
                </a:solidFill>
                <a:latin typeface="-apple-system"/>
              </a:rPr>
              <a:t>Тензор </a:t>
            </a:r>
          </a:p>
          <a:p>
            <a:r>
              <a:rPr lang="ru-RU" dirty="0">
                <a:solidFill>
                  <a:srgbClr val="121212"/>
                </a:solidFill>
                <a:latin typeface="-apple-system"/>
              </a:rPr>
              <a:t>В математике тензор это алгебраический объект который описывает линейное преобразование одного набора алгебраических объектов в другой. Объектами которые тензоры могут преобразовывать между собой могут быть скаляры, векторы и другие тензоры. В любом </a:t>
            </a:r>
            <a:r>
              <a:rPr lang="ru-RU" dirty="0" err="1">
                <a:solidFill>
                  <a:srgbClr val="121212"/>
                </a:solidFill>
                <a:latin typeface="-apple-system"/>
              </a:rPr>
              <a:t>фреймворке</a:t>
            </a:r>
            <a:r>
              <a:rPr lang="ru-RU" dirty="0">
                <a:solidFill>
                  <a:srgbClr val="121212"/>
                </a:solidFill>
                <a:latin typeface="-apple-system"/>
              </a:rPr>
              <a:t> глубокого обучения тензоры являются единственным примитивом для хранения информации и основной структурой данных. Тензор является много мерным массивом </a:t>
            </a:r>
            <a:r>
              <a:rPr lang="en-US" dirty="0" err="1">
                <a:solidFill>
                  <a:srgbClr val="121212"/>
                </a:solidFill>
                <a:latin typeface="-apple-system"/>
              </a:rPr>
              <a:t>nd</a:t>
            </a:r>
            <a:r>
              <a:rPr lang="en-US" dirty="0">
                <a:solidFill>
                  <a:srgbClr val="121212"/>
                </a:solidFill>
                <a:latin typeface="-apple-system"/>
              </a:rPr>
              <a:t>-array </a:t>
            </a:r>
            <a:r>
              <a:rPr lang="ru-RU" dirty="0">
                <a:solidFill>
                  <a:srgbClr val="121212"/>
                </a:solidFill>
                <a:latin typeface="-apple-system"/>
              </a:rPr>
              <a:t>заполненный базовыми типами данных </a:t>
            </a:r>
            <a:r>
              <a:rPr lang="en-US" dirty="0">
                <a:solidFill>
                  <a:srgbClr val="121212"/>
                </a:solidFill>
                <a:latin typeface="-apple-system"/>
              </a:rPr>
              <a:t>float, int</a:t>
            </a:r>
            <a:r>
              <a:rPr lang="ru-RU" dirty="0">
                <a:solidFill>
                  <a:srgbClr val="121212"/>
                </a:solidFill>
                <a:latin typeface="-apple-system"/>
              </a:rPr>
              <a:t> и др. Мы можем представлять тензор как структуру содержащую какие-то данные и какие-то метаданные, описывающие его размер, тип элементов которые он содержит, на каком устройстве хранятся данные которые он содержит (</a:t>
            </a:r>
            <a:r>
              <a:rPr lang="en-US" dirty="0">
                <a:solidFill>
                  <a:srgbClr val="121212"/>
                </a:solidFill>
                <a:latin typeface="-apple-system"/>
              </a:rPr>
              <a:t>CPU, GPU</a:t>
            </a:r>
            <a:r>
              <a:rPr lang="ru-RU" dirty="0">
                <a:solidFill>
                  <a:srgbClr val="121212"/>
                </a:solidFill>
                <a:latin typeface="-apple-system"/>
              </a:rPr>
              <a:t>)</a:t>
            </a:r>
            <a:r>
              <a:rPr lang="en-US" dirty="0">
                <a:solidFill>
                  <a:srgbClr val="121212"/>
                </a:solidFill>
                <a:latin typeface="-apple-system"/>
              </a:rPr>
              <a:t>.</a:t>
            </a:r>
            <a:endParaRPr lang="ru-RU" dirty="0">
              <a:solidFill>
                <a:srgbClr val="121212"/>
              </a:solidFill>
              <a:latin typeface="-apple-system"/>
            </a:endParaRPr>
          </a:p>
        </p:txBody>
      </p:sp>
      <p:pic>
        <p:nvPicPr>
          <p:cNvPr id="6" name="Picture 5">
            <a:extLst>
              <a:ext uri="{FF2B5EF4-FFF2-40B4-BE49-F238E27FC236}">
                <a16:creationId xmlns:a16="http://schemas.microsoft.com/office/drawing/2014/main" id="{74CB992D-F3DF-4239-9ABA-4475DA41505B}"/>
              </a:ext>
            </a:extLst>
          </p:cNvPr>
          <p:cNvPicPr>
            <a:picLocks noChangeAspect="1"/>
          </p:cNvPicPr>
          <p:nvPr/>
        </p:nvPicPr>
        <p:blipFill>
          <a:blip r:embed="rId3"/>
          <a:stretch>
            <a:fillRect/>
          </a:stretch>
        </p:blipFill>
        <p:spPr>
          <a:xfrm>
            <a:off x="549796" y="4226518"/>
            <a:ext cx="809625" cy="1533525"/>
          </a:xfrm>
          <a:prstGeom prst="rect">
            <a:avLst/>
          </a:prstGeom>
        </p:spPr>
      </p:pic>
      <p:pic>
        <p:nvPicPr>
          <p:cNvPr id="4" name="Picture 3">
            <a:extLst>
              <a:ext uri="{FF2B5EF4-FFF2-40B4-BE49-F238E27FC236}">
                <a16:creationId xmlns:a16="http://schemas.microsoft.com/office/drawing/2014/main" id="{2DE1FEF1-8E03-4468-A3C8-FE38CC1C4A95}"/>
              </a:ext>
            </a:extLst>
          </p:cNvPr>
          <p:cNvPicPr>
            <a:picLocks noChangeAspect="1"/>
          </p:cNvPicPr>
          <p:nvPr/>
        </p:nvPicPr>
        <p:blipFill>
          <a:blip r:embed="rId4"/>
          <a:stretch>
            <a:fillRect/>
          </a:stretch>
        </p:blipFill>
        <p:spPr>
          <a:xfrm>
            <a:off x="1917948" y="4175957"/>
            <a:ext cx="1409700" cy="1609725"/>
          </a:xfrm>
          <a:prstGeom prst="rect">
            <a:avLst/>
          </a:prstGeom>
        </p:spPr>
      </p:pic>
      <p:pic>
        <p:nvPicPr>
          <p:cNvPr id="7" name="Picture 6">
            <a:extLst>
              <a:ext uri="{FF2B5EF4-FFF2-40B4-BE49-F238E27FC236}">
                <a16:creationId xmlns:a16="http://schemas.microsoft.com/office/drawing/2014/main" id="{A9ABF9F7-928A-47BF-AB95-E0C1C9AF2985}"/>
              </a:ext>
            </a:extLst>
          </p:cNvPr>
          <p:cNvPicPr>
            <a:picLocks noChangeAspect="1"/>
          </p:cNvPicPr>
          <p:nvPr/>
        </p:nvPicPr>
        <p:blipFill>
          <a:blip r:embed="rId5"/>
          <a:stretch>
            <a:fillRect/>
          </a:stretch>
        </p:blipFill>
        <p:spPr>
          <a:xfrm>
            <a:off x="3646140" y="3781772"/>
            <a:ext cx="1895475" cy="2095500"/>
          </a:xfrm>
          <a:prstGeom prst="rect">
            <a:avLst/>
          </a:prstGeom>
        </p:spPr>
      </p:pic>
      <p:pic>
        <p:nvPicPr>
          <p:cNvPr id="8" name="Picture 7">
            <a:extLst>
              <a:ext uri="{FF2B5EF4-FFF2-40B4-BE49-F238E27FC236}">
                <a16:creationId xmlns:a16="http://schemas.microsoft.com/office/drawing/2014/main" id="{E222CFE8-4467-499F-9094-C64F3A52B2FF}"/>
              </a:ext>
            </a:extLst>
          </p:cNvPr>
          <p:cNvPicPr>
            <a:picLocks noChangeAspect="1"/>
          </p:cNvPicPr>
          <p:nvPr/>
        </p:nvPicPr>
        <p:blipFill>
          <a:blip r:embed="rId6"/>
          <a:stretch>
            <a:fillRect/>
          </a:stretch>
        </p:blipFill>
        <p:spPr>
          <a:xfrm>
            <a:off x="6070728" y="4057997"/>
            <a:ext cx="952500" cy="1819275"/>
          </a:xfrm>
          <a:prstGeom prst="rect">
            <a:avLst/>
          </a:prstGeom>
        </p:spPr>
      </p:pic>
    </p:spTree>
    <p:extLst>
      <p:ext uri="{BB962C8B-B14F-4D97-AF65-F5344CB8AC3E}">
        <p14:creationId xmlns:p14="http://schemas.microsoft.com/office/powerpoint/2010/main" val="63300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17748" y="7485"/>
            <a:ext cx="12188825" cy="646331"/>
          </a:xfrm>
          <a:prstGeom prst="rect">
            <a:avLst/>
          </a:prstGeom>
          <a:noFill/>
        </p:spPr>
        <p:txBody>
          <a:bodyPr wrap="square" rtlCol="0">
            <a:spAutoFit/>
          </a:bodyPr>
          <a:lstStyle/>
          <a:p>
            <a:r>
              <a:rPr lang="ru-RU" sz="3600" dirty="0"/>
              <a:t>Тензоры и представление данных в памяти</a:t>
            </a:r>
          </a:p>
        </p:txBody>
      </p:sp>
      <p:sp>
        <p:nvSpPr>
          <p:cNvPr id="5" name="TextBox 4">
            <a:extLst>
              <a:ext uri="{FF2B5EF4-FFF2-40B4-BE49-F238E27FC236}">
                <a16:creationId xmlns:a16="http://schemas.microsoft.com/office/drawing/2014/main" id="{8D584542-6154-4C85-AD46-6D1110FDC953}"/>
              </a:ext>
            </a:extLst>
          </p:cNvPr>
          <p:cNvSpPr txBox="1"/>
          <p:nvPr/>
        </p:nvSpPr>
        <p:spPr>
          <a:xfrm>
            <a:off x="-458316" y="3212976"/>
            <a:ext cx="11593288"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Представление тензоров</a:t>
            </a:r>
          </a:p>
        </p:txBody>
      </p:sp>
      <p:sp>
        <p:nvSpPr>
          <p:cNvPr id="3" name="Rectangle 2">
            <a:extLst>
              <a:ext uri="{FF2B5EF4-FFF2-40B4-BE49-F238E27FC236}">
                <a16:creationId xmlns:a16="http://schemas.microsoft.com/office/drawing/2014/main" id="{95F06DF5-584E-4DD3-BE6C-37DC41F58F36}"/>
              </a:ext>
            </a:extLst>
          </p:cNvPr>
          <p:cNvSpPr/>
          <p:nvPr/>
        </p:nvSpPr>
        <p:spPr>
          <a:xfrm>
            <a:off x="100392" y="692696"/>
            <a:ext cx="11034580" cy="2523768"/>
          </a:xfrm>
          <a:prstGeom prst="rect">
            <a:avLst/>
          </a:prstGeom>
        </p:spPr>
        <p:txBody>
          <a:bodyPr wrap="square">
            <a:spAutoFit/>
          </a:bodyPr>
          <a:lstStyle/>
          <a:p>
            <a:r>
              <a:rPr lang="ru-RU" sz="3200" dirty="0">
                <a:solidFill>
                  <a:srgbClr val="121212"/>
                </a:solidFill>
                <a:latin typeface="-apple-system"/>
              </a:rPr>
              <a:t>Тензор </a:t>
            </a:r>
          </a:p>
          <a:p>
            <a:r>
              <a:rPr lang="ru-RU" dirty="0">
                <a:solidFill>
                  <a:srgbClr val="121212"/>
                </a:solidFill>
                <a:latin typeface="-apple-system"/>
              </a:rPr>
              <a:t>В математике тензор это алгебраический объект который описывает линейное преобразование одного набора алгебраических объектов в другой. Объектами которые тензоры могут преобразовывать между собой могут быть скаляры, векторы и другие тензоры. В любом </a:t>
            </a:r>
            <a:r>
              <a:rPr lang="ru-RU" dirty="0" err="1">
                <a:solidFill>
                  <a:srgbClr val="121212"/>
                </a:solidFill>
                <a:latin typeface="-apple-system"/>
              </a:rPr>
              <a:t>фреймворке</a:t>
            </a:r>
            <a:r>
              <a:rPr lang="ru-RU" dirty="0">
                <a:solidFill>
                  <a:srgbClr val="121212"/>
                </a:solidFill>
                <a:latin typeface="-apple-system"/>
              </a:rPr>
              <a:t> глубокого обучения тензоры являются единственным примитивом для хранения информации и основной структурой данных. Тензор является много мерным массивом </a:t>
            </a:r>
            <a:r>
              <a:rPr lang="en-US" dirty="0" err="1">
                <a:solidFill>
                  <a:srgbClr val="121212"/>
                </a:solidFill>
                <a:latin typeface="-apple-system"/>
              </a:rPr>
              <a:t>nd</a:t>
            </a:r>
            <a:r>
              <a:rPr lang="en-US" dirty="0">
                <a:solidFill>
                  <a:srgbClr val="121212"/>
                </a:solidFill>
                <a:latin typeface="-apple-system"/>
              </a:rPr>
              <a:t>-array </a:t>
            </a:r>
            <a:r>
              <a:rPr lang="ru-RU" dirty="0">
                <a:solidFill>
                  <a:srgbClr val="121212"/>
                </a:solidFill>
                <a:latin typeface="-apple-system"/>
              </a:rPr>
              <a:t>заполненный базовыми типами данных </a:t>
            </a:r>
            <a:r>
              <a:rPr lang="en-US" dirty="0">
                <a:solidFill>
                  <a:srgbClr val="121212"/>
                </a:solidFill>
                <a:latin typeface="-apple-system"/>
              </a:rPr>
              <a:t>float, int</a:t>
            </a:r>
            <a:r>
              <a:rPr lang="ru-RU" dirty="0">
                <a:solidFill>
                  <a:srgbClr val="121212"/>
                </a:solidFill>
                <a:latin typeface="-apple-system"/>
              </a:rPr>
              <a:t> и др. Мы можем представлять тензор как структуру содержащую какие-то данные и какие-то метаданные, описывающие его размер, тип элементов которые он содержит, на каком устройстве хранятся данные которые он содержит (</a:t>
            </a:r>
            <a:r>
              <a:rPr lang="en-US" dirty="0">
                <a:solidFill>
                  <a:srgbClr val="121212"/>
                </a:solidFill>
                <a:latin typeface="-apple-system"/>
              </a:rPr>
              <a:t>CPU, GPU</a:t>
            </a:r>
            <a:r>
              <a:rPr lang="ru-RU" dirty="0">
                <a:solidFill>
                  <a:srgbClr val="121212"/>
                </a:solidFill>
                <a:latin typeface="-apple-system"/>
              </a:rPr>
              <a:t>)</a:t>
            </a:r>
            <a:r>
              <a:rPr lang="en-US" dirty="0">
                <a:solidFill>
                  <a:srgbClr val="121212"/>
                </a:solidFill>
                <a:latin typeface="-apple-system"/>
              </a:rPr>
              <a:t>.</a:t>
            </a:r>
            <a:endParaRPr lang="ru-RU" dirty="0">
              <a:solidFill>
                <a:srgbClr val="121212"/>
              </a:solidFill>
              <a:latin typeface="-apple-system"/>
            </a:endParaRPr>
          </a:p>
        </p:txBody>
      </p:sp>
      <p:pic>
        <p:nvPicPr>
          <p:cNvPr id="6" name="Picture 5">
            <a:extLst>
              <a:ext uri="{FF2B5EF4-FFF2-40B4-BE49-F238E27FC236}">
                <a16:creationId xmlns:a16="http://schemas.microsoft.com/office/drawing/2014/main" id="{74CB992D-F3DF-4239-9ABA-4475DA41505B}"/>
              </a:ext>
            </a:extLst>
          </p:cNvPr>
          <p:cNvPicPr>
            <a:picLocks noChangeAspect="1"/>
          </p:cNvPicPr>
          <p:nvPr/>
        </p:nvPicPr>
        <p:blipFill>
          <a:blip r:embed="rId3"/>
          <a:stretch>
            <a:fillRect/>
          </a:stretch>
        </p:blipFill>
        <p:spPr>
          <a:xfrm>
            <a:off x="549796" y="4226518"/>
            <a:ext cx="809625" cy="1533525"/>
          </a:xfrm>
          <a:prstGeom prst="rect">
            <a:avLst/>
          </a:prstGeom>
        </p:spPr>
      </p:pic>
      <p:pic>
        <p:nvPicPr>
          <p:cNvPr id="4" name="Picture 3">
            <a:extLst>
              <a:ext uri="{FF2B5EF4-FFF2-40B4-BE49-F238E27FC236}">
                <a16:creationId xmlns:a16="http://schemas.microsoft.com/office/drawing/2014/main" id="{2DE1FEF1-8E03-4468-A3C8-FE38CC1C4A95}"/>
              </a:ext>
            </a:extLst>
          </p:cNvPr>
          <p:cNvPicPr>
            <a:picLocks noChangeAspect="1"/>
          </p:cNvPicPr>
          <p:nvPr/>
        </p:nvPicPr>
        <p:blipFill>
          <a:blip r:embed="rId4"/>
          <a:stretch>
            <a:fillRect/>
          </a:stretch>
        </p:blipFill>
        <p:spPr>
          <a:xfrm>
            <a:off x="1917948" y="4175957"/>
            <a:ext cx="1409700" cy="1609725"/>
          </a:xfrm>
          <a:prstGeom prst="rect">
            <a:avLst/>
          </a:prstGeom>
        </p:spPr>
      </p:pic>
      <p:pic>
        <p:nvPicPr>
          <p:cNvPr id="7" name="Picture 6">
            <a:extLst>
              <a:ext uri="{FF2B5EF4-FFF2-40B4-BE49-F238E27FC236}">
                <a16:creationId xmlns:a16="http://schemas.microsoft.com/office/drawing/2014/main" id="{A9ABF9F7-928A-47BF-AB95-E0C1C9AF2985}"/>
              </a:ext>
            </a:extLst>
          </p:cNvPr>
          <p:cNvPicPr>
            <a:picLocks noChangeAspect="1"/>
          </p:cNvPicPr>
          <p:nvPr/>
        </p:nvPicPr>
        <p:blipFill>
          <a:blip r:embed="rId5"/>
          <a:stretch>
            <a:fillRect/>
          </a:stretch>
        </p:blipFill>
        <p:spPr>
          <a:xfrm>
            <a:off x="3646140" y="3781772"/>
            <a:ext cx="1895475" cy="2095500"/>
          </a:xfrm>
          <a:prstGeom prst="rect">
            <a:avLst/>
          </a:prstGeom>
        </p:spPr>
      </p:pic>
      <p:pic>
        <p:nvPicPr>
          <p:cNvPr id="8" name="Picture 7">
            <a:extLst>
              <a:ext uri="{FF2B5EF4-FFF2-40B4-BE49-F238E27FC236}">
                <a16:creationId xmlns:a16="http://schemas.microsoft.com/office/drawing/2014/main" id="{E222CFE8-4467-499F-9094-C64F3A52B2FF}"/>
              </a:ext>
            </a:extLst>
          </p:cNvPr>
          <p:cNvPicPr>
            <a:picLocks noChangeAspect="1"/>
          </p:cNvPicPr>
          <p:nvPr/>
        </p:nvPicPr>
        <p:blipFill>
          <a:blip r:embed="rId6"/>
          <a:stretch>
            <a:fillRect/>
          </a:stretch>
        </p:blipFill>
        <p:spPr>
          <a:xfrm>
            <a:off x="6070728" y="4057997"/>
            <a:ext cx="952500" cy="1819275"/>
          </a:xfrm>
          <a:prstGeom prst="rect">
            <a:avLst/>
          </a:prstGeom>
        </p:spPr>
      </p:pic>
      <p:pic>
        <p:nvPicPr>
          <p:cNvPr id="9" name="Picture 8">
            <a:extLst>
              <a:ext uri="{FF2B5EF4-FFF2-40B4-BE49-F238E27FC236}">
                <a16:creationId xmlns:a16="http://schemas.microsoft.com/office/drawing/2014/main" id="{FB364286-DB93-4734-91FD-2A1BB954C67B}"/>
              </a:ext>
            </a:extLst>
          </p:cNvPr>
          <p:cNvPicPr>
            <a:picLocks noChangeAspect="1"/>
          </p:cNvPicPr>
          <p:nvPr/>
        </p:nvPicPr>
        <p:blipFill>
          <a:blip r:embed="rId7"/>
          <a:stretch>
            <a:fillRect/>
          </a:stretch>
        </p:blipFill>
        <p:spPr>
          <a:xfrm>
            <a:off x="7432104" y="4158580"/>
            <a:ext cx="1390650" cy="1790700"/>
          </a:xfrm>
          <a:prstGeom prst="rect">
            <a:avLst/>
          </a:prstGeom>
        </p:spPr>
      </p:pic>
    </p:spTree>
    <p:extLst>
      <p:ext uri="{BB962C8B-B14F-4D97-AF65-F5344CB8AC3E}">
        <p14:creationId xmlns:p14="http://schemas.microsoft.com/office/powerpoint/2010/main" val="289374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F1A24-01FF-49E4-BCCD-C4E082E1150B}"/>
              </a:ext>
            </a:extLst>
          </p:cNvPr>
          <p:cNvSpPr txBox="1"/>
          <p:nvPr/>
        </p:nvSpPr>
        <p:spPr>
          <a:xfrm>
            <a:off x="117748" y="7485"/>
            <a:ext cx="12188825" cy="646331"/>
          </a:xfrm>
          <a:prstGeom prst="rect">
            <a:avLst/>
          </a:prstGeom>
          <a:noFill/>
        </p:spPr>
        <p:txBody>
          <a:bodyPr wrap="square" rtlCol="0">
            <a:spAutoFit/>
          </a:bodyPr>
          <a:lstStyle/>
          <a:p>
            <a:r>
              <a:rPr lang="ru-RU" sz="3600" dirty="0"/>
              <a:t>Тензоры и представление данных в памяти</a:t>
            </a:r>
          </a:p>
        </p:txBody>
      </p:sp>
      <p:sp>
        <p:nvSpPr>
          <p:cNvPr id="5" name="TextBox 4">
            <a:extLst>
              <a:ext uri="{FF2B5EF4-FFF2-40B4-BE49-F238E27FC236}">
                <a16:creationId xmlns:a16="http://schemas.microsoft.com/office/drawing/2014/main" id="{8D584542-6154-4C85-AD46-6D1110FDC953}"/>
              </a:ext>
            </a:extLst>
          </p:cNvPr>
          <p:cNvSpPr txBox="1"/>
          <p:nvPr/>
        </p:nvSpPr>
        <p:spPr>
          <a:xfrm>
            <a:off x="-458316" y="3212976"/>
            <a:ext cx="11593288" cy="646331"/>
          </a:xfrm>
          <a:prstGeom prst="rect">
            <a:avLst/>
          </a:prstGeom>
          <a:noFill/>
        </p:spPr>
        <p:txBody>
          <a:bodyPr wrap="square" rtlCol="0">
            <a:spAutoFit/>
          </a:bodyPr>
          <a:lstStyle/>
          <a:p>
            <a:pPr marL="534988">
              <a:spcBef>
                <a:spcPts val="1800"/>
              </a:spcBef>
              <a:spcAft>
                <a:spcPts val="1800"/>
              </a:spcAft>
            </a:pPr>
            <a:r>
              <a:rPr lang="ru-RU" sz="3600" dirty="0">
                <a:latin typeface="Segoe UI" panose="020B0502040204020203" pitchFamily="34" charset="0"/>
                <a:cs typeface="Segoe UI" panose="020B0502040204020203" pitchFamily="34" charset="0"/>
              </a:rPr>
              <a:t>Представление тензоров</a:t>
            </a:r>
          </a:p>
        </p:txBody>
      </p:sp>
      <p:sp>
        <p:nvSpPr>
          <p:cNvPr id="3" name="Rectangle 2">
            <a:extLst>
              <a:ext uri="{FF2B5EF4-FFF2-40B4-BE49-F238E27FC236}">
                <a16:creationId xmlns:a16="http://schemas.microsoft.com/office/drawing/2014/main" id="{95F06DF5-584E-4DD3-BE6C-37DC41F58F36}"/>
              </a:ext>
            </a:extLst>
          </p:cNvPr>
          <p:cNvSpPr/>
          <p:nvPr/>
        </p:nvSpPr>
        <p:spPr>
          <a:xfrm>
            <a:off x="100392" y="692696"/>
            <a:ext cx="11034580" cy="2523768"/>
          </a:xfrm>
          <a:prstGeom prst="rect">
            <a:avLst/>
          </a:prstGeom>
        </p:spPr>
        <p:txBody>
          <a:bodyPr wrap="square">
            <a:spAutoFit/>
          </a:bodyPr>
          <a:lstStyle/>
          <a:p>
            <a:r>
              <a:rPr lang="ru-RU" sz="3200" dirty="0">
                <a:solidFill>
                  <a:srgbClr val="121212"/>
                </a:solidFill>
                <a:latin typeface="-apple-system"/>
              </a:rPr>
              <a:t>Тензор </a:t>
            </a:r>
          </a:p>
          <a:p>
            <a:r>
              <a:rPr lang="ru-RU" dirty="0">
                <a:solidFill>
                  <a:srgbClr val="121212"/>
                </a:solidFill>
                <a:latin typeface="-apple-system"/>
              </a:rPr>
              <a:t>В математике тензор это алгебраический объект который описывает линейное преобразование одного набора алгебраических объектов в другой. Объектами которые тензоры могут преобразовывать между собой могут быть скаляры, векторы и другие тензоры. В любом </a:t>
            </a:r>
            <a:r>
              <a:rPr lang="ru-RU" dirty="0" err="1">
                <a:solidFill>
                  <a:srgbClr val="121212"/>
                </a:solidFill>
                <a:latin typeface="-apple-system"/>
              </a:rPr>
              <a:t>фреймворке</a:t>
            </a:r>
            <a:r>
              <a:rPr lang="ru-RU" dirty="0">
                <a:solidFill>
                  <a:srgbClr val="121212"/>
                </a:solidFill>
                <a:latin typeface="-apple-system"/>
              </a:rPr>
              <a:t> глубокого обучения тензоры являются единственным примитивом для хранения информации и основной структурой данных. Тензор является много мерным массивом </a:t>
            </a:r>
            <a:r>
              <a:rPr lang="en-US" dirty="0" err="1">
                <a:solidFill>
                  <a:srgbClr val="121212"/>
                </a:solidFill>
                <a:latin typeface="-apple-system"/>
              </a:rPr>
              <a:t>nd</a:t>
            </a:r>
            <a:r>
              <a:rPr lang="en-US" dirty="0">
                <a:solidFill>
                  <a:srgbClr val="121212"/>
                </a:solidFill>
                <a:latin typeface="-apple-system"/>
              </a:rPr>
              <a:t>-array </a:t>
            </a:r>
            <a:r>
              <a:rPr lang="ru-RU" dirty="0">
                <a:solidFill>
                  <a:srgbClr val="121212"/>
                </a:solidFill>
                <a:latin typeface="-apple-system"/>
              </a:rPr>
              <a:t>заполненный базовыми типами данных </a:t>
            </a:r>
            <a:r>
              <a:rPr lang="en-US" dirty="0">
                <a:solidFill>
                  <a:srgbClr val="121212"/>
                </a:solidFill>
                <a:latin typeface="-apple-system"/>
              </a:rPr>
              <a:t>float, int</a:t>
            </a:r>
            <a:r>
              <a:rPr lang="ru-RU" dirty="0">
                <a:solidFill>
                  <a:srgbClr val="121212"/>
                </a:solidFill>
                <a:latin typeface="-apple-system"/>
              </a:rPr>
              <a:t> и др. Мы можем представлять тензор как структуру содержащую какие-то данные и какие-то метаданные, описывающие его размер, тип элементов которые он содержит, на каком устройстве хранятся данные которые он содержит (</a:t>
            </a:r>
            <a:r>
              <a:rPr lang="en-US" dirty="0">
                <a:solidFill>
                  <a:srgbClr val="121212"/>
                </a:solidFill>
                <a:latin typeface="-apple-system"/>
              </a:rPr>
              <a:t>CPU, GPU</a:t>
            </a:r>
            <a:r>
              <a:rPr lang="ru-RU" dirty="0">
                <a:solidFill>
                  <a:srgbClr val="121212"/>
                </a:solidFill>
                <a:latin typeface="-apple-system"/>
              </a:rPr>
              <a:t>)</a:t>
            </a:r>
            <a:r>
              <a:rPr lang="en-US" dirty="0">
                <a:solidFill>
                  <a:srgbClr val="121212"/>
                </a:solidFill>
                <a:latin typeface="-apple-system"/>
              </a:rPr>
              <a:t>.</a:t>
            </a:r>
            <a:endParaRPr lang="ru-RU" dirty="0">
              <a:solidFill>
                <a:srgbClr val="121212"/>
              </a:solidFill>
              <a:latin typeface="-apple-system"/>
            </a:endParaRPr>
          </a:p>
        </p:txBody>
      </p:sp>
      <p:pic>
        <p:nvPicPr>
          <p:cNvPr id="6" name="Picture 5">
            <a:extLst>
              <a:ext uri="{FF2B5EF4-FFF2-40B4-BE49-F238E27FC236}">
                <a16:creationId xmlns:a16="http://schemas.microsoft.com/office/drawing/2014/main" id="{74CB992D-F3DF-4239-9ABA-4475DA41505B}"/>
              </a:ext>
            </a:extLst>
          </p:cNvPr>
          <p:cNvPicPr>
            <a:picLocks noChangeAspect="1"/>
          </p:cNvPicPr>
          <p:nvPr/>
        </p:nvPicPr>
        <p:blipFill>
          <a:blip r:embed="rId3"/>
          <a:stretch>
            <a:fillRect/>
          </a:stretch>
        </p:blipFill>
        <p:spPr>
          <a:xfrm>
            <a:off x="549796" y="4226518"/>
            <a:ext cx="809625" cy="1533525"/>
          </a:xfrm>
          <a:prstGeom prst="rect">
            <a:avLst/>
          </a:prstGeom>
        </p:spPr>
      </p:pic>
      <p:pic>
        <p:nvPicPr>
          <p:cNvPr id="4" name="Picture 3">
            <a:extLst>
              <a:ext uri="{FF2B5EF4-FFF2-40B4-BE49-F238E27FC236}">
                <a16:creationId xmlns:a16="http://schemas.microsoft.com/office/drawing/2014/main" id="{2DE1FEF1-8E03-4468-A3C8-FE38CC1C4A95}"/>
              </a:ext>
            </a:extLst>
          </p:cNvPr>
          <p:cNvPicPr>
            <a:picLocks noChangeAspect="1"/>
          </p:cNvPicPr>
          <p:nvPr/>
        </p:nvPicPr>
        <p:blipFill>
          <a:blip r:embed="rId4"/>
          <a:stretch>
            <a:fillRect/>
          </a:stretch>
        </p:blipFill>
        <p:spPr>
          <a:xfrm>
            <a:off x="1917948" y="4175957"/>
            <a:ext cx="1409700" cy="1609725"/>
          </a:xfrm>
          <a:prstGeom prst="rect">
            <a:avLst/>
          </a:prstGeom>
        </p:spPr>
      </p:pic>
      <p:pic>
        <p:nvPicPr>
          <p:cNvPr id="7" name="Picture 6">
            <a:extLst>
              <a:ext uri="{FF2B5EF4-FFF2-40B4-BE49-F238E27FC236}">
                <a16:creationId xmlns:a16="http://schemas.microsoft.com/office/drawing/2014/main" id="{A9ABF9F7-928A-47BF-AB95-E0C1C9AF2985}"/>
              </a:ext>
            </a:extLst>
          </p:cNvPr>
          <p:cNvPicPr>
            <a:picLocks noChangeAspect="1"/>
          </p:cNvPicPr>
          <p:nvPr/>
        </p:nvPicPr>
        <p:blipFill>
          <a:blip r:embed="rId5"/>
          <a:stretch>
            <a:fillRect/>
          </a:stretch>
        </p:blipFill>
        <p:spPr>
          <a:xfrm>
            <a:off x="3646140" y="3781772"/>
            <a:ext cx="1895475" cy="2095500"/>
          </a:xfrm>
          <a:prstGeom prst="rect">
            <a:avLst/>
          </a:prstGeom>
        </p:spPr>
      </p:pic>
      <p:pic>
        <p:nvPicPr>
          <p:cNvPr id="8" name="Picture 7">
            <a:extLst>
              <a:ext uri="{FF2B5EF4-FFF2-40B4-BE49-F238E27FC236}">
                <a16:creationId xmlns:a16="http://schemas.microsoft.com/office/drawing/2014/main" id="{E222CFE8-4467-499F-9094-C64F3A52B2FF}"/>
              </a:ext>
            </a:extLst>
          </p:cNvPr>
          <p:cNvPicPr>
            <a:picLocks noChangeAspect="1"/>
          </p:cNvPicPr>
          <p:nvPr/>
        </p:nvPicPr>
        <p:blipFill>
          <a:blip r:embed="rId6"/>
          <a:stretch>
            <a:fillRect/>
          </a:stretch>
        </p:blipFill>
        <p:spPr>
          <a:xfrm>
            <a:off x="6070728" y="4057997"/>
            <a:ext cx="952500" cy="1819275"/>
          </a:xfrm>
          <a:prstGeom prst="rect">
            <a:avLst/>
          </a:prstGeom>
        </p:spPr>
      </p:pic>
      <p:pic>
        <p:nvPicPr>
          <p:cNvPr id="9" name="Picture 8">
            <a:extLst>
              <a:ext uri="{FF2B5EF4-FFF2-40B4-BE49-F238E27FC236}">
                <a16:creationId xmlns:a16="http://schemas.microsoft.com/office/drawing/2014/main" id="{FB364286-DB93-4734-91FD-2A1BB954C67B}"/>
              </a:ext>
            </a:extLst>
          </p:cNvPr>
          <p:cNvPicPr>
            <a:picLocks noChangeAspect="1"/>
          </p:cNvPicPr>
          <p:nvPr/>
        </p:nvPicPr>
        <p:blipFill>
          <a:blip r:embed="rId7"/>
          <a:stretch>
            <a:fillRect/>
          </a:stretch>
        </p:blipFill>
        <p:spPr>
          <a:xfrm>
            <a:off x="7432104" y="4158580"/>
            <a:ext cx="1390650" cy="1790700"/>
          </a:xfrm>
          <a:prstGeom prst="rect">
            <a:avLst/>
          </a:prstGeom>
        </p:spPr>
      </p:pic>
      <p:pic>
        <p:nvPicPr>
          <p:cNvPr id="10" name="Picture 9">
            <a:extLst>
              <a:ext uri="{FF2B5EF4-FFF2-40B4-BE49-F238E27FC236}">
                <a16:creationId xmlns:a16="http://schemas.microsoft.com/office/drawing/2014/main" id="{DA09E220-1E5F-469E-974C-F9C5D1DA369D}"/>
              </a:ext>
            </a:extLst>
          </p:cNvPr>
          <p:cNvPicPr>
            <a:picLocks noChangeAspect="1"/>
          </p:cNvPicPr>
          <p:nvPr/>
        </p:nvPicPr>
        <p:blipFill>
          <a:blip r:embed="rId8"/>
          <a:stretch>
            <a:fillRect/>
          </a:stretch>
        </p:blipFill>
        <p:spPr>
          <a:xfrm>
            <a:off x="9325214" y="3789040"/>
            <a:ext cx="1838325" cy="2114550"/>
          </a:xfrm>
          <a:prstGeom prst="rect">
            <a:avLst/>
          </a:prstGeom>
        </p:spPr>
      </p:pic>
    </p:spTree>
    <p:extLst>
      <p:ext uri="{BB962C8B-B14F-4D97-AF65-F5344CB8AC3E}">
        <p14:creationId xmlns:p14="http://schemas.microsoft.com/office/powerpoint/2010/main" val="212756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Rectangle 1">
            <a:extLst>
              <a:ext uri="{FF2B5EF4-FFF2-40B4-BE49-F238E27FC236}">
                <a16:creationId xmlns:a16="http://schemas.microsoft.com/office/drawing/2014/main" id="{6BA86C26-035D-413B-B24F-763DF311B518}"/>
              </a:ext>
            </a:extLst>
          </p:cNvPr>
          <p:cNvSpPr/>
          <p:nvPr/>
        </p:nvSpPr>
        <p:spPr>
          <a:xfrm>
            <a:off x="405780" y="762963"/>
            <a:ext cx="10585176" cy="4524315"/>
          </a:xfrm>
          <a:prstGeom prst="rect">
            <a:avLst/>
          </a:prstGeom>
        </p:spPr>
        <p:txBody>
          <a:bodyPr wrap="square">
            <a:spAutoFit/>
          </a:bodyPr>
          <a:lstStyle/>
          <a:p>
            <a:r>
              <a:rPr lang="ru-RU" dirty="0">
                <a:solidFill>
                  <a:srgbClr val="121212"/>
                </a:solidFill>
                <a:latin typeface="-apple-system"/>
              </a:rPr>
              <a:t>Метаданные отражающие сопутствующую о тензоре информацию хранятся в специальной структуре.</a:t>
            </a:r>
          </a:p>
          <a:p>
            <a:r>
              <a:rPr lang="ru-RU" dirty="0">
                <a:solidFill>
                  <a:srgbClr val="121212"/>
                </a:solidFill>
                <a:latin typeface="-apple-system"/>
              </a:rPr>
              <a:t>В отношении содержащихся данных все тензоры находящиеся на </a:t>
            </a:r>
            <a:r>
              <a:rPr lang="en-US" dirty="0">
                <a:solidFill>
                  <a:srgbClr val="121212"/>
                </a:solidFill>
                <a:latin typeface="-apple-system"/>
              </a:rPr>
              <a:t>CPU </a:t>
            </a:r>
            <a:r>
              <a:rPr lang="ru-RU" dirty="0">
                <a:solidFill>
                  <a:srgbClr val="121212"/>
                </a:solidFill>
                <a:latin typeface="-apple-system"/>
              </a:rPr>
              <a:t>фактически содержат в себе указатель на структуру данных в памяти. </a:t>
            </a:r>
          </a:p>
          <a:p>
            <a:endParaRPr lang="ru-RU" dirty="0">
              <a:solidFill>
                <a:srgbClr val="121212"/>
              </a:solidFill>
              <a:latin typeface="-apple-system"/>
            </a:endParaRPr>
          </a:p>
          <a:p>
            <a:r>
              <a:rPr lang="en-US" dirty="0">
                <a:solidFill>
                  <a:srgbClr val="121212"/>
                </a:solidFill>
                <a:latin typeface="-apple-system"/>
              </a:rPr>
              <a:t>struct Storage </a:t>
            </a:r>
            <a:endParaRPr lang="ru-RU" dirty="0">
              <a:solidFill>
                <a:srgbClr val="121212"/>
              </a:solidFill>
              <a:latin typeface="-apple-system"/>
            </a:endParaRPr>
          </a:p>
          <a:p>
            <a:r>
              <a:rPr lang="en-US" dirty="0">
                <a:solidFill>
                  <a:srgbClr val="121212"/>
                </a:solidFill>
                <a:latin typeface="-apple-system"/>
              </a:rPr>
              <a:t>{</a:t>
            </a:r>
            <a:endParaRPr lang="ru-RU" dirty="0">
              <a:solidFill>
                <a:srgbClr val="121212"/>
              </a:solidFill>
              <a:latin typeface="-apple-system"/>
            </a:endParaRPr>
          </a:p>
          <a:p>
            <a:r>
              <a:rPr lang="en-US" dirty="0">
                <a:solidFill>
                  <a:srgbClr val="121212"/>
                </a:solidFill>
                <a:latin typeface="-apple-system"/>
              </a:rPr>
              <a:t> float *data; </a:t>
            </a:r>
            <a:endParaRPr lang="ru-RU" dirty="0">
              <a:solidFill>
                <a:srgbClr val="121212"/>
              </a:solidFill>
              <a:latin typeface="-apple-system"/>
            </a:endParaRPr>
          </a:p>
          <a:p>
            <a:r>
              <a:rPr lang="en-US" dirty="0">
                <a:solidFill>
                  <a:srgbClr val="121212"/>
                </a:solidFill>
                <a:latin typeface="-apple-system"/>
              </a:rPr>
              <a:t> </a:t>
            </a:r>
            <a:r>
              <a:rPr lang="en-US" dirty="0" err="1">
                <a:solidFill>
                  <a:srgbClr val="121212"/>
                </a:solidFill>
                <a:latin typeface="-apple-system"/>
              </a:rPr>
              <a:t>size_t</a:t>
            </a:r>
            <a:r>
              <a:rPr lang="en-US" dirty="0">
                <a:solidFill>
                  <a:srgbClr val="121212"/>
                </a:solidFill>
                <a:latin typeface="-apple-system"/>
              </a:rPr>
              <a:t> size; </a:t>
            </a:r>
            <a:endParaRPr lang="ru-RU" dirty="0">
              <a:solidFill>
                <a:srgbClr val="121212"/>
              </a:solidFill>
              <a:latin typeface="-apple-system"/>
            </a:endParaRPr>
          </a:p>
          <a:p>
            <a:r>
              <a:rPr lang="en-US" dirty="0">
                <a:solidFill>
                  <a:srgbClr val="121212"/>
                </a:solidFill>
                <a:latin typeface="-apple-system"/>
              </a:rPr>
              <a:t> int </a:t>
            </a:r>
            <a:r>
              <a:rPr lang="en-US" dirty="0" err="1">
                <a:solidFill>
                  <a:srgbClr val="121212"/>
                </a:solidFill>
                <a:latin typeface="-apple-system"/>
              </a:rPr>
              <a:t>refcount</a:t>
            </a:r>
            <a:r>
              <a:rPr lang="en-US" dirty="0">
                <a:solidFill>
                  <a:srgbClr val="121212"/>
                </a:solidFill>
                <a:latin typeface="-apple-system"/>
              </a:rPr>
              <a:t>; </a:t>
            </a:r>
            <a:endParaRPr lang="ru-RU" dirty="0">
              <a:solidFill>
                <a:srgbClr val="121212"/>
              </a:solidFill>
              <a:latin typeface="-apple-system"/>
            </a:endParaRPr>
          </a:p>
          <a:p>
            <a:r>
              <a:rPr lang="en-US" dirty="0">
                <a:solidFill>
                  <a:srgbClr val="121212"/>
                </a:solidFill>
                <a:latin typeface="-apple-system"/>
              </a:rPr>
              <a:t> Allocator *allocator; </a:t>
            </a:r>
          </a:p>
          <a:p>
            <a:r>
              <a:rPr lang="en-US" dirty="0">
                <a:solidFill>
                  <a:srgbClr val="121212"/>
                </a:solidFill>
                <a:latin typeface="-apple-system"/>
              </a:rPr>
              <a:t>}</a:t>
            </a:r>
            <a:endParaRPr lang="ru-RU" dirty="0">
              <a:solidFill>
                <a:srgbClr val="121212"/>
              </a:solidFill>
              <a:latin typeface="-apple-system"/>
            </a:endParaRPr>
          </a:p>
          <a:p>
            <a:endParaRPr lang="ru-RU" dirty="0">
              <a:solidFill>
                <a:srgbClr val="121212"/>
              </a:solidFill>
              <a:latin typeface="-apple-system"/>
            </a:endParaRPr>
          </a:p>
          <a:p>
            <a:r>
              <a:rPr lang="en-US" b="1" dirty="0">
                <a:solidFill>
                  <a:srgbClr val="121212"/>
                </a:solidFill>
                <a:latin typeface="-apple-system"/>
              </a:rPr>
              <a:t>data:</a:t>
            </a:r>
            <a:r>
              <a:rPr lang="en-US" dirty="0">
                <a:solidFill>
                  <a:srgbClr val="121212"/>
                </a:solidFill>
                <a:latin typeface="-apple-system"/>
              </a:rPr>
              <a:t> </a:t>
            </a:r>
            <a:r>
              <a:rPr lang="ru-RU" dirty="0">
                <a:solidFill>
                  <a:srgbClr val="121212"/>
                </a:solidFill>
                <a:latin typeface="-apple-system"/>
              </a:rPr>
              <a:t>указатель на область памяти, где хранятся данные</a:t>
            </a:r>
          </a:p>
          <a:p>
            <a:r>
              <a:rPr lang="en-US" b="1" dirty="0" err="1">
                <a:solidFill>
                  <a:srgbClr val="121212"/>
                </a:solidFill>
                <a:latin typeface="-apple-system"/>
              </a:rPr>
              <a:t>refcount</a:t>
            </a:r>
            <a:r>
              <a:rPr lang="en-US" dirty="0">
                <a:solidFill>
                  <a:srgbClr val="121212"/>
                </a:solidFill>
                <a:latin typeface="-apple-system"/>
              </a:rPr>
              <a:t>: </a:t>
            </a:r>
            <a:r>
              <a:rPr lang="ru-RU" dirty="0">
                <a:solidFill>
                  <a:srgbClr val="121212"/>
                </a:solidFill>
                <a:latin typeface="-apple-system"/>
              </a:rPr>
              <a:t>Счетчик ссылок позволяет отслеживать количество участников разделяющих ответственность за жизненный цикл объекта</a:t>
            </a:r>
          </a:p>
          <a:p>
            <a:endParaRPr lang="en-US" b="0" i="0" dirty="0">
              <a:solidFill>
                <a:srgbClr val="121212"/>
              </a:solidFill>
              <a:effectLst/>
              <a:latin typeface="-apple-system"/>
            </a:endParaRPr>
          </a:p>
        </p:txBody>
      </p:sp>
      <p:sp>
        <p:nvSpPr>
          <p:cNvPr id="3" name="TextBox 2">
            <a:extLst>
              <a:ext uri="{FF2B5EF4-FFF2-40B4-BE49-F238E27FC236}">
                <a16:creationId xmlns:a16="http://schemas.microsoft.com/office/drawing/2014/main" id="{76E51FB1-5E29-4881-B6B9-A77E69929D52}"/>
              </a:ext>
            </a:extLst>
          </p:cNvPr>
          <p:cNvSpPr txBox="1"/>
          <p:nvPr/>
        </p:nvSpPr>
        <p:spPr>
          <a:xfrm>
            <a:off x="333772" y="116632"/>
            <a:ext cx="5527475" cy="646331"/>
          </a:xfrm>
          <a:prstGeom prst="rect">
            <a:avLst/>
          </a:prstGeom>
          <a:noFill/>
        </p:spPr>
        <p:txBody>
          <a:bodyPr wrap="none" rtlCol="0">
            <a:spAutoFit/>
          </a:bodyPr>
          <a:lstStyle/>
          <a:p>
            <a:r>
              <a:rPr lang="ru-RU" sz="3600" dirty="0"/>
              <a:t>Хранение данных в памяти</a:t>
            </a:r>
          </a:p>
        </p:txBody>
      </p:sp>
    </p:spTree>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Тема Offic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8957</TotalTime>
  <Words>2425</Words>
  <Application>Microsoft Office PowerPoint</Application>
  <PresentationFormat>Custom</PresentationFormat>
  <Paragraphs>177</Paragraphs>
  <Slides>26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Arial</vt:lpstr>
      <vt:lpstr>Calibri</vt:lpstr>
      <vt:lpstr>Calibri (Основной текст)</vt:lpstr>
      <vt:lpstr>Calibri Light</vt:lpstr>
      <vt:lpstr>Constantia</vt:lpstr>
      <vt:lpstr>Old Standard TT</vt:lpstr>
      <vt:lpstr>Segoe UI</vt:lpstr>
      <vt:lpstr>Times New Roman</vt:lpstr>
      <vt:lpstr>Ретро</vt:lpstr>
      <vt:lpstr>Основы глубокого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интеллектуальной обработки данных и машинного обучения с использованием глубоких нейронных сетей</dc:title>
  <dc:creator>Борис Вишняков</dc:creator>
  <cp:lastModifiedBy>s.barkly@yandex.ru</cp:lastModifiedBy>
  <cp:revision>130</cp:revision>
  <dcterms:created xsi:type="dcterms:W3CDTF">2021-09-06T17:40:32Z</dcterms:created>
  <dcterms:modified xsi:type="dcterms:W3CDTF">2021-10-06T11:15:05Z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