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6235700" cy="4673600"/>
  <p:notesSz cx="6858000" cy="9144000"/>
  <p:defaultTextStyle>
    <a:lvl1pPr defTabSz="468028">
      <a:defRPr sz="1100">
        <a:latin typeface="Calibri"/>
        <a:ea typeface="Calibri"/>
        <a:cs typeface="Calibri"/>
        <a:sym typeface="Calibri"/>
      </a:defRPr>
    </a:lvl1pPr>
    <a:lvl2pPr indent="468028" defTabSz="468028">
      <a:defRPr sz="1100">
        <a:latin typeface="Calibri"/>
        <a:ea typeface="Calibri"/>
        <a:cs typeface="Calibri"/>
        <a:sym typeface="Calibri"/>
      </a:defRPr>
    </a:lvl2pPr>
    <a:lvl3pPr indent="936057" defTabSz="468028">
      <a:defRPr sz="1100">
        <a:latin typeface="Calibri"/>
        <a:ea typeface="Calibri"/>
        <a:cs typeface="Calibri"/>
        <a:sym typeface="Calibri"/>
      </a:defRPr>
    </a:lvl3pPr>
    <a:lvl4pPr indent="1404085" defTabSz="468028">
      <a:defRPr sz="1100">
        <a:latin typeface="Calibri"/>
        <a:ea typeface="Calibri"/>
        <a:cs typeface="Calibri"/>
        <a:sym typeface="Calibri"/>
      </a:defRPr>
    </a:lvl4pPr>
    <a:lvl5pPr indent="1872110" defTabSz="468028">
      <a:defRPr sz="1100">
        <a:latin typeface="Calibri"/>
        <a:ea typeface="Calibri"/>
        <a:cs typeface="Calibri"/>
        <a:sym typeface="Calibri"/>
      </a:defRPr>
    </a:lvl5pPr>
    <a:lvl6pPr indent="2340139" defTabSz="468028">
      <a:defRPr sz="1100">
        <a:latin typeface="Calibri"/>
        <a:ea typeface="Calibri"/>
        <a:cs typeface="Calibri"/>
        <a:sym typeface="Calibri"/>
      </a:defRPr>
    </a:lvl6pPr>
    <a:lvl7pPr indent="2808167" defTabSz="468028">
      <a:defRPr sz="1100">
        <a:latin typeface="Calibri"/>
        <a:ea typeface="Calibri"/>
        <a:cs typeface="Calibri"/>
        <a:sym typeface="Calibri"/>
      </a:defRPr>
    </a:lvl7pPr>
    <a:lvl8pPr indent="3276196" defTabSz="468028">
      <a:defRPr sz="1100">
        <a:latin typeface="Calibri"/>
        <a:ea typeface="Calibri"/>
        <a:cs typeface="Calibri"/>
        <a:sym typeface="Calibri"/>
      </a:defRPr>
    </a:lvl8pPr>
    <a:lvl9pPr indent="3744224" defTabSz="468028">
      <a:defRPr sz="1100"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3" d="100"/>
          <a:sy n="163" d="100"/>
        </p:scale>
        <p:origin x="-1568" y="-96"/>
      </p:cViewPr>
      <p:guideLst>
        <p:guide orient="horz" pos="1472"/>
        <p:guide pos="19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7911511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1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1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1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1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1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1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1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1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468025" y="1318613"/>
            <a:ext cx="5304285" cy="13144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Texte du titre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936052" y="2633013"/>
            <a:ext cx="4368235" cy="190963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68028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3605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404085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7211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Texte niveau 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Texte niveau 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Texte niveau 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Texte niveau 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Texte niveau 5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Texte du titre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Texte niveau 1</a:t>
            </a:r>
          </a:p>
          <a:p>
            <a:pPr lvl="1">
              <a:defRPr sz="1800"/>
            </a:pPr>
            <a:r>
              <a:rPr sz="2000"/>
              <a:t>Texte niveau 2</a:t>
            </a:r>
          </a:p>
          <a:p>
            <a:pPr lvl="2">
              <a:defRPr sz="1800"/>
            </a:pPr>
            <a:r>
              <a:rPr sz="2000"/>
              <a:t>Texte niveau 3</a:t>
            </a:r>
          </a:p>
          <a:p>
            <a:pPr lvl="3">
              <a:defRPr sz="1800"/>
            </a:pPr>
            <a:r>
              <a:rPr sz="2000"/>
              <a:t>Texte niveau 4</a:t>
            </a:r>
          </a:p>
          <a:p>
            <a:pPr lvl="4">
              <a:defRPr sz="1800"/>
            </a:pPr>
            <a:r>
              <a:rPr sz="2000"/>
              <a:t>Texte niveau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524242" y="130949"/>
            <a:ext cx="1404077" cy="412105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Texte du titre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312017" y="307770"/>
            <a:ext cx="4108220" cy="423488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Texte niveau 1</a:t>
            </a:r>
          </a:p>
          <a:p>
            <a:pPr lvl="1">
              <a:defRPr sz="1800"/>
            </a:pPr>
            <a:r>
              <a:rPr sz="2000"/>
              <a:t>Texte niveau 2</a:t>
            </a:r>
          </a:p>
          <a:p>
            <a:pPr lvl="2">
              <a:defRPr sz="1800"/>
            </a:pPr>
            <a:r>
              <a:rPr sz="2000"/>
              <a:t>Texte niveau 3</a:t>
            </a:r>
          </a:p>
          <a:p>
            <a:pPr lvl="3">
              <a:defRPr sz="1800"/>
            </a:pPr>
            <a:r>
              <a:rPr sz="2000"/>
              <a:t>Texte niveau 4</a:t>
            </a:r>
          </a:p>
          <a:p>
            <a:pPr lvl="4">
              <a:defRPr sz="1800"/>
            </a:pPr>
            <a:r>
              <a:rPr sz="2000"/>
              <a:t>Texte niveau 5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Texte du titre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Texte niveau 1</a:t>
            </a:r>
          </a:p>
          <a:p>
            <a:pPr lvl="1">
              <a:defRPr sz="1800"/>
            </a:pPr>
            <a:r>
              <a:rPr sz="2000"/>
              <a:t>Texte niveau 2</a:t>
            </a:r>
          </a:p>
          <a:p>
            <a:pPr lvl="2">
              <a:defRPr sz="1800"/>
            </a:pPr>
            <a:r>
              <a:rPr sz="2000"/>
              <a:t>Texte niveau 3</a:t>
            </a:r>
          </a:p>
          <a:p>
            <a:pPr lvl="3">
              <a:defRPr sz="1800"/>
            </a:pPr>
            <a:r>
              <a:rPr sz="2000"/>
              <a:t>Texte niveau 4</a:t>
            </a:r>
          </a:p>
          <a:p>
            <a:pPr lvl="4">
              <a:defRPr sz="1800"/>
            </a:pPr>
            <a:r>
              <a:rPr sz="2000"/>
              <a:t>Texte niveau 5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492943" y="2968260"/>
            <a:ext cx="5304285" cy="876950"/>
          </a:xfrm>
          <a:prstGeom prst="rect">
            <a:avLst/>
          </a:prstGeom>
        </p:spPr>
        <p:txBody>
          <a:bodyPr anchor="t"/>
          <a:lstStyle>
            <a:lvl1pPr algn="l">
              <a:defRPr sz="2400" cap="all"/>
            </a:lvl1pPr>
          </a:lstStyle>
          <a:p>
            <a:pPr lvl="0">
              <a:defRPr sz="1800" cap="none"/>
            </a:pPr>
            <a:r>
              <a:rPr sz="2400" cap="all"/>
              <a:t>Texte du titre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492943" y="2002390"/>
            <a:ext cx="5304285" cy="96587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1200">
                <a:solidFill>
                  <a:srgbClr val="888888"/>
                </a:solidFill>
              </a:defRPr>
            </a:lvl1pPr>
            <a:lvl2pPr marL="0" indent="468028">
              <a:spcBef>
                <a:spcPts val="500"/>
              </a:spcBef>
              <a:buSzTx/>
              <a:buFontTx/>
              <a:buNone/>
              <a:defRPr sz="1200">
                <a:solidFill>
                  <a:srgbClr val="888888"/>
                </a:solidFill>
              </a:defRPr>
            </a:lvl2pPr>
            <a:lvl3pPr marL="0" indent="936057">
              <a:spcBef>
                <a:spcPts val="500"/>
              </a:spcBef>
              <a:buSzTx/>
              <a:buFontTx/>
              <a:buNone/>
              <a:defRPr sz="1200">
                <a:solidFill>
                  <a:srgbClr val="888888"/>
                </a:solidFill>
              </a:defRPr>
            </a:lvl3pPr>
            <a:lvl4pPr marL="0" indent="1404085">
              <a:spcBef>
                <a:spcPts val="500"/>
              </a:spcBef>
              <a:buSzTx/>
              <a:buFontTx/>
              <a:buNone/>
              <a:defRPr sz="1200">
                <a:solidFill>
                  <a:srgbClr val="888888"/>
                </a:solidFill>
              </a:defRPr>
            </a:lvl4pPr>
            <a:lvl5pPr marL="0" indent="1872110">
              <a:spcBef>
                <a:spcPts val="500"/>
              </a:spcBef>
              <a:buSzTx/>
              <a:buFontTx/>
              <a:buNone/>
              <a:defRPr sz="12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88888"/>
                </a:solidFill>
              </a:rPr>
              <a:t>Texte niveau 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88888"/>
                </a:solidFill>
              </a:rPr>
              <a:t>Texte niveau 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88888"/>
                </a:solidFill>
              </a:rPr>
              <a:t>Texte niveau 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88888"/>
                </a:solidFill>
              </a:rPr>
              <a:t>Texte niveau 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88888"/>
                </a:solidFill>
              </a:rPr>
              <a:t>Texte niveau 5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Texte du titre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312018" y="1161214"/>
            <a:ext cx="2756149" cy="3381438"/>
          </a:xfrm>
          <a:prstGeom prst="rect">
            <a:avLst/>
          </a:prstGeom>
        </p:spPr>
        <p:txBody>
          <a:bodyPr/>
          <a:lstStyle>
            <a:lvl1pPr marL="193666" indent="-193666">
              <a:spcBef>
                <a:spcPts val="600"/>
              </a:spcBef>
              <a:defRPr sz="1600"/>
            </a:lvl1pPr>
            <a:lvl2pPr marL="655237" indent="-187211">
              <a:spcBef>
                <a:spcPts val="600"/>
              </a:spcBef>
              <a:defRPr sz="1600"/>
            </a:lvl2pPr>
            <a:lvl3pPr marL="1114353" indent="-178296">
              <a:spcBef>
                <a:spcPts val="600"/>
              </a:spcBef>
              <a:defRPr sz="1600"/>
            </a:lvl3pPr>
            <a:lvl4pPr marL="1612095" indent="-208012">
              <a:spcBef>
                <a:spcPts val="600"/>
              </a:spcBef>
              <a:defRPr sz="1600"/>
            </a:lvl4pPr>
            <a:lvl5pPr marL="2080124" indent="-208012">
              <a:spcBef>
                <a:spcPts val="600"/>
              </a:spcBef>
              <a:defRPr sz="1600"/>
            </a:lvl5pPr>
          </a:lstStyle>
          <a:p>
            <a:pPr lvl="0">
              <a:defRPr sz="1800"/>
            </a:pPr>
            <a:r>
              <a:rPr sz="1600"/>
              <a:t>Texte niveau 1</a:t>
            </a:r>
          </a:p>
          <a:p>
            <a:pPr lvl="1">
              <a:defRPr sz="1800"/>
            </a:pPr>
            <a:r>
              <a:rPr sz="1600"/>
              <a:t>Texte niveau 2</a:t>
            </a:r>
          </a:p>
          <a:p>
            <a:pPr lvl="2">
              <a:defRPr sz="1800"/>
            </a:pPr>
            <a:r>
              <a:rPr sz="1600"/>
              <a:t>Texte niveau 3</a:t>
            </a:r>
          </a:p>
          <a:p>
            <a:pPr lvl="3">
              <a:defRPr sz="1800"/>
            </a:pPr>
            <a:r>
              <a:rPr sz="1600"/>
              <a:t>Texte niveau 4</a:t>
            </a:r>
          </a:p>
          <a:p>
            <a:pPr lvl="4">
              <a:defRPr sz="1800"/>
            </a:pPr>
            <a:r>
              <a:rPr sz="1600"/>
              <a:t>Texte niveau 5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312018" y="296292"/>
            <a:ext cx="5616301" cy="75885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Texte du titre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312018" y="1055150"/>
            <a:ext cx="2757232" cy="47605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1400"/>
            </a:lvl1pPr>
            <a:lvl2pPr marL="0" indent="468028">
              <a:spcBef>
                <a:spcPts val="600"/>
              </a:spcBef>
              <a:buSzTx/>
              <a:buFontTx/>
              <a:buNone/>
              <a:defRPr sz="1400"/>
            </a:lvl2pPr>
            <a:lvl3pPr marL="0" indent="936057">
              <a:spcBef>
                <a:spcPts val="600"/>
              </a:spcBef>
              <a:buSzTx/>
              <a:buFontTx/>
              <a:buNone/>
              <a:defRPr sz="1400"/>
            </a:lvl3pPr>
            <a:lvl4pPr marL="0" indent="1404085">
              <a:spcBef>
                <a:spcPts val="600"/>
              </a:spcBef>
              <a:buSzTx/>
              <a:buFontTx/>
              <a:buNone/>
              <a:defRPr sz="1400"/>
            </a:lvl4pPr>
            <a:lvl5pPr marL="0" indent="1872110">
              <a:spcBef>
                <a:spcPts val="6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Texte niveau 1</a:t>
            </a:r>
          </a:p>
          <a:p>
            <a:pPr lvl="1">
              <a:defRPr sz="1800"/>
            </a:pPr>
            <a:r>
              <a:rPr sz="1400"/>
              <a:t>Texte niveau 2</a:t>
            </a:r>
          </a:p>
          <a:p>
            <a:pPr lvl="2">
              <a:defRPr sz="1800"/>
            </a:pPr>
            <a:r>
              <a:rPr sz="1400"/>
              <a:t>Texte niveau 3</a:t>
            </a:r>
          </a:p>
          <a:p>
            <a:pPr lvl="3">
              <a:defRPr sz="1800"/>
            </a:pPr>
            <a:r>
              <a:rPr sz="1400"/>
              <a:t>Texte niveau 4</a:t>
            </a:r>
          </a:p>
          <a:p>
            <a:pPr lvl="4">
              <a:defRPr sz="1800"/>
            </a:pPr>
            <a:r>
              <a:rPr sz="1400"/>
              <a:t>Texte niveau 5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312018" y="191096"/>
            <a:ext cx="5616301" cy="96925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Texte du titre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312018" y="130949"/>
            <a:ext cx="2053028" cy="923967"/>
          </a:xfrm>
          <a:prstGeom prst="rect">
            <a:avLst/>
          </a:prstGeom>
        </p:spPr>
        <p:txBody>
          <a:bodyPr anchor="b"/>
          <a:lstStyle>
            <a:lvl1pPr algn="l">
              <a:defRPr sz="1200"/>
            </a:lvl1pPr>
          </a:lstStyle>
          <a:p>
            <a:pPr lvl="0">
              <a:defRPr sz="1800"/>
            </a:pPr>
            <a:r>
              <a:rPr sz="1200"/>
              <a:t>Texte du titre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2439797" y="306748"/>
            <a:ext cx="3488521" cy="423590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Texte niveau 1</a:t>
            </a:r>
          </a:p>
          <a:p>
            <a:pPr lvl="1">
              <a:defRPr sz="1800"/>
            </a:pPr>
            <a:r>
              <a:rPr sz="2000"/>
              <a:t>Texte niveau 2</a:t>
            </a:r>
          </a:p>
          <a:p>
            <a:pPr lvl="2">
              <a:defRPr sz="1800"/>
            </a:pPr>
            <a:r>
              <a:rPr sz="2000"/>
              <a:t>Texte niveau 3</a:t>
            </a:r>
          </a:p>
          <a:p>
            <a:pPr lvl="3">
              <a:defRPr sz="1800"/>
            </a:pPr>
            <a:r>
              <a:rPr sz="2000"/>
              <a:t>Texte niveau 4</a:t>
            </a:r>
          </a:p>
          <a:p>
            <a:pPr lvl="4">
              <a:defRPr sz="1800"/>
            </a:pPr>
            <a:r>
              <a:rPr sz="2000"/>
              <a:t>Texte niveau 5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223150" y="3221736"/>
            <a:ext cx="3744201" cy="364886"/>
          </a:xfrm>
          <a:prstGeom prst="rect">
            <a:avLst/>
          </a:prstGeom>
        </p:spPr>
        <p:txBody>
          <a:bodyPr anchor="b"/>
          <a:lstStyle>
            <a:lvl1pPr algn="l">
              <a:defRPr sz="1200"/>
            </a:lvl1pPr>
          </a:lstStyle>
          <a:p>
            <a:pPr lvl="0">
              <a:defRPr sz="1800"/>
            </a:pPr>
            <a:r>
              <a:rPr sz="1200"/>
              <a:t>Texte du titre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223150" y="3586619"/>
            <a:ext cx="3744201" cy="51819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800"/>
            </a:lvl1pPr>
            <a:lvl2pPr marL="0" indent="468028">
              <a:spcBef>
                <a:spcPts val="300"/>
              </a:spcBef>
              <a:buSzTx/>
              <a:buFontTx/>
              <a:buNone/>
              <a:defRPr sz="800"/>
            </a:lvl2pPr>
            <a:lvl3pPr marL="0" indent="936057">
              <a:spcBef>
                <a:spcPts val="300"/>
              </a:spcBef>
              <a:buSzTx/>
              <a:buFontTx/>
              <a:buNone/>
              <a:defRPr sz="800"/>
            </a:lvl3pPr>
            <a:lvl4pPr marL="0" indent="1404085">
              <a:spcBef>
                <a:spcPts val="300"/>
              </a:spcBef>
              <a:buSzTx/>
              <a:buFontTx/>
              <a:buNone/>
              <a:defRPr sz="800"/>
            </a:lvl4pPr>
            <a:lvl5pPr marL="0" indent="1872110">
              <a:spcBef>
                <a:spcPts val="300"/>
              </a:spcBef>
              <a:buSzTx/>
              <a:buFontTx/>
              <a:buNone/>
              <a:defRPr sz="800"/>
            </a:lvl5pPr>
          </a:lstStyle>
          <a:p>
            <a:pPr lvl="0">
              <a:defRPr sz="1800"/>
            </a:pPr>
            <a:r>
              <a:rPr sz="800"/>
              <a:t>Texte niveau 1</a:t>
            </a:r>
          </a:p>
          <a:p>
            <a:pPr lvl="1">
              <a:defRPr sz="1800"/>
            </a:pPr>
            <a:r>
              <a:rPr sz="800"/>
              <a:t>Texte niveau 2</a:t>
            </a:r>
          </a:p>
          <a:p>
            <a:pPr lvl="2">
              <a:defRPr sz="1800"/>
            </a:pPr>
            <a:r>
              <a:rPr sz="800"/>
              <a:t>Texte niveau 3</a:t>
            </a:r>
          </a:p>
          <a:p>
            <a:pPr lvl="3">
              <a:defRPr sz="1800"/>
            </a:pPr>
            <a:r>
              <a:rPr sz="800"/>
              <a:t>Texte niveau 4</a:t>
            </a:r>
          </a:p>
          <a:p>
            <a:pPr lvl="4">
              <a:defRPr sz="1800"/>
            </a:pPr>
            <a:r>
              <a:rPr sz="800"/>
              <a:t>Texte niveau 5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12018" y="190228"/>
            <a:ext cx="5616301" cy="9709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324" tIns="27324" rIns="27324" bIns="27324" anchor="ctr">
            <a:normAutofit/>
          </a:bodyPr>
          <a:lstStyle/>
          <a:p>
            <a:pPr lvl="0">
              <a:defRPr sz="1800"/>
            </a:pPr>
            <a:r>
              <a:rPr sz="2800"/>
              <a:t>Texte du titre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12018" y="1161214"/>
            <a:ext cx="5616301" cy="3381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324" tIns="27324" rIns="27324" bIns="27324">
            <a:normAutofit/>
          </a:bodyPr>
          <a:lstStyle/>
          <a:p>
            <a:pPr lvl="0">
              <a:defRPr sz="1800"/>
            </a:pPr>
            <a:r>
              <a:rPr sz="2000"/>
              <a:t>Texte niveau 1</a:t>
            </a:r>
          </a:p>
          <a:p>
            <a:pPr lvl="1">
              <a:defRPr sz="1800"/>
            </a:pPr>
            <a:r>
              <a:rPr sz="2000"/>
              <a:t>Texte niveau 2</a:t>
            </a:r>
          </a:p>
          <a:p>
            <a:pPr lvl="2">
              <a:defRPr sz="1800"/>
            </a:pPr>
            <a:r>
              <a:rPr sz="2000"/>
              <a:t>Texte niveau 3</a:t>
            </a:r>
          </a:p>
          <a:p>
            <a:pPr lvl="3">
              <a:defRPr sz="1800"/>
            </a:pPr>
            <a:r>
              <a:rPr sz="2000"/>
              <a:t>Texte niveau 4</a:t>
            </a:r>
          </a:p>
          <a:p>
            <a:pPr lvl="4">
              <a:defRPr sz="1800"/>
            </a:pPr>
            <a:r>
              <a:rPr sz="2000"/>
              <a:t>Texte niveau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4472240" y="4250094"/>
            <a:ext cx="1456079" cy="181651"/>
          </a:xfrm>
          <a:prstGeom prst="rect">
            <a:avLst/>
          </a:prstGeom>
          <a:ln w="3175">
            <a:miter lim="400000"/>
          </a:ln>
        </p:spPr>
        <p:txBody>
          <a:bodyPr lIns="27324" tIns="27324" rIns="27324" bIns="27324" anchor="ctr">
            <a:spAutoFit/>
          </a:bodyPr>
          <a:lstStyle>
            <a:lvl1pPr algn="r">
              <a:defRPr sz="8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med"/>
  <p:txStyles>
    <p:titleStyle>
      <a:lvl1pPr algn="ctr" defTabSz="468028">
        <a:defRPr sz="2800">
          <a:latin typeface="Calibri"/>
          <a:ea typeface="Calibri"/>
          <a:cs typeface="Calibri"/>
          <a:sym typeface="Calibri"/>
        </a:defRPr>
      </a:lvl1pPr>
      <a:lvl2pPr algn="ctr" defTabSz="468028">
        <a:defRPr sz="2800">
          <a:latin typeface="Calibri"/>
          <a:ea typeface="Calibri"/>
          <a:cs typeface="Calibri"/>
          <a:sym typeface="Calibri"/>
        </a:defRPr>
      </a:lvl2pPr>
      <a:lvl3pPr algn="ctr" defTabSz="468028">
        <a:defRPr sz="2800">
          <a:latin typeface="Calibri"/>
          <a:ea typeface="Calibri"/>
          <a:cs typeface="Calibri"/>
          <a:sym typeface="Calibri"/>
        </a:defRPr>
      </a:lvl3pPr>
      <a:lvl4pPr algn="ctr" defTabSz="468028">
        <a:defRPr sz="2800">
          <a:latin typeface="Calibri"/>
          <a:ea typeface="Calibri"/>
          <a:cs typeface="Calibri"/>
          <a:sym typeface="Calibri"/>
        </a:defRPr>
      </a:lvl4pPr>
      <a:lvl5pPr algn="ctr" defTabSz="468028">
        <a:defRPr sz="2800">
          <a:latin typeface="Calibri"/>
          <a:ea typeface="Calibri"/>
          <a:cs typeface="Calibri"/>
          <a:sym typeface="Calibri"/>
        </a:defRPr>
      </a:lvl5pPr>
      <a:lvl6pPr algn="ctr" defTabSz="468028">
        <a:defRPr sz="2800">
          <a:latin typeface="Calibri"/>
          <a:ea typeface="Calibri"/>
          <a:cs typeface="Calibri"/>
          <a:sym typeface="Calibri"/>
        </a:defRPr>
      </a:lvl6pPr>
      <a:lvl7pPr algn="ctr" defTabSz="468028">
        <a:defRPr sz="2800">
          <a:latin typeface="Calibri"/>
          <a:ea typeface="Calibri"/>
          <a:cs typeface="Calibri"/>
          <a:sym typeface="Calibri"/>
        </a:defRPr>
      </a:lvl7pPr>
      <a:lvl8pPr algn="ctr" defTabSz="468028">
        <a:defRPr sz="2800">
          <a:latin typeface="Calibri"/>
          <a:ea typeface="Calibri"/>
          <a:cs typeface="Calibri"/>
          <a:sym typeface="Calibri"/>
        </a:defRPr>
      </a:lvl8pPr>
      <a:lvl9pPr algn="ctr" defTabSz="468028">
        <a:defRPr sz="2800">
          <a:latin typeface="Calibri"/>
          <a:ea typeface="Calibri"/>
          <a:cs typeface="Calibri"/>
          <a:sym typeface="Calibri"/>
        </a:defRPr>
      </a:lvl9pPr>
    </p:titleStyle>
    <p:bodyStyle>
      <a:lvl1pPr marL="212739" indent="-212739" defTabSz="468028">
        <a:spcBef>
          <a:spcPts val="700"/>
        </a:spcBef>
        <a:buSzPct val="100000"/>
        <a:buFont typeface="Arial"/>
        <a:buChar char="•"/>
        <a:defRPr sz="2000">
          <a:latin typeface="Calibri"/>
          <a:ea typeface="Calibri"/>
          <a:cs typeface="Calibri"/>
          <a:sym typeface="Calibri"/>
        </a:defRPr>
      </a:lvl1pPr>
      <a:lvl2pPr marL="669762" indent="-201736" defTabSz="468028">
        <a:spcBef>
          <a:spcPts val="700"/>
        </a:spcBef>
        <a:buSzPct val="100000"/>
        <a:buFont typeface="Arial"/>
        <a:buChar char="–"/>
        <a:defRPr sz="2000">
          <a:latin typeface="Calibri"/>
          <a:ea typeface="Calibri"/>
          <a:cs typeface="Calibri"/>
          <a:sym typeface="Calibri"/>
        </a:defRPr>
      </a:lvl2pPr>
      <a:lvl3pPr marL="1123268" indent="-187211" defTabSz="468028">
        <a:spcBef>
          <a:spcPts val="700"/>
        </a:spcBef>
        <a:buSzPct val="100000"/>
        <a:buFont typeface="Arial"/>
        <a:buChar char="•"/>
        <a:defRPr sz="2000">
          <a:latin typeface="Calibri"/>
          <a:ea typeface="Calibri"/>
          <a:cs typeface="Calibri"/>
          <a:sym typeface="Calibri"/>
        </a:defRPr>
      </a:lvl3pPr>
      <a:lvl4pPr marL="1626953" indent="-222870" defTabSz="468028">
        <a:spcBef>
          <a:spcPts val="700"/>
        </a:spcBef>
        <a:buSzPct val="100000"/>
        <a:buFont typeface="Arial"/>
        <a:buChar char="–"/>
        <a:defRPr sz="2000">
          <a:latin typeface="Calibri"/>
          <a:ea typeface="Calibri"/>
          <a:cs typeface="Calibri"/>
          <a:sym typeface="Calibri"/>
        </a:defRPr>
      </a:lvl4pPr>
      <a:lvl5pPr marL="2094982" indent="-222870" defTabSz="468028">
        <a:spcBef>
          <a:spcPts val="700"/>
        </a:spcBef>
        <a:buSzPct val="100000"/>
        <a:buFont typeface="Arial"/>
        <a:buChar char="»"/>
        <a:defRPr sz="2000">
          <a:latin typeface="Calibri"/>
          <a:ea typeface="Calibri"/>
          <a:cs typeface="Calibri"/>
          <a:sym typeface="Calibri"/>
        </a:defRPr>
      </a:lvl5pPr>
      <a:lvl6pPr marL="2563010" indent="-222870" defTabSz="468028">
        <a:spcBef>
          <a:spcPts val="700"/>
        </a:spcBef>
        <a:buSzPct val="100000"/>
        <a:buFont typeface="Arial"/>
        <a:buChar char="•"/>
        <a:defRPr sz="2000">
          <a:latin typeface="Calibri"/>
          <a:ea typeface="Calibri"/>
          <a:cs typeface="Calibri"/>
          <a:sym typeface="Calibri"/>
        </a:defRPr>
      </a:lvl6pPr>
      <a:lvl7pPr marL="3031038" indent="-222870" defTabSz="468028">
        <a:spcBef>
          <a:spcPts val="700"/>
        </a:spcBef>
        <a:buSzPct val="100000"/>
        <a:buFont typeface="Arial"/>
        <a:buChar char="•"/>
        <a:defRPr sz="2000">
          <a:latin typeface="Calibri"/>
          <a:ea typeface="Calibri"/>
          <a:cs typeface="Calibri"/>
          <a:sym typeface="Calibri"/>
        </a:defRPr>
      </a:lvl7pPr>
      <a:lvl8pPr marL="3499066" indent="-222870" defTabSz="468028">
        <a:spcBef>
          <a:spcPts val="700"/>
        </a:spcBef>
        <a:buSzPct val="100000"/>
        <a:buFont typeface="Arial"/>
        <a:buChar char="•"/>
        <a:defRPr sz="2000">
          <a:latin typeface="Calibri"/>
          <a:ea typeface="Calibri"/>
          <a:cs typeface="Calibri"/>
          <a:sym typeface="Calibri"/>
        </a:defRPr>
      </a:lvl8pPr>
      <a:lvl9pPr marL="3967092" indent="-222870" defTabSz="468028">
        <a:spcBef>
          <a:spcPts val="700"/>
        </a:spcBef>
        <a:buSzPct val="100000"/>
        <a:buFont typeface="Arial"/>
        <a:buChar char="•"/>
        <a:defRPr sz="2000">
          <a:latin typeface="Calibri"/>
          <a:ea typeface="Calibri"/>
          <a:cs typeface="Calibri"/>
          <a:sym typeface="Calibri"/>
        </a:defRPr>
      </a:lvl9pPr>
    </p:bodyStyle>
    <p:otherStyle>
      <a:lvl1pPr algn="r" defTabSz="468028">
        <a:defRPr sz="8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68028" algn="r" defTabSz="468028">
        <a:defRPr sz="8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36057" algn="r" defTabSz="468028">
        <a:defRPr sz="8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404085" algn="r" defTabSz="468028">
        <a:defRPr sz="8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72110" algn="r" defTabSz="468028">
        <a:defRPr sz="8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340139" algn="r" defTabSz="468028">
        <a:defRPr sz="8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808167" algn="r" defTabSz="468028">
        <a:defRPr sz="8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76196" algn="r" defTabSz="468028">
        <a:defRPr sz="8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744224" algn="r" defTabSz="468028">
        <a:defRPr sz="8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slides_1024x768_vid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6" y="0"/>
            <a:ext cx="6231468" cy="4673600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1331544" y="715207"/>
            <a:ext cx="4360515" cy="4471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702" tIns="34702" rIns="34702" bIns="34702">
            <a:spAutoFit/>
          </a:bodyPr>
          <a:lstStyle>
            <a:lvl1pPr>
              <a:defRPr sz="24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r-FR" sz="2450" b="1" dirty="0" err="1" smtClean="0">
                <a:solidFill>
                  <a:srgbClr val="FFFFFF"/>
                </a:solidFill>
              </a:rPr>
              <a:t>Presentation</a:t>
            </a:r>
            <a:r>
              <a:rPr lang="fr-FR" sz="2450" b="1" dirty="0" smtClean="0">
                <a:solidFill>
                  <a:srgbClr val="FFFFFF"/>
                </a:solidFill>
              </a:rPr>
              <a:t> </a:t>
            </a:r>
            <a:r>
              <a:rPr lang="fr-FR" sz="2450" b="1" dirty="0" err="1" smtClean="0">
                <a:solidFill>
                  <a:srgbClr val="FFFFFF"/>
                </a:solidFill>
              </a:rPr>
              <a:t>title</a:t>
            </a:r>
            <a:endParaRPr sz="2450" b="1" dirty="0">
              <a:solidFill>
                <a:srgbClr val="FFFFFF"/>
              </a:solidFill>
            </a:endParaRPr>
          </a:p>
        </p:txBody>
      </p:sp>
      <p:sp>
        <p:nvSpPr>
          <p:cNvPr id="51" name="Shape 51"/>
          <p:cNvSpPr/>
          <p:nvPr/>
        </p:nvSpPr>
        <p:spPr>
          <a:xfrm>
            <a:off x="1372875" y="2114090"/>
            <a:ext cx="1463255" cy="2624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702" tIns="34702" rIns="34702" bIns="34702">
            <a:spAutoFit/>
          </a:bodyPr>
          <a:lstStyle>
            <a:lvl1pPr>
              <a:defRPr sz="125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lang="fr-FR" sz="1250" i="1" dirty="0" smtClean="0">
                <a:solidFill>
                  <a:srgbClr val="FFFFFF"/>
                </a:solidFill>
              </a:rPr>
              <a:t>Speaker Name</a:t>
            </a:r>
            <a:endParaRPr sz="1250" i="1" dirty="0">
              <a:solidFill>
                <a:srgbClr val="FFFFFF"/>
              </a:solidFill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425041" y="1879667"/>
            <a:ext cx="335307" cy="42037"/>
          </a:xfrm>
          <a:prstGeom prst="rect">
            <a:avLst/>
          </a:prstGeom>
          <a:solidFill>
            <a:srgbClr val="C21426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27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4F81BD"/>
          </a:solidFill>
          <a:prstDash val="solid"/>
          <a:bevel/>
        </a:ln>
        <a:effectLst>
          <a:outerShdw blurRad="12700" dist="127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26692" tIns="26692" rIns="26692" bIns="26692" numCol="1" spcCol="38100" rtlCol="0" anchor="ctr">
        <a:spAutoFit/>
      </a:bodyPr>
      <a:lstStyle>
        <a:defPPr marL="0" marR="0" indent="0" algn="l" defTabSz="46802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4F81BD"/>
          </a:solidFill>
          <a:prstDash val="solid"/>
          <a:bevel/>
        </a:ln>
        <a:effectLst>
          <a:outerShdw blurRad="127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26692" tIns="26692" rIns="26692" bIns="26692" numCol="1" spcCol="38100" rtlCol="0" anchor="t">
        <a:spAutoFit/>
      </a:bodyPr>
      <a:lstStyle>
        <a:defPPr marL="0" marR="0" indent="0" algn="l" defTabSz="46802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27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4F81BD"/>
          </a:solidFill>
          <a:prstDash val="solid"/>
          <a:bevel/>
        </a:ln>
        <a:effectLst>
          <a:outerShdw blurRad="12700" dist="127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26692" tIns="26692" rIns="26692" bIns="26692" numCol="1" spcCol="38100" rtlCol="0" anchor="ctr">
        <a:spAutoFit/>
      </a:bodyPr>
      <a:lstStyle>
        <a:defPPr marL="0" marR="0" indent="0" algn="l" defTabSz="46802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4F81BD"/>
          </a:solidFill>
          <a:prstDash val="solid"/>
          <a:bevel/>
        </a:ln>
        <a:effectLst>
          <a:outerShdw blurRad="127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26692" tIns="26692" rIns="26692" bIns="26692" numCol="1" spcCol="38100" rtlCol="0" anchor="t">
        <a:spAutoFit/>
      </a:bodyPr>
      <a:lstStyle>
        <a:defPPr marL="0" marR="0" indent="0" algn="l" defTabSz="46802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2015-03-29T14:12:44Z</dcterms:modified>
</cp:coreProperties>
</file>