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Proposal: Part-Time or Full-Time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Presented here are full-time and part-time options for my proposed new compensation plan, open to negotiation.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Part-Time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Technical and Marketing Communications Manager</a:t>
            </a:r>
          </a:p>
          <a:p>
            <a:pPr lvl="0" indent="0" marL="0">
              <a:buNone/>
            </a:pPr>
            <a:r>
              <a:rPr b="1"/>
              <a:t>Compensation:</a:t>
            </a:r>
            <a:r>
              <a:rPr/>
              <a:t> $40/hour at 20 hours/week, to grow at a rate of 3% annually, dependent on performance OR $40,000/year part-time salary with minimum 14 days PTO, 20 hours/week, to grow at a rate of 3% annually, dependent on performance</a:t>
            </a:r>
          </a:p>
          <a:p>
            <a:pPr lvl="0" indent="0" marL="0">
              <a:buNone/>
            </a:pPr>
            <a:r>
              <a:rPr b="1"/>
              <a:t>Duties:</a:t>
            </a:r>
            <a:r>
              <a:rPr/>
              <a:t> Responsibilities would remain as they currently are.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Full-Time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Technical and Marketing Communications Manager</a:t>
            </a:r>
          </a:p>
          <a:p>
            <a:pPr lvl="0" indent="0" marL="0">
              <a:buNone/>
            </a:pPr>
            <a:r>
              <a:rPr b="1"/>
              <a:t>Compensation:</a:t>
            </a:r>
            <a:r>
              <a:rPr/>
              <a:t> $80,000/year full-time salary with minimum 14 days PTO, 40 hours/week, to grow at a rate of 3% annually, dependent on performance</a:t>
            </a:r>
          </a:p>
          <a:p>
            <a:pPr lvl="0" indent="0" marL="0">
              <a:buNone/>
            </a:pPr>
            <a:r>
              <a:rPr b="1"/>
              <a:t>Increased Duties:</a:t>
            </a:r>
            <a:r>
              <a:rPr/>
              <a:t> Working full-time at the Phipps, I would be able to assume the following responsibilities, which would greatly improve the efficiency of workflow at the Phipps:</a:t>
            </a:r>
          </a:p>
          <a:p>
            <a:pPr lvl="0"/>
            <a:r>
              <a:rPr/>
              <a:t>Design of the marquees, community reports, and other brochures</a:t>
            </a:r>
          </a:p>
          <a:p>
            <a:pPr lvl="0"/>
            <a:r>
              <a:rPr/>
              <a:t>Design of logos, graphics, and artwork for plays, musicals, special events, and dance theater performances that can be fully manipulated and modified throughout the year</a:t>
            </a:r>
          </a:p>
          <a:p>
            <a:pPr lvl="0"/>
            <a:r>
              <a:rPr/>
              <a:t>Creation of physical marketing such as press releases</a:t>
            </a:r>
          </a:p>
          <a:p>
            <a:pPr lvl="0"/>
            <a:r>
              <a:rPr/>
              <a:t>Development of any new marketing, technical, or communications projects that are proposed</a:t>
            </a:r>
          </a:p>
          <a:p>
            <a:pPr lvl="0"/>
            <a:r>
              <a:rPr/>
              <a:t>Regular acquisition of photos and materials from Phipps events due to more frequent visits to the building.</a:t>
            </a:r>
          </a:p>
          <a:p>
            <a:pPr lvl="0"/>
            <a:r>
              <a:rPr/>
              <a:t>Exploration of new social media endeavors, namely YouTube Shorts (a popular American alternative to TikTok)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competitive payment model ensures my ability to work at the Phipps for many years to come. I left the teaching field because my wife is also a teacher, and ultimately, due to inflation and the incredibly expensive housing market, I realized that two teacher salaries were not remotely enough to sustain our lifestyle and provide for our now newborn son, Peregrine. I decided to acquire my master’s degree for the sole purpose of having a significantly higher salary than what a teacher can acquire. As I look to work full-time in January, these are dollar amounts that I will be looking for in my field; technical writers, information designers, and user experience designers make an average of $80,000 to $120,000 annually. Though this dollar amount may seem high, I urge you to review what we are currently spending on contracted designers, that can often charge between $60–100 per hour, significantly higher than my rate.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Closing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Phipps is unable to meet this higher compensation model, I will completely understand, but I will need to pursue other full-time work come January. Ultimately, I love the Phipps. This organization raised me, and I owe it a lot of credit for bringing me to the place I am today. However, providing for my family takes precedence to my emotional care and affection for the Phipps. Therefore, if this Phipps cannot meet this model, I will have to part ways, but I will part with love!</a:t>
            </a:r>
          </a:p>
          <a:p>
            <a:pPr lvl="0" indent="0" marL="0">
              <a:buNone/>
            </a:pPr>
            <a:r>
              <a:rPr/>
              <a:t>I am more than happy to negotiate and answer any questions or concerns you may have. Please feel free to contact me at digitalmarketing@thephipps.org or on my cell at 715.410.9109.</a:t>
            </a:r>
          </a:p>
          <a:p>
            <a:pPr lvl="0" indent="0" marL="0">
              <a:buNone/>
            </a:pPr>
            <a:r>
              <a:rPr b="1" i="1"/>
              <a:t>Note: This simple website was created for a single assignment in my Writing With Digital Technologies (Fall 2023)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Proposal: Part-Time or Full-Time</dc:title>
  <dc:creator/>
  <cp:keywords/>
  <dcterms:created xsi:type="dcterms:W3CDTF">2023-10-08T18:42:05Z</dcterms:created>
  <dcterms:modified xsi:type="dcterms:W3CDTF">2023-10-08T18:42:05Z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