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Responsibilities: Now and Future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My responsibilities have grown since arriving at the Phipps from solely digital marketing (namely emails and social media) to greater management of information and technical communication. Likewise, my role can continue to evolve for the growing and changing needs of the Phipps.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Current Responsibilities</a:t>
            </a:r>
          </a:p>
        </p:txBody>
      </p:sp>
      <p:sp>
        <p:nvSpPr>
          <p:cNvPr id="3" name="Content Placeholder 2"/>
          <p:cNvSpPr>
            <a:spLocks noGrp="1"/>
          </p:cNvSpPr>
          <p:nvPr>
            <p:ph idx="1"/>
          </p:nvPr>
        </p:nvSpPr>
        <p:spPr/>
        <p:txBody>
          <a:bodyPr/>
          <a:lstStyle/>
          <a:p>
            <a:pPr lvl="0" indent="0" marL="0">
              <a:buNone/>
            </a:pPr>
            <a:r>
              <a:rPr/>
              <a:t>My current responsibilities include elements of design, marketing, communications, and technical management. You can review my work anywhere on the Phipps social media sites, on ThePhipps.org, and, if you’re on the lists for emails, marquees, and the community reports, even in your own emails inboxes or on your coffee tables!</a:t>
            </a:r>
          </a:p>
          <a:p>
            <a:pPr lvl="0"/>
            <a:r>
              <a:rPr/>
              <a:t>Emails</a:t>
            </a:r>
          </a:p>
          <a:p>
            <a:pPr lvl="1"/>
            <a:r>
              <a:rPr/>
              <a:t>Biweekly What’s Abuzz community newsletter</a:t>
            </a:r>
          </a:p>
          <a:p>
            <a:pPr lvl="1"/>
            <a:r>
              <a:rPr/>
              <a:t>Donation drive emails</a:t>
            </a:r>
          </a:p>
          <a:p>
            <a:pPr lvl="1"/>
            <a:r>
              <a:rPr/>
              <a:t>Targeted performance emails</a:t>
            </a:r>
          </a:p>
          <a:p>
            <a:pPr lvl="1"/>
            <a:r>
              <a:rPr/>
              <a:t>Classes announcement and marketing emails</a:t>
            </a:r>
          </a:p>
          <a:p>
            <a:pPr lvl="1"/>
            <a:r>
              <a:rPr/>
              <a:t>Any other emails requested by administration</a:t>
            </a:r>
          </a:p>
          <a:p>
            <a:pPr lvl="0"/>
            <a:r>
              <a:rPr/>
              <a:t>Social media</a:t>
            </a:r>
          </a:p>
          <a:p>
            <a:pPr lvl="1"/>
            <a:r>
              <a:rPr/>
              <a:t>Design of social media graphics</a:t>
            </a:r>
          </a:p>
          <a:p>
            <a:pPr lvl="1"/>
            <a:r>
              <a:rPr/>
              <a:t>Creation and scheduling of social media posts</a:t>
            </a:r>
          </a:p>
          <a:p>
            <a:pPr lvl="1"/>
            <a:r>
              <a:rPr/>
              <a:t>Management of social media messaging, for community questions and comments</a:t>
            </a:r>
          </a:p>
          <a:p>
            <a:pPr lvl="0"/>
            <a:r>
              <a:rPr/>
              <a:t>Website management</a:t>
            </a:r>
          </a:p>
          <a:p>
            <a:pPr lvl="1"/>
            <a:r>
              <a:rPr/>
              <a:t>Creation of new pages</a:t>
            </a:r>
          </a:p>
          <a:p>
            <a:pPr lvl="1"/>
            <a:r>
              <a:rPr/>
              <a:t>Administration of redirects</a:t>
            </a:r>
          </a:p>
          <a:p>
            <a:pPr lvl="1"/>
            <a:r>
              <a:rPr/>
              <a:t>Manipulation of existing photos and artwork to fit different items</a:t>
            </a:r>
          </a:p>
          <a:p>
            <a:pPr lvl="1"/>
            <a:r>
              <a:rPr/>
              <a:t>Troubleshooting of broken of poor-performing aspects of the website</a:t>
            </a:r>
          </a:p>
          <a:p>
            <a:pPr lvl="1"/>
            <a:r>
              <a:rPr/>
              <a:t>Writing new content for pages</a:t>
            </a:r>
          </a:p>
          <a:p>
            <a:pPr lvl="0"/>
            <a:r>
              <a:rPr/>
              <a:t>Graphic design</a:t>
            </a:r>
          </a:p>
          <a:p>
            <a:pPr lvl="1"/>
            <a:r>
              <a:rPr/>
              <a:t>Creation of static and animated social media graphics</a:t>
            </a:r>
          </a:p>
          <a:p>
            <a:pPr lvl="1"/>
            <a:r>
              <a:rPr/>
              <a:t>Creation of artwork for all concerts and special events</a:t>
            </a:r>
          </a:p>
          <a:p>
            <a:pPr lvl="1"/>
            <a:r>
              <a:rPr/>
              <a:t>Manipulation of theater artwork from outside designer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Potential Future Responsibilities</a:t>
            </a:r>
          </a:p>
        </p:txBody>
      </p:sp>
      <p:sp>
        <p:nvSpPr>
          <p:cNvPr id="3" name="Content Placeholder 2"/>
          <p:cNvSpPr>
            <a:spLocks noGrp="1"/>
          </p:cNvSpPr>
          <p:nvPr>
            <p:ph idx="1"/>
          </p:nvPr>
        </p:nvSpPr>
        <p:spPr/>
        <p:txBody>
          <a:bodyPr/>
          <a:lstStyle/>
          <a:p>
            <a:pPr lvl="0" indent="0" marL="0">
              <a:buNone/>
            </a:pPr>
            <a:r>
              <a:rPr/>
              <a:t>Presented here are responsibilities that I do not currently oversee but have the ability to. Having me perform these duties would require me to work full-time for the Phipps.</a:t>
            </a:r>
          </a:p>
          <a:p>
            <a:pPr lvl="0"/>
            <a:r>
              <a:rPr/>
              <a:t>Graphic Design:</a:t>
            </a:r>
          </a:p>
          <a:p>
            <a:pPr lvl="1"/>
            <a:r>
              <a:rPr/>
              <a:t>Design of the marquees, community reports, and other brochures</a:t>
            </a:r>
          </a:p>
          <a:p>
            <a:pPr lvl="1"/>
            <a:r>
              <a:rPr/>
              <a:t>Design of logos, graphics, and artwork for plays, musicals, special events, and dance theater performances that can be fully manipulated and modified throughout the year</a:t>
            </a:r>
          </a:p>
          <a:p>
            <a:pPr lvl="0"/>
            <a:r>
              <a:rPr/>
              <a:t>Marketing:</a:t>
            </a:r>
          </a:p>
          <a:p>
            <a:pPr lvl="1"/>
            <a:r>
              <a:rPr/>
              <a:t>Creation and delivery of physical marketing endeavors such as press releases</a:t>
            </a:r>
          </a:p>
          <a:p>
            <a:pPr lvl="1"/>
            <a:r>
              <a:rPr/>
              <a:t>Development of any new marketing, technical, or communications projects that are proposed</a:t>
            </a:r>
          </a:p>
          <a:p>
            <a:pPr lvl="1"/>
            <a:r>
              <a:rPr/>
              <a:t>Regular acquisition of photos and materials from Phipps events due to more frequent visits to the building.</a:t>
            </a:r>
          </a:p>
          <a:p>
            <a:pPr lvl="0"/>
            <a:r>
              <a:rPr/>
              <a:t>Social media:</a:t>
            </a:r>
          </a:p>
          <a:p>
            <a:pPr lvl="1"/>
            <a:r>
              <a:rPr/>
              <a:t>Exploration of new social media endeavors, namely YouTube Shorts (a popular American alternative to TikTok)</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Responsibilities: Now and Future</dc:title>
  <dc:creator/>
  <cp:keywords/>
  <dcterms:created xsi:type="dcterms:W3CDTF">2023-10-08T18:42:08Z</dcterms:created>
  <dcterms:modified xsi:type="dcterms:W3CDTF">2023-10-08T18:42:08Z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