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FF3DEB-E168-47B2-A88A-1F0BF03B7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V-</a:t>
            </a:r>
            <a:r>
              <a:rPr lang="hu-HU" dirty="0" err="1"/>
              <a:t>badge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FA55B6C-DED2-4334-A48E-675A7A582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Bense Renáta</a:t>
            </a:r>
          </a:p>
        </p:txBody>
      </p:sp>
    </p:spTree>
    <p:extLst>
      <p:ext uri="{BB962C8B-B14F-4D97-AF65-F5344CB8AC3E}">
        <p14:creationId xmlns:p14="http://schemas.microsoft.com/office/powerpoint/2010/main" val="296977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3BAAD5-9755-41C5-B4CE-FE621A61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is az a v-</a:t>
            </a:r>
            <a:r>
              <a:rPr lang="hu-HU" dirty="0" err="1"/>
              <a:t>badge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16E780-4BFC-4DCA-86C9-83B5D7E7F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Magyarul: jelvény, kitűző</a:t>
            </a:r>
          </a:p>
          <a:p>
            <a:r>
              <a:rPr lang="hu-HU" dirty="0"/>
              <a:t>Egy olyan, bármilyen típusú elemhez használható komponens, ami segít felhívni a felhasználó figyelmét az adott elemre.</a:t>
            </a:r>
          </a:p>
          <a:p>
            <a:r>
              <a:rPr lang="hu-HU" dirty="0"/>
              <a:t>Alapértelmezetten az elem jobb felső sarkában jelenik meg.</a:t>
            </a:r>
          </a:p>
          <a:p>
            <a:r>
              <a:rPr lang="hu-HU" dirty="0"/>
              <a:t>Tartalmazhat akár szöveget, akár ikont.</a:t>
            </a:r>
          </a:p>
          <a:p>
            <a:r>
              <a:rPr lang="hu-HU" dirty="0"/>
              <a:t>Példa: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23E5F7-6819-4EDF-BD30-F5EC190A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533" y="4808621"/>
            <a:ext cx="1407359" cy="114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9F2CEA-BF94-4F0B-AD8E-0A0E4F22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Tulajdonságai</a:t>
            </a:r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005E3B55-CD64-4D63-A048-303289877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749150"/>
              </p:ext>
            </p:extLst>
          </p:nvPr>
        </p:nvGraphicFramePr>
        <p:xfrm>
          <a:off x="1103313" y="2052638"/>
          <a:ext cx="8947149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91241828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810775809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593341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Név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Típus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Mit jelent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9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Bottom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Az elem aljához igazítja a </a:t>
                      </a:r>
                      <a:r>
                        <a:rPr lang="hu-HU" dirty="0" err="1"/>
                        <a:t>badge</a:t>
                      </a:r>
                      <a:r>
                        <a:rPr lang="hu-HU" dirty="0"/>
                        <a:t>-t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41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Color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String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Beállítja a színt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Left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Az elem bal oldalára igazítja a </a:t>
                      </a:r>
                      <a:r>
                        <a:rPr lang="hu-HU" dirty="0" err="1"/>
                        <a:t>badge</a:t>
                      </a:r>
                      <a:r>
                        <a:rPr lang="hu-HU" dirty="0"/>
                        <a:t>-t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7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Beállítja az átfedést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34867"/>
                  </a:ext>
                </a:extLst>
              </a:tr>
            </a:tbl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388FE640-4063-4A4F-B851-3D6129429BE5}"/>
              </a:ext>
            </a:extLst>
          </p:cNvPr>
          <p:cNvSpPr txBox="1"/>
          <p:nvPr/>
        </p:nvSpPr>
        <p:spPr>
          <a:xfrm>
            <a:off x="1103313" y="4644708"/>
            <a:ext cx="536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Továbbiak: </a:t>
            </a:r>
            <a:r>
              <a:rPr lang="hu-HU" dirty="0" err="1"/>
              <a:t>mode</a:t>
            </a:r>
            <a:r>
              <a:rPr lang="hu-HU" dirty="0"/>
              <a:t>, </a:t>
            </a:r>
            <a:r>
              <a:rPr lang="hu-HU" dirty="0" err="1"/>
              <a:t>origin</a:t>
            </a:r>
            <a:r>
              <a:rPr lang="hu-HU" dirty="0"/>
              <a:t>, </a:t>
            </a:r>
            <a:r>
              <a:rPr lang="hu-HU" dirty="0" err="1"/>
              <a:t>transition</a:t>
            </a:r>
            <a:r>
              <a:rPr lang="hu-HU" dirty="0"/>
              <a:t>, </a:t>
            </a:r>
            <a:r>
              <a:rPr lang="hu-HU" dirty="0" err="1"/>
              <a:t>value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8028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94</Words>
  <Application>Microsoft Office PowerPoint</Application>
  <PresentationFormat>Szélesvásznú</PresentationFormat>
  <Paragraphs>25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V-badge</vt:lpstr>
      <vt:lpstr>Mi is az a v-badge?</vt:lpstr>
      <vt:lpstr>Tulajdonságai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V-badge</dc:title>
  <dc:creator>Bere317</dc:creator>
  <cp:lastModifiedBy> </cp:lastModifiedBy>
  <cp:revision>5</cp:revision>
  <dcterms:created xsi:type="dcterms:W3CDTF">2018-11-14T09:09:17Z</dcterms:created>
  <dcterms:modified xsi:type="dcterms:W3CDTF">2018-11-19T07:02:22Z</dcterms:modified>
</cp:coreProperties>
</file>