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4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8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A4A5-2104-4DF2-987B-FCBD03474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Untitled Mining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29B7-EC80-4DFA-BDA5-0D18CA893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A1D5-83E5-47BF-BE52-7C2CEE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301-6094-4021-9436-DF0FF774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Zoomed out picture with different zones and node types in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AA615-D9DA-4B0C-923C-4AFDA685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spawns per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region unique 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locked behind game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1198833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others think of “An Untitled Mining Game”?</a:t>
            </a:r>
          </a:p>
        </p:txBody>
      </p:sp>
    </p:spTree>
    <p:extLst>
      <p:ext uri="{BB962C8B-B14F-4D97-AF65-F5344CB8AC3E}">
        <p14:creationId xmlns:p14="http://schemas.microsoft.com/office/powerpoint/2010/main" val="42162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6FAF-6EEA-4250-BEF2-130559DD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2CFA-6D4E-445F-85EE-2644A55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0E97A-64FD-4BF5-BDEC-7A678DB59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Loosely Directed</a:t>
            </a:r>
          </a:p>
          <a:p>
            <a:r>
              <a:rPr lang="en-US" dirty="0"/>
              <a:t>Game Feel</a:t>
            </a:r>
          </a:p>
          <a:p>
            <a:r>
              <a:rPr lang="en-US" dirty="0"/>
              <a:t>General feedback and how to move forward (direction, movement, feedback and labels)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4DA19-6ED0-4770-BDFA-F010B174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End-to-End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81CD9-32F7-439E-94C9-213832A68C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Very Specific</a:t>
            </a:r>
          </a:p>
          <a:p>
            <a:r>
              <a:rPr lang="en-US" dirty="0"/>
              <a:t>Targeted Systems</a:t>
            </a:r>
          </a:p>
          <a:p>
            <a:r>
              <a:rPr lang="en-US" dirty="0"/>
              <a:t>Fixing what doesn’t work (mouse level, </a:t>
            </a:r>
            <a:r>
              <a:rPr lang="en-US"/>
              <a:t>dynamic input </a:t>
            </a:r>
            <a:r>
              <a:rPr lang="en-US" dirty="0"/>
              <a:t>+ static output)</a:t>
            </a:r>
          </a:p>
        </p:txBody>
      </p:sp>
    </p:spTree>
    <p:extLst>
      <p:ext uri="{BB962C8B-B14F-4D97-AF65-F5344CB8AC3E}">
        <p14:creationId xmlns:p14="http://schemas.microsoft.com/office/powerpoint/2010/main" val="15646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Demo +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966" y="4744864"/>
            <a:ext cx="8686800" cy="631270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cap="al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06BD7-FA43-4A90-8644-518F12C1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FA6B-B35F-4B74-9E57-ECD8DA67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cap="all" dirty="0"/>
              <a:t>What is “An Untitled Mining Game”?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9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11ED-F592-4CB5-9872-D7F4738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6AA9-7C40-43C5-8B41-330A4D08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Inspired by Idle Games (</a:t>
            </a:r>
            <a:r>
              <a:rPr lang="en-US" sz="2400" dirty="0" err="1"/>
              <a:t>AdVenture</a:t>
            </a:r>
            <a:r>
              <a:rPr lang="en-US" sz="2400" dirty="0"/>
              <a:t> Capitalist, Cookie Clicker, etc.)</a:t>
            </a:r>
          </a:p>
          <a:p>
            <a:r>
              <a:rPr lang="en-US" sz="2400" dirty="0"/>
              <a:t>Encourage Active Engagement, Idle is a Bad Word®</a:t>
            </a:r>
          </a:p>
          <a:p>
            <a:r>
              <a:rPr lang="en-US" sz="2400" dirty="0"/>
              <a:t>Incremental Game, Big numbers go </a:t>
            </a:r>
            <a:r>
              <a:rPr lang="en-US" sz="2400" i="1" dirty="0"/>
              <a:t>WOOSH</a:t>
            </a:r>
          </a:p>
          <a:p>
            <a:r>
              <a:rPr lang="en-US" sz="2400" dirty="0"/>
              <a:t>Designed around core “Mine, Refine, Upgrade”</a:t>
            </a:r>
          </a:p>
        </p:txBody>
      </p:sp>
    </p:spTree>
    <p:extLst>
      <p:ext uri="{BB962C8B-B14F-4D97-AF65-F5344CB8AC3E}">
        <p14:creationId xmlns:p14="http://schemas.microsoft.com/office/powerpoint/2010/main" val="107008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I use to create “An Untitled Mining Game”?</a:t>
            </a:r>
          </a:p>
        </p:txBody>
      </p:sp>
    </p:spTree>
    <p:extLst>
      <p:ext uri="{BB962C8B-B14F-4D97-AF65-F5344CB8AC3E}">
        <p14:creationId xmlns:p14="http://schemas.microsoft.com/office/powerpoint/2010/main" val="4880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2A018C-865F-463F-944D-5C2ED23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8849B-C66C-41F3-80F9-277CCD95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8496F0-9BED-4FA0-843A-7A21943C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07FF13-A7EB-4465-B3A3-E8B26C04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805-93E1-47AE-B79C-118D50EB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958419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Game Maker Studio 2, GML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GMS over tools like Unity?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Worthwhile Experience?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Asset Creation and Credits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8AC817-B4B8-429C-B507-074E447C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0B18D8-C579-42C4-80E7-118866B9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8F23F-80CD-4CDB-9817-D85CAA982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FB4353D-FD0A-462E-BB56-F9935B53F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631" r="8460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325370-A7EA-4294-B4F2-3282DB3DF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070B6-C738-4874-9F3C-09E5E685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Development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966" y="4744864"/>
            <a:ext cx="8686800" cy="631270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Yeah, but like, </a:t>
            </a:r>
            <a:r>
              <a:rPr lang="en-US" i="1" cap="all" dirty="0"/>
              <a:t>how</a:t>
            </a:r>
            <a:r>
              <a:rPr lang="en-US" cap="all" dirty="0"/>
              <a:t> did I create “An Untitled Mining Game”?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AB7B-43B0-44BC-9F66-418B3EA9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Systems Driven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FEF6-F006-41A6-816A-7CCEF2DA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Function First, Fun Later</a:t>
            </a:r>
          </a:p>
          <a:p>
            <a:r>
              <a:rPr lang="en-US" dirty="0"/>
              <a:t>Rapid creation, feedback, and implementation</a:t>
            </a:r>
          </a:p>
          <a:p>
            <a:r>
              <a:rPr lang="en-US" dirty="0"/>
              <a:t>Forward thinking and dynamic, but you can always refactor later</a:t>
            </a:r>
          </a:p>
          <a:p>
            <a:r>
              <a:rPr lang="en-US" dirty="0"/>
              <a:t>Decomposition and specifics (Nodes, Structs, Zones)</a:t>
            </a:r>
          </a:p>
        </p:txBody>
      </p:sp>
    </p:spTree>
    <p:extLst>
      <p:ext uri="{BB962C8B-B14F-4D97-AF65-F5344CB8AC3E}">
        <p14:creationId xmlns:p14="http://schemas.microsoft.com/office/powerpoint/2010/main" val="64422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13E-E632-4D9E-836A-49EC0057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23E8-E0DA-4EF7-91D3-282E6769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 of player breaking node in one area and seeing mats spawn then moving to another area and breaking a different type of rock, let it show magnetism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A5A09-42E2-477E-8772-5310CBE9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health and varying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Controlled by Parent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Determined by a zone-specific spawner</a:t>
            </a:r>
          </a:p>
        </p:txBody>
      </p:sp>
    </p:spTree>
    <p:extLst>
      <p:ext uri="{BB962C8B-B14F-4D97-AF65-F5344CB8AC3E}">
        <p14:creationId xmlns:p14="http://schemas.microsoft.com/office/powerpoint/2010/main" val="197204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2D9A-4BA1-4CD3-B906-E94D51C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36B6-FF2E-46C3-8AEC-57965425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 of pebble refiner spiting out inf shinny, being leveled up, then doing it faster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81E1-6E34-4FE4-81A2-8B474853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structs with different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 leveling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Buildable by the player (see demo)</a:t>
            </a:r>
          </a:p>
        </p:txBody>
      </p:sp>
    </p:spTree>
    <p:extLst>
      <p:ext uri="{BB962C8B-B14F-4D97-AF65-F5344CB8AC3E}">
        <p14:creationId xmlns:p14="http://schemas.microsoft.com/office/powerpoint/2010/main" val="280978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310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An Untitled Mining Game</vt:lpstr>
      <vt:lpstr>Overview</vt:lpstr>
      <vt:lpstr>Overview</vt:lpstr>
      <vt:lpstr>Technologies used</vt:lpstr>
      <vt:lpstr>Technologies Used</vt:lpstr>
      <vt:lpstr>Development Process</vt:lpstr>
      <vt:lpstr>Systems Driven Agile Development</vt:lpstr>
      <vt:lpstr>Nodes</vt:lpstr>
      <vt:lpstr>Structs</vt:lpstr>
      <vt:lpstr>Zones</vt:lpstr>
      <vt:lpstr>Testing</vt:lpstr>
      <vt:lpstr>Two Types of Tests</vt:lpstr>
      <vt:lpstr>Demo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Untitled Mining Game</dc:title>
  <dc:creator>Ezra L. Skwarka</dc:creator>
  <cp:lastModifiedBy>Ezra L. Skwarka</cp:lastModifiedBy>
  <cp:revision>4</cp:revision>
  <dcterms:created xsi:type="dcterms:W3CDTF">2021-05-18T15:28:40Z</dcterms:created>
  <dcterms:modified xsi:type="dcterms:W3CDTF">2021-05-18T15:58:23Z</dcterms:modified>
</cp:coreProperties>
</file>