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9" r:id="rId5"/>
    <p:sldId id="260" r:id="rId6"/>
    <p:sldId id="262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ckwiki.com/index.php/Garden_of_Eden_Creation_Kit" TargetMode="External"/><Relationship Id="rId7" Type="http://schemas.openxmlformats.org/officeDocument/2006/relationships/hyperlink" Target="https://www.nexusmods.com/newvegas/mods/68714" TargetMode="External"/><Relationship Id="rId2" Type="http://schemas.openxmlformats.org/officeDocument/2006/relationships/hyperlink" Target="https://store.steampowered.com/app/22380/Fallout_New_Vega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xusmods.com/newvegas/mods/66537" TargetMode="External"/><Relationship Id="rId5" Type="http://schemas.openxmlformats.org/officeDocument/2006/relationships/hyperlink" Target="https://www.nexusmods.com/newvegas/mods/53635" TargetMode="External"/><Relationship Id="rId4" Type="http://schemas.openxmlformats.org/officeDocument/2006/relationships/hyperlink" Target="https://github.com/xNVSE/NV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XaE2-kDyWs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79BB-C6F6-40FF-8280-483A961DC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992" y="1806770"/>
            <a:ext cx="10386016" cy="2677648"/>
          </a:xfrm>
        </p:spPr>
        <p:txBody>
          <a:bodyPr/>
          <a:lstStyle/>
          <a:p>
            <a:r>
              <a:rPr lang="en-US" dirty="0"/>
              <a:t>Mario Nakazawa Companion and Quest Mod for Fallout: New Vegas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2C3A3-37BB-4C25-8F66-D99BD0FFA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Logan Owens, For CSC 486 Computer Design Practicum</a:t>
            </a:r>
          </a:p>
        </p:txBody>
      </p:sp>
    </p:spTree>
    <p:extLst>
      <p:ext uri="{BB962C8B-B14F-4D97-AF65-F5344CB8AC3E}">
        <p14:creationId xmlns:p14="http://schemas.microsoft.com/office/powerpoint/2010/main" val="52762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EA0A-70CA-43DA-82A6-37713165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I Learned: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433CD-00C5-4199-BA0D-18D48928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More advanced usage of the GECK</a:t>
            </a:r>
          </a:p>
          <a:p>
            <a:r>
              <a:rPr lang="en-US" sz="2400" dirty="0"/>
              <a:t>How to create and manage systems that work together</a:t>
            </a:r>
          </a:p>
          <a:p>
            <a:r>
              <a:rPr lang="en-US" sz="2400" dirty="0"/>
              <a:t>Self-sufficiency while problem solving</a:t>
            </a:r>
          </a:p>
          <a:p>
            <a:r>
              <a:rPr lang="en-US" sz="2400" dirty="0"/>
              <a:t>How to manage frustration when “roadblocking”  </a:t>
            </a:r>
          </a:p>
        </p:txBody>
      </p:sp>
    </p:spTree>
    <p:extLst>
      <p:ext uri="{BB962C8B-B14F-4D97-AF65-F5344CB8AC3E}">
        <p14:creationId xmlns:p14="http://schemas.microsoft.com/office/powerpoint/2010/main" val="410346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A1DE-74D4-4522-9453-E2989CAD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6EB5-D716-4BB3-AF77-44A59ACB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https://store.steampowered.com/app/22380/Fallout_New_Vegas/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https://geckwiki.com/index.php/Garden_of_Eden_Creation_Kit</a:t>
            </a:r>
            <a:endParaRPr lang="en-US" sz="2000" dirty="0"/>
          </a:p>
          <a:p>
            <a:r>
              <a:rPr lang="sv-SE" sz="2000" dirty="0">
                <a:hlinkClick r:id="rId4"/>
              </a:rPr>
              <a:t>https://github.com/xNVSE/NVSE</a:t>
            </a:r>
            <a:endParaRPr lang="sv-SE" sz="2000" dirty="0"/>
          </a:p>
          <a:p>
            <a:r>
              <a:rPr lang="en-US" sz="2000" dirty="0">
                <a:hlinkClick r:id="rId5"/>
              </a:rPr>
              <a:t>https://www.nexusmods.com/newvegas/mods/53635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https://www.nexusmods.com/newvegas/mods/66537</a:t>
            </a:r>
            <a:endParaRPr lang="en-US" sz="2000" dirty="0"/>
          </a:p>
          <a:p>
            <a:r>
              <a:rPr lang="da-DK" sz="2000" dirty="0">
                <a:hlinkClick r:id="rId7"/>
              </a:rPr>
              <a:t>https://www.nexusmods.com/newvegas/mods</a:t>
            </a:r>
            <a:r>
              <a:rPr lang="da-DK" sz="2000">
                <a:hlinkClick r:id="rId7"/>
              </a:rPr>
              <a:t>/68714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70CB-F748-464A-8FA4-CE8BF7F1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D3F3-3FBB-4C59-940D-27BD889FE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would Mario be like as a companion in a video game?</a:t>
            </a:r>
          </a:p>
          <a:p>
            <a:r>
              <a:rPr lang="en-US" sz="2400" dirty="0"/>
              <a:t>Explain Mario’s presence with a short and simple quest</a:t>
            </a:r>
          </a:p>
          <a:p>
            <a:r>
              <a:rPr lang="en-US" sz="2400" dirty="0"/>
              <a:t>An easy-to-understand head start for new players</a:t>
            </a:r>
          </a:p>
          <a:p>
            <a:r>
              <a:rPr lang="en-US" sz="2400" dirty="0"/>
              <a:t>Entertainment for new and returning players alike</a:t>
            </a:r>
          </a:p>
        </p:txBody>
      </p:sp>
    </p:spTree>
    <p:extLst>
      <p:ext uri="{BB962C8B-B14F-4D97-AF65-F5344CB8AC3E}">
        <p14:creationId xmlns:p14="http://schemas.microsoft.com/office/powerpoint/2010/main" val="268374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5903-E382-4D93-839E-E8610E65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Usage: Who Would Use This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26F2-A8FC-4930-A2AA-38A228026F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New and returning players</a:t>
            </a:r>
          </a:p>
          <a:p>
            <a:r>
              <a:rPr lang="en-US" sz="2400" dirty="0"/>
              <a:t>Those who are looking for a companion to assist them in the early game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6DD4-E0F2-4E01-A1E0-7911C96AA8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Rough battles in the early game</a:t>
            </a:r>
          </a:p>
          <a:p>
            <a:r>
              <a:rPr lang="en-US" sz="2400" dirty="0"/>
              <a:t>Entertainment</a:t>
            </a:r>
          </a:p>
          <a:p>
            <a:r>
              <a:rPr lang="en-US" sz="2400" dirty="0"/>
              <a:t>A companion who levels with the player</a:t>
            </a:r>
          </a:p>
        </p:txBody>
      </p:sp>
    </p:spTree>
    <p:extLst>
      <p:ext uri="{BB962C8B-B14F-4D97-AF65-F5344CB8AC3E}">
        <p14:creationId xmlns:p14="http://schemas.microsoft.com/office/powerpoint/2010/main" val="21810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F0F1-44B5-4AD3-9CF9-1AFC6959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Used to Create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E51D-B6E6-43D0-9B4E-638997B7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Fallout: New Vegas </a:t>
            </a:r>
          </a:p>
          <a:p>
            <a:r>
              <a:rPr lang="en-US" sz="2400" dirty="0"/>
              <a:t>Garden of Eden Creation Kit (GECK) </a:t>
            </a:r>
          </a:p>
          <a:p>
            <a:r>
              <a:rPr lang="sv-SE" sz="2400" dirty="0"/>
              <a:t>New Vegas Script Extender (xNVSE)</a:t>
            </a:r>
          </a:p>
          <a:p>
            <a:r>
              <a:rPr lang="en-US" sz="2400" dirty="0"/>
              <a:t>New Vegas Anti Crash (NVAC) </a:t>
            </a:r>
          </a:p>
          <a:p>
            <a:r>
              <a:rPr lang="en-US" sz="2400" dirty="0"/>
              <a:t>New Vegas Tick Fix (NVTF)</a:t>
            </a:r>
          </a:p>
          <a:p>
            <a:r>
              <a:rPr lang="da-DK" sz="2400" dirty="0"/>
              <a:t>Mod Limit Fix</a:t>
            </a:r>
          </a:p>
        </p:txBody>
      </p:sp>
    </p:spTree>
    <p:extLst>
      <p:ext uri="{BB962C8B-B14F-4D97-AF65-F5344CB8AC3E}">
        <p14:creationId xmlns:p14="http://schemas.microsoft.com/office/powerpoint/2010/main" val="365695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BAD7-F519-4F18-857D-B5509015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E9E8-713B-426D-80BD-42DD38FD0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/>
              <a:t>Quest with four different endings</a:t>
            </a:r>
          </a:p>
          <a:p>
            <a:r>
              <a:rPr lang="en-US" sz="2400" dirty="0"/>
              <a:t>Companion with several functions</a:t>
            </a:r>
          </a:p>
          <a:p>
            <a:r>
              <a:rPr lang="en-US" sz="2400" dirty="0"/>
              <a:t>New locations</a:t>
            </a:r>
          </a:p>
        </p:txBody>
      </p:sp>
    </p:spTree>
    <p:extLst>
      <p:ext uri="{BB962C8B-B14F-4D97-AF65-F5344CB8AC3E}">
        <p14:creationId xmlns:p14="http://schemas.microsoft.com/office/powerpoint/2010/main" val="189591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A113-9112-4F85-BAE4-AF9B17DB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D743-13D0-4997-A55B-98D6BC5F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/>
              <a:t>Iterative, </a:t>
            </a:r>
            <a:r>
              <a:rPr lang="en-US" sz="2400" i="1" dirty="0"/>
              <a:t>very </a:t>
            </a:r>
            <a:r>
              <a:rPr lang="en-US" sz="2400" dirty="0"/>
              <a:t>iterative</a:t>
            </a:r>
          </a:p>
          <a:p>
            <a:r>
              <a:rPr lang="en-US" sz="2400" dirty="0"/>
              <a:t>Create a piece of the project in the GECK, check it in game, apply fixes if necessary</a:t>
            </a:r>
          </a:p>
        </p:txBody>
      </p:sp>
    </p:spTree>
    <p:extLst>
      <p:ext uri="{BB962C8B-B14F-4D97-AF65-F5344CB8AC3E}">
        <p14:creationId xmlns:p14="http://schemas.microsoft.com/office/powerpoint/2010/main" val="80920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8CD8-F813-4391-85E4-48FED0D8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Results: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CF87-01F1-437D-A420-09B34B28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/>
              <a:t>Creating systems and making sure they work as intended</a:t>
            </a:r>
          </a:p>
          <a:p>
            <a:r>
              <a:rPr lang="en-US" sz="2400" dirty="0"/>
              <a:t>Due to the nature of the tool, I couldn’t make certain mistakes (scripts refusing to save if not correct)</a:t>
            </a:r>
          </a:p>
          <a:p>
            <a:r>
              <a:rPr lang="en-US" sz="2400" dirty="0"/>
              <a:t>Very easy to find certain bugs since you had to interact with them (dialogue showing up when it shouldn’t)</a:t>
            </a:r>
          </a:p>
        </p:txBody>
      </p:sp>
    </p:spTree>
    <p:extLst>
      <p:ext uri="{BB962C8B-B14F-4D97-AF65-F5344CB8AC3E}">
        <p14:creationId xmlns:p14="http://schemas.microsoft.com/office/powerpoint/2010/main" val="371456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BAD3-46A2-4FE5-A7DD-50A7C41A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Results: Ad Hoc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F014-29FD-4B2F-BD3A-39EE6638F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0336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How did my testers interact with my project when they used it?</a:t>
            </a:r>
          </a:p>
          <a:p>
            <a:r>
              <a:rPr lang="en-US" sz="2400" dirty="0"/>
              <a:t>Both testers tried to kill Mario, but he is essential (doesn’t die, only falls unconscious)</a:t>
            </a:r>
          </a:p>
          <a:p>
            <a:r>
              <a:rPr lang="en-US" sz="2400" dirty="0"/>
              <a:t>Both testers were killed by Mario (working as intended)</a:t>
            </a:r>
          </a:p>
          <a:p>
            <a:r>
              <a:rPr lang="en-US" sz="2400" dirty="0"/>
              <a:t>Quest was easy to navigate</a:t>
            </a:r>
          </a:p>
          <a:p>
            <a:r>
              <a:rPr lang="en-US" sz="2400" dirty="0"/>
              <a:t>Lockpick skill for safe was too high (the skill check was lowered)</a:t>
            </a:r>
          </a:p>
          <a:p>
            <a:r>
              <a:rPr lang="en-US" sz="2400" dirty="0"/>
              <a:t>Both testers missed the optional objectives</a:t>
            </a:r>
          </a:p>
        </p:txBody>
      </p:sp>
    </p:spTree>
    <p:extLst>
      <p:ext uri="{BB962C8B-B14F-4D97-AF65-F5344CB8AC3E}">
        <p14:creationId xmlns:p14="http://schemas.microsoft.com/office/powerpoint/2010/main" val="237054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1A33-3ACC-461F-9D90-3E09F5C1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</p:txBody>
      </p:sp>
      <p:pic>
        <p:nvPicPr>
          <p:cNvPr id="4" name="Online Media 3" title="CSC486 Final Presentation Demo">
            <a:hlinkClick r:id="" action="ppaction://media"/>
            <a:extLst>
              <a:ext uri="{FF2B5EF4-FFF2-40B4-BE49-F238E27FC236}">
                <a16:creationId xmlns:a16="http://schemas.microsoft.com/office/drawing/2014/main" id="{95818E29-D229-46B6-BEC9-08B9F3A28E3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72955" y="1680632"/>
            <a:ext cx="8446090" cy="477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8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167</TotalTime>
  <Words>435</Words>
  <Application>Microsoft Office PowerPoint</Application>
  <PresentationFormat>Widescreen</PresentationFormat>
  <Paragraphs>51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Mario Nakazawa Companion and Quest Mod for Fallout: New Vegas</vt:lpstr>
      <vt:lpstr>Project Overview:</vt:lpstr>
      <vt:lpstr>Usage: Who Would Use This and Why?</vt:lpstr>
      <vt:lpstr>What Was Used to Create This?</vt:lpstr>
      <vt:lpstr>Features:</vt:lpstr>
      <vt:lpstr>Design Process</vt:lpstr>
      <vt:lpstr>Testing Results: Unit Testing</vt:lpstr>
      <vt:lpstr>Testing Results: Ad Hoc</vt:lpstr>
      <vt:lpstr>Demo:</vt:lpstr>
      <vt:lpstr>What Have I Learned:</vt:lpstr>
      <vt:lpstr>Sources Used: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 Nakazawa Companion and Quest Mod for Fallout: New Vegas</dc:title>
  <dc:creator>Logan L. Owens</dc:creator>
  <cp:lastModifiedBy>Logan L. Owens</cp:lastModifiedBy>
  <cp:revision>22</cp:revision>
  <dcterms:created xsi:type="dcterms:W3CDTF">2021-05-14T00:38:58Z</dcterms:created>
  <dcterms:modified xsi:type="dcterms:W3CDTF">2021-05-18T18:17:27Z</dcterms:modified>
</cp:coreProperties>
</file>