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5" r:id="rId8"/>
    <p:sldId id="267" r:id="rId9"/>
    <p:sldId id="269" r:id="rId10"/>
    <p:sldId id="276" r:id="rId11"/>
    <p:sldId id="274" r:id="rId12"/>
    <p:sldId id="270" r:id="rId13"/>
    <p:sldId id="27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54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binsonkal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binsonka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Dog-Whistle Disinter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819400"/>
            <a:ext cx="8735325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Bringing hateful online language to light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Author: Kaleb Robinson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762000"/>
            <a:ext cx="10360501" cy="7366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09529" cy="454152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://robinsonkal.github.io/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Digital Dog-Whistle?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Dog-whistles are coded hateful language</a:t>
            </a:r>
          </a:p>
          <a:p>
            <a:r>
              <a:rPr lang="en-US" dirty="0" smtClean="0"/>
              <a:t>“Digital” dog-whistles, appear online</a:t>
            </a:r>
          </a:p>
          <a:p>
            <a:r>
              <a:rPr lang="en-US" dirty="0" smtClean="0"/>
              <a:t>Are used in extremist groups to communicate in secret</a:t>
            </a:r>
          </a:p>
          <a:p>
            <a:r>
              <a:rPr lang="en-US" dirty="0" smtClean="0"/>
              <a:t>Are linked to the spread of fascism, racism, homophobia, etc.</a:t>
            </a:r>
          </a:p>
          <a:p>
            <a:r>
              <a:rPr lang="en-US" dirty="0" smtClean="0"/>
              <a:t>Dog whistles are good for indoctrination</a:t>
            </a:r>
          </a:p>
          <a:p>
            <a:r>
              <a:rPr lang="en-US" dirty="0" smtClean="0"/>
              <a:t>They hide hate 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the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bring</a:t>
            </a:r>
            <a:r>
              <a:rPr lang="en-US" dirty="0" smtClean="0"/>
              <a:t> to light the usage of dog whistles online</a:t>
            </a:r>
          </a:p>
          <a:p>
            <a:r>
              <a:rPr lang="en-US" dirty="0" smtClean="0"/>
              <a:t>Inform the public why it is problematic</a:t>
            </a:r>
          </a:p>
          <a:p>
            <a:r>
              <a:rPr lang="en-US" dirty="0" smtClean="0"/>
              <a:t>Act as a sort of “PSA” </a:t>
            </a:r>
          </a:p>
          <a:p>
            <a:r>
              <a:rPr lang="en-US" dirty="0" smtClean="0"/>
              <a:t>Prevent indoctrination</a:t>
            </a:r>
          </a:p>
          <a:p>
            <a:r>
              <a:rPr lang="en-US" dirty="0" smtClean="0"/>
              <a:t>Expose online dog-whistles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3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“Disinter” and not “Detector”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Disinter means to un-Earth or bring to light</a:t>
            </a:r>
          </a:p>
          <a:p>
            <a:r>
              <a:rPr lang="en-US" dirty="0" smtClean="0"/>
              <a:t>My project doesn’t “Detect” anything</a:t>
            </a:r>
          </a:p>
          <a:p>
            <a:r>
              <a:rPr lang="en-US" dirty="0" smtClean="0"/>
              <a:t>It finds these words and shows them</a:t>
            </a:r>
          </a:p>
          <a:p>
            <a:r>
              <a:rPr lang="en-US" dirty="0" smtClean="0"/>
              <a:t>Not perfect, but I like the term</a:t>
            </a:r>
          </a:p>
          <a:p>
            <a:r>
              <a:rPr lang="en-US" dirty="0" smtClean="0"/>
              <a:t>The word Disinter starts with a D, more catchy!</a:t>
            </a:r>
          </a:p>
        </p:txBody>
      </p:sp>
    </p:spTree>
    <p:extLst>
      <p:ext uri="{BB962C8B-B14F-4D97-AF65-F5344CB8AC3E}">
        <p14:creationId xmlns:p14="http://schemas.microsoft.com/office/powerpoint/2010/main" val="16850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Digital Dog-Whistle Disinter Work?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“corpus” to get a list of most used words</a:t>
            </a:r>
          </a:p>
          <a:p>
            <a:r>
              <a:rPr lang="en-US" dirty="0" smtClean="0"/>
              <a:t>Generated from Reuters online news</a:t>
            </a:r>
          </a:p>
          <a:p>
            <a:r>
              <a:rPr lang="en-US" dirty="0" smtClean="0"/>
              <a:t>Uses this list to generalize the appearance of words in normal speech</a:t>
            </a:r>
          </a:p>
          <a:p>
            <a:r>
              <a:rPr lang="en-US" dirty="0" smtClean="0"/>
              <a:t>Scrapes text data from an online source, creates list</a:t>
            </a:r>
          </a:p>
          <a:p>
            <a:r>
              <a:rPr lang="en-US" dirty="0" smtClean="0"/>
              <a:t>Compares the two lists, displays them graphically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28600"/>
            <a:ext cx="10360501" cy="1223963"/>
          </a:xfrm>
        </p:spPr>
        <p:txBody>
          <a:bodyPr/>
          <a:lstStyle/>
          <a:p>
            <a:r>
              <a:rPr lang="en-US" dirty="0" smtClean="0"/>
              <a:t>Limitations of the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0412" y="1524000"/>
            <a:ext cx="10360501" cy="4465320"/>
          </a:xfrm>
        </p:spPr>
        <p:txBody>
          <a:bodyPr/>
          <a:lstStyle/>
          <a:p>
            <a:r>
              <a:rPr lang="en-US" dirty="0" smtClean="0"/>
              <a:t>Reuters is a business source</a:t>
            </a:r>
          </a:p>
          <a:p>
            <a:r>
              <a:rPr lang="en-US" dirty="0" smtClean="0"/>
              <a:t>Takes form one source not many</a:t>
            </a:r>
          </a:p>
          <a:p>
            <a:r>
              <a:rPr lang="en-US" dirty="0" smtClean="0"/>
              <a:t>NLTK sentiment analysis is positive and negative</a:t>
            </a:r>
          </a:p>
          <a:p>
            <a:r>
              <a:rPr lang="en-US" dirty="0" smtClean="0"/>
              <a:t>Different sites uses different lingo</a:t>
            </a:r>
          </a:p>
          <a:p>
            <a:r>
              <a:rPr lang="en-US" dirty="0" smtClean="0"/>
              <a:t>Doesn’t capture atypical words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87" y="3817354"/>
            <a:ext cx="6334125" cy="28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28600"/>
            <a:ext cx="10360501" cy="12239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0412" y="1524000"/>
            <a:ext cx="10360501" cy="4465320"/>
          </a:xfrm>
        </p:spPr>
        <p:txBody>
          <a:bodyPr/>
          <a:lstStyle/>
          <a:p>
            <a:r>
              <a:rPr lang="en-US" dirty="0" smtClean="0"/>
              <a:t>End to End test</a:t>
            </a:r>
          </a:p>
          <a:p>
            <a:r>
              <a:rPr lang="en-US" dirty="0" smtClean="0"/>
              <a:t>Unit test</a:t>
            </a:r>
          </a:p>
          <a:p>
            <a:r>
              <a:rPr lang="en-US" dirty="0" smtClean="0"/>
              <a:t>End to End testing revealed a couple of bugs</a:t>
            </a:r>
          </a:p>
          <a:p>
            <a:r>
              <a:rPr lang="en-US" dirty="0" smtClean="0"/>
              <a:t>Unit testing helped to explain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28600"/>
            <a:ext cx="10360501" cy="12239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0412" y="1524000"/>
            <a:ext cx="10360501" cy="4465320"/>
          </a:xfrm>
        </p:spPr>
        <p:txBody>
          <a:bodyPr/>
          <a:lstStyle/>
          <a:p>
            <a:r>
              <a:rPr lang="en-US" dirty="0" smtClean="0"/>
              <a:t>Word processing can take a long time</a:t>
            </a:r>
          </a:p>
          <a:p>
            <a:r>
              <a:rPr lang="en-US" dirty="0" smtClean="0"/>
              <a:t>Dog-whistles are hard to distinguish</a:t>
            </a:r>
          </a:p>
          <a:p>
            <a:r>
              <a:rPr lang="en-US" dirty="0" smtClean="0"/>
              <a:t>HTML experience</a:t>
            </a:r>
          </a:p>
          <a:p>
            <a:r>
              <a:rPr lang="en-US" dirty="0" smtClean="0"/>
              <a:t>Web scraping can be a delicate process</a:t>
            </a:r>
          </a:p>
          <a:p>
            <a:r>
              <a:rPr lang="en-US" dirty="0" smtClean="0"/>
              <a:t>Error handling is important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4" y="762000"/>
            <a:ext cx="10360501" cy="736600"/>
          </a:xfrm>
        </p:spPr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6612" y="1828800"/>
            <a:ext cx="10209529" cy="4541520"/>
          </a:xfrm>
        </p:spPr>
        <p:txBody>
          <a:bodyPr/>
          <a:lstStyle/>
          <a:p>
            <a:r>
              <a:rPr lang="en-US" dirty="0" smtClean="0"/>
              <a:t>Anyone can access it</a:t>
            </a:r>
          </a:p>
          <a:p>
            <a:r>
              <a:rPr lang="en-US" dirty="0" smtClean="0"/>
              <a:t>Acts as a sort of PSA</a:t>
            </a:r>
          </a:p>
          <a:p>
            <a:r>
              <a:rPr lang="en-US" dirty="0" smtClean="0"/>
              <a:t>Explains the issue</a:t>
            </a:r>
          </a:p>
          <a:p>
            <a:r>
              <a:rPr lang="en-US" dirty="0" smtClean="0"/>
              <a:t>Links to outside sources</a:t>
            </a:r>
          </a:p>
          <a:p>
            <a:r>
              <a:rPr lang="en-US" dirty="0" smtClean="0"/>
              <a:t>Features the Digital Dog-whistle Disinter</a:t>
            </a:r>
          </a:p>
          <a:p>
            <a:r>
              <a:rPr lang="en-US" dirty="0">
                <a:hlinkClick r:id="rId3"/>
              </a:rPr>
              <a:t>https://robinsonkal.github.io/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096" y="533400"/>
            <a:ext cx="6018529" cy="32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4181</TotalTime>
  <Words>320</Words>
  <Application>Microsoft Office PowerPoint</Application>
  <PresentationFormat>Custom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Digital Dog-Whistle Disinter</vt:lpstr>
      <vt:lpstr>What is a Digital Dog-Whistle?</vt:lpstr>
      <vt:lpstr>Vision for the Project</vt:lpstr>
      <vt:lpstr>Why “Disinter” and not “Detector”</vt:lpstr>
      <vt:lpstr>How does the Digital Dog-Whistle Disinter Work?</vt:lpstr>
      <vt:lpstr>Limitations of the System</vt:lpstr>
      <vt:lpstr>Testing</vt:lpstr>
      <vt:lpstr>Lessons Learned</vt:lpstr>
      <vt:lpstr>The Website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Dog-Whistle Disinter</dc:title>
  <dc:creator>Kaleb G. Robinson</dc:creator>
  <cp:lastModifiedBy>Kaleb G. Robinson</cp:lastModifiedBy>
  <cp:revision>27</cp:revision>
  <dcterms:created xsi:type="dcterms:W3CDTF">2021-05-17T18:04:06Z</dcterms:created>
  <dcterms:modified xsi:type="dcterms:W3CDTF">2021-05-20T15:45:43Z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