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png"/>
  <Default Extension="wdp" ContentType="image/vnd.ms-photo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5005" r:id="rId7"/>
  </p:sldMasterIdLst>
  <p:notesMasterIdLst>
    <p:notesMasterId r:id="rId9"/>
  </p:notesMasterIdLst>
  <p:sldIdLst>
    <p:sldId id="258" r:id="rId11"/>
    <p:sldId id="261" r:id="rId12"/>
    <p:sldId id="262" r:id="rId13"/>
    <p:sldId id="263" r:id="rId14"/>
    <p:sldId id="256" r:id="rId15"/>
    <p:sldId id="264" r:id="rId16"/>
    <p:sldId id="267" r:id="rId17"/>
    <p:sldId id="268" r:id="rId18"/>
    <p:sldId id="269" r:id="rId19"/>
    <p:sldId id="274" r:id="rId20"/>
    <p:sldId id="270" r:id="rId21"/>
    <p:sldId id="275" r:id="rId22"/>
    <p:sldId id="271" r:id="rId23"/>
    <p:sldId id="276" r:id="rId24"/>
    <p:sldId id="272" r:id="rId25"/>
    <p:sldId id="277" r:id="rId26"/>
    <p:sldId id="273" r:id="rId27"/>
    <p:sldId id="278" r:id="rId28"/>
    <p:sldId id="26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000000"/>
    <a:srgbClr val="404040"/>
    <a:srgbClr val="7F7F7F"/>
    <a:srgbClr val="BFBFBF"/>
    <a:srgbClr val="D9D9D9"/>
    <a:srgbClr val="767171"/>
    <a:srgbClr val="7C7C7C"/>
    <a:srgbClr val="6F6F6F"/>
    <a:srgbClr val="494949"/>
    <a:srgbClr val="36363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7" Type="http://schemas.openxmlformats.org/officeDocument/2006/relationships/slideMaster" Target="slideMasters/slideMaster1.xml"></Relationship><Relationship Id="rId8" Type="http://schemas.openxmlformats.org/officeDocument/2006/relationships/theme" Target="theme/theme1.xml"></Relationship><Relationship Id="rId9" Type="http://schemas.openxmlformats.org/officeDocument/2006/relationships/notesMaster" Target="notesMasters/notesMaster1.xml"></Relationship><Relationship Id="rId11" Type="http://schemas.openxmlformats.org/officeDocument/2006/relationships/slide" Target="slides/slide1.xml"></Relationship><Relationship Id="rId12" Type="http://schemas.openxmlformats.org/officeDocument/2006/relationships/slide" Target="slides/slide2.xml"></Relationship><Relationship Id="rId13" Type="http://schemas.openxmlformats.org/officeDocument/2006/relationships/slide" Target="slides/slide3.xml"></Relationship><Relationship Id="rId14" Type="http://schemas.openxmlformats.org/officeDocument/2006/relationships/slide" Target="slides/slide4.xml"></Relationship><Relationship Id="rId15" Type="http://schemas.openxmlformats.org/officeDocument/2006/relationships/slide" Target="slides/slide5.xml"></Relationship><Relationship Id="rId16" Type="http://schemas.openxmlformats.org/officeDocument/2006/relationships/slide" Target="slides/slide6.xml"></Relationship><Relationship Id="rId17" Type="http://schemas.openxmlformats.org/officeDocument/2006/relationships/slide" Target="slides/slide7.xml"></Relationship><Relationship Id="rId18" Type="http://schemas.openxmlformats.org/officeDocument/2006/relationships/slide" Target="slides/slide8.xml"></Relationship><Relationship Id="rId19" Type="http://schemas.openxmlformats.org/officeDocument/2006/relationships/slide" Target="slides/slide9.xml"></Relationship><Relationship Id="rId20" Type="http://schemas.openxmlformats.org/officeDocument/2006/relationships/slide" Target="slides/slide10.xml"></Relationship><Relationship Id="rId21" Type="http://schemas.openxmlformats.org/officeDocument/2006/relationships/slide" Target="slides/slide11.xml"></Relationship><Relationship Id="rId22" Type="http://schemas.openxmlformats.org/officeDocument/2006/relationships/slide" Target="slides/slide12.xml"></Relationship><Relationship Id="rId23" Type="http://schemas.openxmlformats.org/officeDocument/2006/relationships/slide" Target="slides/slide13.xml"></Relationship><Relationship Id="rId24" Type="http://schemas.openxmlformats.org/officeDocument/2006/relationships/slide" Target="slides/slide14.xml"></Relationship><Relationship Id="rId25" Type="http://schemas.openxmlformats.org/officeDocument/2006/relationships/slide" Target="slides/slide15.xml"></Relationship><Relationship Id="rId26" Type="http://schemas.openxmlformats.org/officeDocument/2006/relationships/slide" Target="slides/slide16.xml"></Relationship><Relationship Id="rId27" Type="http://schemas.openxmlformats.org/officeDocument/2006/relationships/slide" Target="slides/slide17.xml"></Relationship><Relationship Id="rId28" Type="http://schemas.openxmlformats.org/officeDocument/2006/relationships/slide" Target="slides/slide18.xml"></Relationship><Relationship Id="rId29" Type="http://schemas.openxmlformats.org/officeDocument/2006/relationships/slide" Target="slides/slide19.xml"></Relationship><Relationship Id="rId30" Type="http://schemas.openxmlformats.org/officeDocument/2006/relationships/viewProps" Target="viewProps.xml"></Relationship><Relationship Id="rId3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1B3FE-1CD9-44DA-856F-1BABB219977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4FB6D-1E47-4023-9C87-A79E2C5D4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3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A25B32-F57C-426D-8D5F-95D33B316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3046412"/>
            <a:ext cx="7258050" cy="766763"/>
          </a:xfrm>
        </p:spPr>
        <p:txBody>
          <a:bodyPr>
            <a:noAutofit/>
          </a:bodyPr>
          <a:lstStyle>
            <a:lvl1pPr marL="0" indent="0" algn="ctr">
              <a:buNone/>
              <a:defRPr sz="54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ko-KR" altLang="en-US" dirty="0" err="1"/>
              <a:t>모노톤</a:t>
            </a:r>
            <a:r>
              <a:rPr lang="ko-KR" altLang="en-US" dirty="0"/>
              <a:t> 템플릿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CC2C759-30E0-4850-90B0-71A0A1D329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04640" y="3811588"/>
            <a:ext cx="3972560" cy="322262"/>
          </a:xfrm>
        </p:spPr>
        <p:txBody>
          <a:bodyPr>
            <a:noAutofit/>
          </a:bodyPr>
          <a:lstStyle>
            <a:lvl1pPr marL="0" indent="0" algn="dist">
              <a:buNone/>
              <a:defRPr sz="18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INTELLIGRAPHIC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3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853A81E-1C30-43B2-8102-A8C9104A49F2}"/>
              </a:ext>
            </a:extLst>
          </p:cNvPr>
          <p:cNvSpPr/>
          <p:nvPr userDrawn="1"/>
        </p:nvSpPr>
        <p:spPr>
          <a:xfrm>
            <a:off x="5273276" y="653892"/>
            <a:ext cx="1645443" cy="7131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4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B3352A-FB30-4C7C-97CD-F0361B5EAA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9510" y="1966370"/>
            <a:ext cx="4752974" cy="45910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marL="514350" indent="-514350" algn="ctr">
              <a:buAutoNum type="arabicPeriod"/>
            </a:pPr>
            <a:r>
              <a:rPr lang="ko-KR" altLang="en-US" sz="2800" dirty="0" err="1"/>
              <a:t>모노톤이란</a:t>
            </a:r>
            <a:r>
              <a:rPr lang="en-US" altLang="ko-KR" sz="2800" dirty="0"/>
              <a:t>?</a:t>
            </a:r>
          </a:p>
          <a:p>
            <a:pPr algn="ctr"/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 algn="ctr">
              <a:buAutoNum type="arabicPeriod"/>
            </a:pPr>
            <a:endParaRPr lang="en-US" altLang="ko-KR" dirty="0"/>
          </a:p>
          <a:p>
            <a:pPr algn="ctr"/>
            <a:r>
              <a:rPr lang="en-US" altLang="ko-KR" sz="2800" dirty="0"/>
              <a:t>2. </a:t>
            </a:r>
            <a:r>
              <a:rPr lang="ko-KR" altLang="en-US" sz="2800" dirty="0"/>
              <a:t>그래프와 분석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3. </a:t>
            </a:r>
            <a:r>
              <a:rPr lang="ko-KR" altLang="en-US" sz="2800" dirty="0"/>
              <a:t>결론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/>
          </a:p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779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1045CA4-2B1D-43A5-9335-BF513DD551C6}"/>
              </a:ext>
            </a:extLst>
          </p:cNvPr>
          <p:cNvSpPr/>
          <p:nvPr userDrawn="1"/>
        </p:nvSpPr>
        <p:spPr>
          <a:xfrm>
            <a:off x="0" y="380365"/>
            <a:ext cx="172720" cy="800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7939F07-3AB7-4562-AB03-F71D877011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365"/>
            <a:ext cx="2580640" cy="4572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ED51454-6FB7-4FDA-8CFF-96B1F41D7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740"/>
            <a:ext cx="2580640" cy="340995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250321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3CB1D13-ABD2-4AC5-8767-1A565C475291}"/>
              </a:ext>
            </a:extLst>
          </p:cNvPr>
          <p:cNvSpPr/>
          <p:nvPr userDrawn="1"/>
        </p:nvSpPr>
        <p:spPr>
          <a:xfrm>
            <a:off x="0" y="380365"/>
            <a:ext cx="172720" cy="800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863296FB-5A90-4889-8F58-9BB1F5CD77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365"/>
            <a:ext cx="2580640" cy="4572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4A5A4CF-E778-456D-A483-AE1EE4C919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740"/>
            <a:ext cx="2580640" cy="340995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B0FA120-38A5-4CF7-961C-EB3E69DA7E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34565" y="1631315"/>
            <a:ext cx="3722370" cy="45847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BE2F371B-C3DC-460E-81FE-C039EFFD3A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1075" y="1607820"/>
            <a:ext cx="3722370" cy="648970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Monotone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31A06AC6-7028-45B7-B1EC-9051A6DB2E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1075" y="2256790"/>
            <a:ext cx="3722370" cy="3958590"/>
          </a:xfrm>
        </p:spPr>
        <p:txBody>
          <a:bodyPr>
            <a:noAutofit/>
          </a:bodyPr>
          <a:lstStyle>
            <a:lvl1pPr marL="0" indent="0">
              <a:buNone/>
              <a:defRPr lang="en-US" altLang="ko-KR" sz="1800" b="0" i="0" smtClean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Lorem ipsum dolor sit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sed do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eiusmod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tempor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incididunt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et dolore magna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Ut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enim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ad minim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veniam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quis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nostrud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exercitation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ullamco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nisi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aliquip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commodo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consequat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 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Duis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aute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irure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reprehenderit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voluptate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esse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cillum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eu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fugiat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nulla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pariatur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95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882277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51F22E-A068-4097-B5CF-F4D58F08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30AA50-63AA-48E8-A98C-37443DB6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28372-B96B-48CA-BF50-75B850D2A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2FDB-DD2C-48FF-AF67-9AEE53B60BE9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0AE2-C750-4A49-9354-D6531E7B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9015C-0A63-4C21-A735-B973B4D7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2C4F-A823-4772-A50B-89705F95F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74" r:id="rId1"/>
    <p:sldLayoutId id="2147484975" r:id="rId2"/>
    <p:sldLayoutId id="2147484976" r:id="rId3"/>
    <p:sldLayoutId id="2147484977" r:id="rId4"/>
    <p:sldLayoutId id="2147484978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4" Type="http://schemas.openxmlformats.org/officeDocument/2006/relationships/image" Target="../media/fImage636671859169.png"></Relationship><Relationship Id="rId5" Type="http://schemas.openxmlformats.org/officeDocument/2006/relationships/slideLayout" Target="../slideLayouts/slideLayout3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image" Target="../media/fImage547451865724.png"></Relationship><Relationship Id="rId5" Type="http://schemas.openxmlformats.org/officeDocument/2006/relationships/slideLayout" Target="../slideLayouts/slideLayout3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599901871478.png"></Relationship><Relationship Id="rId5" Type="http://schemas.openxmlformats.org/officeDocument/2006/relationships/slideLayout" Target="../slideLayouts/slideLayout3.xml"></Relationship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image" Target="../media/fImage605551889358.png"></Relationship><Relationship Id="rId5" Type="http://schemas.openxmlformats.org/officeDocument/2006/relationships/slideLayout" Target="../slideLayouts/slideLayout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1055541896962.png"></Relationship><Relationship Id="rId4" Type="http://schemas.openxmlformats.org/officeDocument/2006/relationships/slideLayout" Target="../slideLayouts/slideLayout3.xml"></Relationship></Relationships>
</file>

<file path=ppt/slides/_rels/slide15.xml.rels><?xml version="1.0" encoding="UTF-8"?>
<Relationships xmlns="http://schemas.openxmlformats.org/package/2006/relationships"><Relationship Id="rId4" Type="http://schemas.openxmlformats.org/officeDocument/2006/relationships/image" Target="../media/fImage362281904464.png"></Relationship><Relationship Id="rId5" Type="http://schemas.openxmlformats.org/officeDocument/2006/relationships/slideLayout" Target="../slideLayouts/slideLayout3.xml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image" Target="../media/fImage448411915705.png"></Relationship><Relationship Id="rId5" Type="http://schemas.openxmlformats.org/officeDocument/2006/relationships/slideLayout" Target="../slideLayouts/slideLayout3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833183838145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1088423843281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5.xml.rels><?xml version="1.0" encoding="UTF-8"?>
<Relationships xmlns="http://schemas.openxmlformats.org/package/2006/relationships"><Relationship Id="rId8" Type="http://schemas.openxmlformats.org/officeDocument/2006/relationships/chart" Target="../charts/chart1.xml"></Relationship><Relationship Id="rId9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20" Type="http://schemas.openxmlformats.org/officeDocument/2006/relationships/image" Target="../media/fImage5018018141.png"></Relationship><Relationship Id="rId21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867661748467.png"></Relationship><Relationship Id="rId4" Type="http://schemas.openxmlformats.org/officeDocument/2006/relationships/slideLayout" Target="../slideLayouts/slideLayout3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1281151756334.png"></Relationship><Relationship Id="rId4" Type="http://schemas.openxmlformats.org/officeDocument/2006/relationships/slideLayout" Target="../slideLayouts/slideLayout3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image" Target="../media/fImage658211826500.png"></Relationship><Relationship Id="rId5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/>
          </p:cNvSpPr>
          <p:nvPr>
            <p:ph type="body" sz="quarter" idx="10"/>
          </p:nvPr>
        </p:nvSpPr>
        <p:spPr>
          <a:xfrm rot="0">
            <a:off x="2466975" y="2670175"/>
            <a:ext cx="7258685" cy="7677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latin typeface="-윤고딕350" charset="0"/>
                <a:ea typeface="-윤고딕350" charset="0"/>
              </a:rPr>
              <a:t>프로젝트 기획서</a:t>
            </a:r>
            <a:endParaRPr lang="ko-KR" altLang="en-US" sz="5400" cap="none" dirty="0" smtClean="0" b="0" strike="noStrike">
              <a:latin typeface="-윤고딕350" charset="0"/>
              <a:ea typeface="-윤고딕350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 sz="quarter" idx="11"/>
          </p:nvPr>
        </p:nvSpPr>
        <p:spPr>
          <a:xfrm rot="0">
            <a:off x="4104640" y="4125595"/>
            <a:ext cx="3973195" cy="6013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-윤고딕320" charset="0"/>
                <a:ea typeface="-윤고딕320" charset="0"/>
              </a:rPr>
              <a:t>DOKKY</a:t>
            </a:r>
            <a:endParaRPr lang="ko-KR" altLang="en-US" sz="3200" cap="none" dirty="0" smtClean="0" b="0" strike="noStrike">
              <a:latin typeface="-윤고딕320" charset="0"/>
              <a:ea typeface="-윤고딕320" charset="0"/>
            </a:endParaRPr>
          </a:p>
        </p:txBody>
      </p:sp>
      <p:sp>
        <p:nvSpPr>
          <p:cNvPr id="6" name="텍스트 개체 틀 5"/>
          <p:cNvSpPr txBox="1">
            <a:spLocks/>
          </p:cNvSpPr>
          <p:nvPr>
            <p:ph type="body" idx="12"/>
          </p:nvPr>
        </p:nvSpPr>
        <p:spPr>
          <a:xfrm rot="0">
            <a:off x="474980" y="5932805"/>
            <a:ext cx="3973195" cy="6013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팀장, 팀원 : 김규정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sp>
        <p:nvSpPr>
          <p:cNvPr id="7" name="텍스트 개체 틀 6"/>
          <p:cNvSpPr txBox="1">
            <a:spLocks/>
          </p:cNvSpPr>
          <p:nvPr>
            <p:ph type="body" idx="13"/>
          </p:nvPr>
        </p:nvSpPr>
        <p:spPr>
          <a:xfrm rot="0">
            <a:off x="483870" y="5189220"/>
            <a:ext cx="3973195" cy="60134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개발기간 : 2019.02.08-02.28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11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63667185916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86050" y="1175385"/>
            <a:ext cx="6797040" cy="5125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53860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3. Comment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20_23362440/fImage54745186572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63470" y="1189355"/>
            <a:ext cx="7441565" cy="49606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59990187147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0325" y="1182370"/>
            <a:ext cx="6968490" cy="48387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91897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4. Board_Like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20_23362440/fImage60555188935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0185" y="1163955"/>
            <a:ext cx="6689090" cy="5007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105554189696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96515" y="1174750"/>
            <a:ext cx="6993890" cy="52336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990725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5. Board_Scrap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20_23362440/fImage36228190446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98700" y="1616075"/>
            <a:ext cx="7571105" cy="4061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44841191570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78100" y="1716405"/>
            <a:ext cx="7011670" cy="42824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213360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6. Comment_Like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08_9784352/fImage83318383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37740" y="1195070"/>
            <a:ext cx="7743825" cy="5163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08_9784352/fImage108842384328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78330" y="1194435"/>
            <a:ext cx="8435975" cy="51403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 txBox="1">
            <a:spLocks/>
          </p:cNvSpPr>
          <p:nvPr>
            <p:ph type="body" sz="quarter" idx="10"/>
          </p:nvPr>
        </p:nvSpPr>
        <p:spPr>
          <a:xfrm rot="0">
            <a:off x="2466975" y="2712720"/>
            <a:ext cx="7258685" cy="7677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latin typeface="-윤고딕350" charset="0"/>
                <a:ea typeface="-윤고딕350" charset="0"/>
              </a:rPr>
              <a:t>THANK YOU</a:t>
            </a:r>
            <a:endParaRPr lang="ko-KR" altLang="en-US" sz="5400" cap="none" dirty="0" smtClean="0" b="0" strike="noStrike">
              <a:latin typeface="-윤고딕350" charset="0"/>
              <a:ea typeface="-윤고딕350" charset="0"/>
            </a:endParaRPr>
          </a:p>
        </p:txBody>
      </p:sp>
      <p:sp>
        <p:nvSpPr>
          <p:cNvPr id="6" name="텍스트 개체 틀 5"/>
          <p:cNvSpPr txBox="1">
            <a:spLocks/>
          </p:cNvSpPr>
          <p:nvPr>
            <p:ph type="body" sz="quarter" idx="11"/>
          </p:nvPr>
        </p:nvSpPr>
        <p:spPr>
          <a:xfrm rot="0">
            <a:off x="4104640" y="4050030"/>
            <a:ext cx="3973195" cy="522604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-윤고딕320" charset="0"/>
                <a:ea typeface="-윤고딕320" charset="0"/>
              </a:rPr>
              <a:t>DOKKY</a:t>
            </a:r>
            <a:endParaRPr lang="ko-KR" altLang="en-US" sz="3200" cap="none" dirty="0" smtClean="0" b="0" strike="noStrike">
              <a:latin typeface="-윤고딕320" charset="0"/>
              <a:ea typeface="-윤고딕3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1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sz="quarter" idx="10"/>
          </p:nvPr>
        </p:nvSpPr>
        <p:spPr>
          <a:xfrm rot="0">
            <a:off x="3632835" y="1569720"/>
            <a:ext cx="4754245" cy="51187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514350" indent="-51435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개발 목표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목표 및 기능</a:t>
            </a:r>
            <a:endParaRPr lang="ko-KR" altLang="en-US" sz="1800" cap="none" dirty="0" smtClean="0" b="0" strike="noStrike">
              <a:latin typeface="-윤고딕310" charset="0"/>
              <a:ea typeface="-윤고딕310" charset="0"/>
            </a:endParaRPr>
          </a:p>
          <a:p>
            <a:pPr marL="514350" indent="-51435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+mj-lt"/>
              <a:buAutoNum type="arabicPeriod"/>
            </a:pP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2. 개발 계획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 </a:t>
            </a: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담당역할</a:t>
            </a:r>
            <a:endParaRPr lang="ko-KR" altLang="en-US" sz="1800" cap="none" dirty="0" smtClean="0" b="0" strike="noStrike">
              <a:latin typeface="-윤고딕310" charset="0"/>
              <a:ea typeface="-윤고딕31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사용 할 기술</a:t>
            </a:r>
            <a:endParaRPr lang="ko-KR" altLang="en-US" sz="1800" cap="none" dirty="0" smtClean="0" b="0" strike="noStrike">
              <a:latin typeface="-윤고딕310" charset="0"/>
              <a:ea typeface="-윤고딕31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-윤고딕310" charset="0"/>
                <a:ea typeface="-윤고딕310" charset="0"/>
              </a:rPr>
              <a:t>- 일정</a:t>
            </a:r>
            <a:endParaRPr lang="ko-KR" altLang="en-US" sz="1800" cap="none" dirty="0" smtClean="0" b="0" strike="noStrike">
              <a:latin typeface="-윤고딕310" charset="0"/>
              <a:ea typeface="-윤고딕31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-윤고딕310" charset="0"/>
              <a:ea typeface="-윤고딕31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3. 기능 설계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- ER Diagram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- Sequence Diagram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30" charset="0"/>
                <a:ea typeface="-윤고딕330" charset="0"/>
              </a:rPr>
              <a:t>- Class Diagram</a:t>
            </a:r>
            <a:endParaRPr lang="ko-KR" altLang="en-US" sz="2000" cap="none" dirty="0" smtClean="0" b="0" strike="noStrike">
              <a:latin typeface="-윤고딕330" charset="0"/>
              <a:ea typeface="-윤고딕33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81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C8786-EBAD-4452-B1FA-CBD6ADE8C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개발 목표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sz="quarter" idx="11"/>
          </p:nvPr>
        </p:nvSpPr>
        <p:spPr>
          <a:xfrm rot="0">
            <a:off x="172720" y="840740"/>
            <a:ext cx="2063750" cy="34163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목표 및 기능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462405" y="2228215"/>
            <a:ext cx="9516110" cy="31654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1. 목표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설계부터 배포까지의 모든 단계를 경험해보자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스프링을 주로 사용하고 다양한 기술들을 경험해보자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한 메소드에 1커밋, 하루 20커밋 이상하자.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Linux환경에서 배포해보자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AWS로 배포해보자</a:t>
            </a: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/>
            </a:r>
            <a:b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</a:b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2. 기능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코드에 대해서 질문하고 답변받을 수 있는 게시판, 소통하는 게시판 등 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 Okky, stackofflow와 비슷한 개발자 커뮤니티 사이트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00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DB10CB97-89A6-41C9-AEF6-9D95119F8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개발 계획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16" name="텍스트 개체 틀 15"/>
          <p:cNvSpPr txBox="1">
            <a:spLocks/>
          </p:cNvSpPr>
          <p:nvPr>
            <p:ph type="body" sz="quarter" idx="11"/>
          </p:nvPr>
        </p:nvSpPr>
        <p:spPr>
          <a:xfrm rot="0">
            <a:off x="172720" y="840740"/>
            <a:ext cx="2990215" cy="34163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담당역할, 사용 할 기술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 rot="0">
            <a:off x="1652905" y="1656715"/>
            <a:ext cx="9514840" cy="132143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1. 담당 역할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- 설계부터 배포까지 담당</a:t>
            </a: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/>
            </a:r>
            <a:b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</a:b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2. 사용 할 기술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064260" y="3231515"/>
          <a:ext cx="4403090" cy="325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590"/>
                <a:gridCol w="2984500"/>
              </a:tblGrid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JDK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Java SE 8u 181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DBMS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MySql 8.0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WAS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Apache Tomcat 8.5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95567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Framework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Spring(4.3.13),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MyBatis(3.4.6),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BootStrap(4.3.0)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형상관리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Git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의존성관리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Maven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라이브러리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JDBC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6631940" y="2940685"/>
          <a:ext cx="440309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590"/>
                <a:gridCol w="2984500"/>
              </a:tblGrid>
              <a:tr h="64770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API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Google Login,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FaceBook Login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개발 툴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Eclipse(photon)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Front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JavaScript,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JQuery(1.11.1), 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Ajax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운영체제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Windows 10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120142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배포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CentOs(6.10),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VMwere(15.0.2),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Apache Tomcat 8.5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AWS</a:t>
                      </a: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69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BB0CE87A-74A9-4724-8CC7-636D04D7D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개발 계획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4" name="텍스트 개체 틀 33"/>
          <p:cNvSpPr txBox="1">
            <a:spLocks/>
          </p:cNvSpPr>
          <p:nvPr>
            <p:ph type="body" sz="quarter" idx="11"/>
          </p:nvPr>
        </p:nvSpPr>
        <p:spPr>
          <a:xfrm rot="0">
            <a:off x="172720" y="840740"/>
            <a:ext cx="994410" cy="3416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일정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19760" y="3285490"/>
          <a:ext cx="10796905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833755"/>
                <a:gridCol w="833120"/>
                <a:gridCol w="762000"/>
                <a:gridCol w="929005"/>
                <a:gridCol w="928370"/>
                <a:gridCol w="881380"/>
                <a:gridCol w="941070"/>
                <a:gridCol w="983615"/>
                <a:gridCol w="983615"/>
                <a:gridCol w="983615"/>
              </a:tblGrid>
              <a:tr h="4724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6일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7일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8일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9일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10일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11일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12일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13일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14일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15일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프로젝트 계획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요구분석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설계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구현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테스트 및 배포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결괴발표</a:t>
                      </a:r>
                      <a:endParaRPr lang="ko-KR" altLang="en-US" sz="1800" kern="1200" dirty="0" smtClean="0" cap="none" b="1" strike="noStrike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>
            <a:spLocks/>
          </p:cNvSpPr>
          <p:nvPr/>
        </p:nvSpPr>
        <p:spPr>
          <a:xfrm>
            <a:off x="866775" y="1513840"/>
            <a:ext cx="9515475" cy="7067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3. 일정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 2019.02.08-02.28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53000" y="394970"/>
          <a:ext cx="6477000" cy="2642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205"/>
                <a:gridCol w="939165"/>
                <a:gridCol w="929005"/>
                <a:gridCol w="904875"/>
                <a:gridCol w="928370"/>
                <a:gridCol w="881380"/>
              </a:tblGrid>
              <a:tr h="3708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3일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4일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5일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프로젝트 계획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요구분석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설계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구현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테스트 및 배포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결괴발표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도형 37"/>
          <p:cNvSpPr>
            <a:spLocks/>
          </p:cNvSpPr>
          <p:nvPr/>
        </p:nvSpPr>
        <p:spPr>
          <a:xfrm rot="0">
            <a:off x="6858000" y="833755"/>
            <a:ext cx="905510" cy="191135"/>
          </a:xfrm>
          <a:prstGeom prst="rightArrow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6882130" y="1238885"/>
            <a:ext cx="1762125" cy="19050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7811135" y="1572895"/>
            <a:ext cx="1762125" cy="19050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8787765" y="1954530"/>
            <a:ext cx="2565400" cy="217805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2358390" y="5286375"/>
            <a:ext cx="5095240" cy="26416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5715000" y="5762625"/>
            <a:ext cx="4691380" cy="238760"/>
          </a:xfrm>
          <a:prstGeom prst="rightArrow">
            <a:avLst>
              <a:gd name="adj1" fmla="val 50000"/>
              <a:gd name="adj2" fmla="val 1004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10739120" y="6191885"/>
            <a:ext cx="334010" cy="334010"/>
          </a:xfrm>
          <a:prstGeom prst="star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8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3F8623-8FD5-46ED-BCFB-86519B5C0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720" y="380365"/>
            <a:ext cx="2581275" cy="45783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2E6B9-C15A-4432-BA50-BF30E3108E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720" y="840740"/>
            <a:ext cx="2581275" cy="341630"/>
          </a:xfrm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ER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5018018141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88770" y="1600835"/>
            <a:ext cx="9011920" cy="459232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20506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637790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39573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1. Member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20_23362440/fImage86766174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00530" y="1191260"/>
            <a:ext cx="8771255" cy="52165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Class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4" name="그림 3" descr="C:/Users/김규정/AppData/Roaming/PolarisOffice/ETemp/5320_23362440/fImage128115175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50770" y="1182370"/>
            <a:ext cx="7490460" cy="5290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0"/>
          </p:nvPr>
        </p:nvSpPr>
        <p:spPr>
          <a:xfrm rot="0">
            <a:off x="172720" y="380365"/>
            <a:ext cx="2581275" cy="4578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-윤고딕330" charset="0"/>
                <a:ea typeface="-윤고딕330" charset="0"/>
              </a:rPr>
              <a:t>기능 설계</a:t>
            </a:r>
            <a:endParaRPr lang="ko-KR" altLang="en-US" sz="2400" cap="none" dirty="0" smtClean="0" b="0" strike="noStrike">
              <a:latin typeface="-윤고딕330" charset="0"/>
              <a:ea typeface="-윤고딕330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172720" y="840740"/>
            <a:ext cx="2581275" cy="341630"/>
          </a:xfrm>
          <a:prstGeom prst="rect"/>
        </p:spPr>
        <p:txBody>
          <a:bodyPr wrap="square" lIns="91440" tIns="45720" rIns="91440" bIns="45720" vert="horz" anchor="t">
            <a:normAutofit fontScale="100000" lnSpcReduction="10000"/>
          </a:bodyPr>
          <a:lstStyle/>
          <a:p>
            <a:pPr marL="0" indent="0" algn="dist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-윤고딕320" charset="0"/>
                <a:ea typeface="-윤고딕320" charset="0"/>
              </a:rPr>
              <a:t>Sequence Diagram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176530" y="1203960"/>
            <a:ext cx="1395730" cy="39941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-윤고딕320" charset="0"/>
                <a:ea typeface="-윤고딕320" charset="0"/>
              </a:rPr>
              <a:t>2. Board</a:t>
            </a:r>
            <a:endParaRPr lang="ko-KR" altLang="en-US" sz="2000" cap="none" dirty="0" smtClean="0" b="0" strike="noStrike">
              <a:latin typeface="-윤고딕320" charset="0"/>
              <a:ea typeface="-윤고딕320" charset="0"/>
            </a:endParaRPr>
          </a:p>
        </p:txBody>
      </p:sp>
      <p:pic>
        <p:nvPicPr>
          <p:cNvPr id="5" name="그림 4" descr="C:/Users/김규정/AppData/Roaming/PolarisOffice/ETemp/5320_23362440/fImage6582118265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54530" y="1292860"/>
            <a:ext cx="8259445" cy="49650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19</Pages>
  <Paragraphs>55</Paragraphs>
  <Words>194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박희규</dc:creator>
  <cp:lastModifiedBy>김 규정</cp:lastModifiedBy>
  <dc:title>PowerPoint 프레젠테이션</dc:title>
  <dcterms:modified xsi:type="dcterms:W3CDTF">2018-09-19T14:35:54Z</dcterms:modified>
</cp:coreProperties>
</file>