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006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36671859169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547451865724.png"></Relationship><Relationship Id="rId5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99901871478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605551889358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05554189696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362281904464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448411915705.pn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0" Type="http://schemas.openxmlformats.org/officeDocument/2006/relationships/image" Target="../media/fImage5018018141.png"></Relationship><Relationship Id="rId2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7661748467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281151756334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658211826500.png"></Relationship><Relationship Id="rId5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63667185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0" y="1175385"/>
            <a:ext cx="679704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547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3470" y="1189355"/>
            <a:ext cx="7441565" cy="4960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9990187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182370"/>
            <a:ext cx="6968490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7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0555188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163955"/>
            <a:ext cx="6689090" cy="500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0555418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6515" y="1174750"/>
            <a:ext cx="6993890" cy="5233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36228190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0" y="1616075"/>
            <a:ext cx="7571105" cy="406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44841191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0" y="1716405"/>
            <a:ext cx="7011670" cy="4282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632835" y="1569720"/>
            <a:ext cx="4754245" cy="51187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6745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stackoverflow와 비슷한 개발자 커뮤니티 사이트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>
            <a:off x="866775" y="1513840"/>
            <a:ext cx="951547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565400" cy="217805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01801814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770" y="1600835"/>
            <a:ext cx="9011920" cy="45923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8676617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0530" y="1191260"/>
            <a:ext cx="8771255" cy="521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28115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0770" y="1182370"/>
            <a:ext cx="7490460" cy="529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58211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4530" y="1292860"/>
            <a:ext cx="8259445" cy="4965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