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981" r:id="rId7"/>
  </p:sldMasterIdLst>
  <p:notesMasterIdLst>
    <p:notesMasterId r:id="rId9"/>
  </p:notesMasterIdLst>
  <p:sldIdLst>
    <p:sldId id="258" r:id="rId11"/>
    <p:sldId id="261" r:id="rId12"/>
    <p:sldId id="262" r:id="rId13"/>
    <p:sldId id="263" r:id="rId14"/>
    <p:sldId id="256" r:id="rId15"/>
    <p:sldId id="264" r:id="rId16"/>
    <p:sldId id="267" r:id="rId17"/>
    <p:sldId id="268" r:id="rId18"/>
    <p:sldId id="269" r:id="rId19"/>
    <p:sldId id="274" r:id="rId20"/>
    <p:sldId id="270" r:id="rId21"/>
    <p:sldId id="275" r:id="rId22"/>
    <p:sldId id="271" r:id="rId23"/>
    <p:sldId id="276" r:id="rId24"/>
    <p:sldId id="272" r:id="rId25"/>
    <p:sldId id="277" r:id="rId26"/>
    <p:sldId id="273" r:id="rId27"/>
    <p:sldId id="278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27" Type="http://schemas.openxmlformats.org/officeDocument/2006/relationships/slide" Target="slides/slide17.xml"></Relationship><Relationship Id="rId28" Type="http://schemas.openxmlformats.org/officeDocument/2006/relationships/slide" Target="slides/slide18.xml"></Relationship><Relationship Id="rId29" Type="http://schemas.openxmlformats.org/officeDocument/2006/relationships/slide" Target="slides/slide19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565" y="1631315"/>
            <a:ext cx="3722370" cy="45847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075" y="1607820"/>
            <a:ext cx="3722370" cy="648970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075" y="2256790"/>
            <a:ext cx="3722370" cy="3958590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93203209169.png"></Relationship><Relationship Id="rId3" Type="http://schemas.microsoft.com/office/2007/relationships/hdphoto" Target="../media/OImage32061692.wdp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45913425724.png"></Relationship><Relationship Id="rId3" Type="http://schemas.microsoft.com/office/2007/relationships/hdphoto" Target="../media/OImage34254745.wdp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21913531478.png"></Relationship><Relationship Id="rId3" Type="http://schemas.microsoft.com/office/2007/relationships/hdphoto" Target="../media/OImage35359990.wdp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18523599358.png"></Relationship><Relationship Id="rId3" Type="http://schemas.microsoft.com/office/2007/relationships/hdphoto" Target="../media/OImage35960555.wdp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55543706962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96843714464.png"></Relationship><Relationship Id="rId3" Type="http://schemas.microsoft.com/office/2007/relationships/hdphoto" Target="../media/OImage37136228.wdp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07113775705.png"></Relationship><Relationship Id="rId3" Type="http://schemas.microsoft.com/office/2007/relationships/hdphoto" Target="../media/OImage37744841.wdp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83318383814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8842384328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hart" Target="../charts/chart1.xml"></Relationship><Relationship Id="rId9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8" Type="http://schemas.openxmlformats.org/officeDocument/2006/relationships/image" Target="../media/fImage4841931541.png"></Relationship><Relationship Id="rId19" Type="http://schemas.microsoft.com/office/2007/relationships/hdphoto" Target="../media/OImage31547699.wdp"></Relationship><Relationship Id="rId20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0944317846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22627318633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45283196500.png"></Relationship><Relationship Id="rId3" Type="http://schemas.microsoft.com/office/2007/relationships/hdphoto" Target="../media/OImage31965821.wdp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sz="quarter" idx="10"/>
          </p:nvPr>
        </p:nvSpPr>
        <p:spPr>
          <a:xfrm rot="0">
            <a:off x="2466975" y="2670175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프로젝트 기획서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11"/>
          </p:nvPr>
        </p:nvSpPr>
        <p:spPr>
          <a:xfrm rot="0">
            <a:off x="4104640" y="4125595"/>
            <a:ext cx="3973195" cy="6013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idx="12"/>
          </p:nvPr>
        </p:nvSpPr>
        <p:spPr>
          <a:xfrm rot="0">
            <a:off x="474980" y="5932805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팀장, 팀원 : 김규정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body" idx="13"/>
          </p:nvPr>
        </p:nvSpPr>
        <p:spPr>
          <a:xfrm rot="0">
            <a:off x="483870" y="5189220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개발기간 :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293203209169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9970" y="1356995"/>
            <a:ext cx="7606665" cy="4811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53860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Comment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345913425724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1844" y="1190625"/>
            <a:ext cx="8058785" cy="5263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321913531478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4220" y="1189990"/>
            <a:ext cx="8154035" cy="5097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18969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4. Board_Like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318523599358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75840" y="1185545"/>
            <a:ext cx="7654290" cy="5125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05554370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8810" y="1198245"/>
            <a:ext cx="8375015" cy="52317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9072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5. Board_Scrap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196843714464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47595" y="1409700"/>
            <a:ext cx="7511415" cy="4806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307113775705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9590" y="1423670"/>
            <a:ext cx="8582660" cy="4815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213360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6. Comment_Like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83318383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7740" y="1195070"/>
            <a:ext cx="7743825" cy="5163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08842384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330" y="1194435"/>
            <a:ext cx="8435975" cy="5140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/>
          </p:cNvSpPr>
          <p:nvPr>
            <p:ph type="body" sz="quarter" idx="10"/>
          </p:nvPr>
        </p:nvSpPr>
        <p:spPr>
          <a:xfrm rot="0">
            <a:off x="2466975" y="2712720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THANK YOU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sz="quarter" idx="11"/>
          </p:nvPr>
        </p:nvSpPr>
        <p:spPr>
          <a:xfrm rot="0">
            <a:off x="4104640" y="4050030"/>
            <a:ext cx="3973195" cy="522604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sz="quarter" idx="10"/>
          </p:nvPr>
        </p:nvSpPr>
        <p:spPr>
          <a:xfrm rot="0">
            <a:off x="3719195" y="1569720"/>
            <a:ext cx="4753610" cy="51181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목표 및 기능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2. 개발 계획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 </a:t>
            </a: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담당역할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사용 할 기술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일정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3. 기능 설계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ER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Sequence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Class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063750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목표 및 기능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462405" y="2228215"/>
            <a:ext cx="9515475" cy="31654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목표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배포까지의 모든 단계를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스프링을 주로 사용하고 다양한 기술들을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한 메소드에 1커밋, 하루 20커밋 이상하자.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Linux환경에서 배포해보자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AWS로 배포해보자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기능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코드에 대해서 질문하고 답변받을 수 있는 게시판, 소통하는 게시판 등 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Okky, stackofflow와 비슷한 개발자 커뮤니티 사이트이다.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0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10CB97-89A6-41C9-AEF6-9D95119F8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16" name="텍스트 개체 틀 15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990215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담당역할, 사용 할 기술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1652905" y="1656715"/>
            <a:ext cx="9514840" cy="13214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담당 역할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 담당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사용 할 기술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64260" y="3231515"/>
          <a:ext cx="4403090" cy="325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JDK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 SE 8u 181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DBMS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MySql 8.0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WAS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Framework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Spring(4.3.13),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MyBatis(3.4.6),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BootStrap(4.3.0)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형상관리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Git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의존성관리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Maven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라이브러리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JDBC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631940" y="2940685"/>
          <a:ext cx="440309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647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Google Login,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FaceBook Login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개발 툴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Eclipse(photon)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Front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JSP, 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JavaScript,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JQuery(1.11.1), Ajax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운영체제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Windows 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CentOs(6.10),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VMwere(15.0.2),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AWS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9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B0CE87A-74A9-4724-8CC7-636D04D7D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4" name="텍스트 개체 틀 3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994410" cy="3416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일정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9760" y="3285490"/>
          <a:ext cx="1079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833755"/>
                <a:gridCol w="833120"/>
                <a:gridCol w="762000"/>
                <a:gridCol w="929005"/>
                <a:gridCol w="928370"/>
                <a:gridCol w="881380"/>
                <a:gridCol w="941070"/>
                <a:gridCol w="983615"/>
                <a:gridCol w="983615"/>
                <a:gridCol w="983615"/>
              </a:tblGrid>
              <a:tr h="4724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7일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8일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9일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10일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11일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12일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13일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14일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15일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>
            <a:spLocks/>
          </p:cNvSpPr>
          <p:nvPr/>
        </p:nvSpPr>
        <p:spPr>
          <a:xfrm rot="0">
            <a:off x="866775" y="1513840"/>
            <a:ext cx="951484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일정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53000" y="394970"/>
          <a:ext cx="6477000" cy="264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05"/>
                <a:gridCol w="939165"/>
                <a:gridCol w="929005"/>
                <a:gridCol w="904875"/>
                <a:gridCol w="928370"/>
                <a:gridCol w="88138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6858000" y="833755"/>
            <a:ext cx="905510" cy="191135"/>
          </a:xfrm>
          <a:prstGeom prst="rightArrow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882130" y="123888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811135" y="157289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787765" y="1954530"/>
            <a:ext cx="288099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2358390" y="5286375"/>
            <a:ext cx="5095240" cy="2641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715000" y="5762625"/>
            <a:ext cx="4691380" cy="2387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0739120" y="6191885"/>
            <a:ext cx="334010" cy="334010"/>
          </a:xfrm>
          <a:prstGeom prst="star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2E6B9-C15A-4432-BA50-BF30E3108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740"/>
            <a:ext cx="2581275" cy="341630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ER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4841931541.png"/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0465" y="1195070"/>
            <a:ext cx="9817735" cy="50044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0506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637790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Member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100944317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91640" y="1190625"/>
            <a:ext cx="9190990" cy="5144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22627318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79550" y="1181100"/>
            <a:ext cx="9236075" cy="5415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Board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345283196500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28470" y="1314450"/>
            <a:ext cx="8749665" cy="4901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55</Paragraphs>
  <Words>194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박희규</dc:creator>
  <cp:lastModifiedBy>김 규정</cp:lastModifiedBy>
  <dc:title>PowerPoint 프레젠테이션</dc:title>
  <dcterms:modified xsi:type="dcterms:W3CDTF">2018-09-19T14:35:54Z</dcterms:modified>
</cp:coreProperties>
</file>