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C6E9-3C34-DFEF-4E11-3B11F7F13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E469E-B0D4-0145-84FB-CAB90A067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A8DEE-644B-9222-DA9A-7245E219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C413-D409-492B-81DE-1E07A7449C03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229A8-8921-6947-CDFE-93FD5DF1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10D0-F568-B695-CA4F-BE6D3106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A4AC-8A91-4F33-9BF9-402A03D4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34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20285-E5DF-900A-591C-37AD4286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A7C68-3E08-EA2A-EFAA-D39940A5B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B1AC-29E0-8F7C-84AE-EDC21F59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C413-D409-492B-81DE-1E07A7449C03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1112A-96BB-65D3-BA18-889D1F2C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D1A93-45EC-9281-7D27-1E7D689F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A4AC-8A91-4F33-9BF9-402A03D4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86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A5009-6784-43EF-7D32-67A63BB1A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20DDF-930C-DD58-0A47-891C9DB99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7BEB4-DB91-A79B-D2E9-C47FA072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C413-D409-492B-81DE-1E07A7449C03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B13E9-C36B-5630-1BF5-BD998779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CC32B-7AD3-B732-8CF5-83E77AAA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A4AC-8A91-4F33-9BF9-402A03D4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08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AC16-3034-AD22-EF29-7A39C9B1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C1915-7BAD-F7AC-56D4-8F5A09DCA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EF97E-8A52-CA5A-27A0-07D8B622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C413-D409-492B-81DE-1E07A7449C03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1A355-D11F-E10D-0CDF-17B1AE5F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CE5E6-D177-2A4E-67BA-F971D233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A4AC-8A91-4F33-9BF9-402A03D4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24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47CA-3BC7-C00B-9FE4-D458E061F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F559E-360D-B73E-9184-9EAD6E382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ADF23-6070-D570-3F80-C7197DB7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C413-D409-492B-81DE-1E07A7449C03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F735E-56BC-FF3F-6597-3118AE93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B6571-9BD1-6182-6BE1-6AABF4BD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A4AC-8A91-4F33-9BF9-402A03D4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14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69FB-5196-FE68-CFF2-97AEC8CF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39645-05D7-D798-DBA3-F7D06D100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5A639-DF97-92FA-0663-0959B1B61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EC238-A611-FDAC-A4D9-2A39D510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C413-D409-492B-81DE-1E07A7449C03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860F2-3F73-223C-13E7-AA5EAB76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A981-05D6-DB92-8BFE-4AE6005F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A4AC-8A91-4F33-9BF9-402A03D4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82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C396-A990-E464-0093-7DCB8564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C9046-3F0F-0A5B-C6E7-2AC05551E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8BC44-FBB5-7B23-219E-D08878C1D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5B252-A400-0406-C25E-2D59C39BA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61A9C-1D14-A9A8-61F8-E7360BB51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F8702-968E-7621-540E-63A665EDE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C413-D409-492B-81DE-1E07A7449C03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2A7C1-8EDA-7652-110F-A534AD19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B708D-B005-BEAD-A3E8-60C5047C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A4AC-8A91-4F33-9BF9-402A03D4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84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B1A8-BF20-71FF-E9DD-3BAD3075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45BB7-1745-69DD-03C6-25833AAB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C413-D409-492B-81DE-1E07A7449C03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D0C25-4B7D-C5E7-AD51-4B443E97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906AC-9331-8AD9-C567-AB6F4B17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A4AC-8A91-4F33-9BF9-402A03D4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55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2D474-CF4F-42DD-C1CB-BFA2B13E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C413-D409-492B-81DE-1E07A7449C03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04304F-7A03-59D2-E2AC-105332DA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3735D-3AA5-6011-D3B2-7E837942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A4AC-8A91-4F33-9BF9-402A03D4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50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0F07-A861-D713-FBDD-685B3BFC9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EF62-7ADE-4C7D-ED82-6A0DD5AF3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04DAB-EC41-C101-2D0D-BF1109A50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5F159-C8AB-F50A-6E02-A852E522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C413-D409-492B-81DE-1E07A7449C03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A3CCE-9319-A76C-FB5E-8494B7DA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72DDE-D90C-525E-FB27-17FD3991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A4AC-8A91-4F33-9BF9-402A03D4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6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91FC-24C4-ED17-10D8-0A627ED7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708BD-1F4C-A575-87C0-0712A48EB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2EB36-1C13-42A7-6205-0DCA0DB5B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33F45-A3A1-D999-DF6F-69925228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C413-D409-492B-81DE-1E07A7449C03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A1823-98A6-8EB3-D251-A79B2FD0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5E0C7-2BF8-7BB1-64E5-17F2B72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A4AC-8A91-4F33-9BF9-402A03D4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16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21649-25DD-8822-C592-F5D92357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3E101-7FE4-44ED-D2BF-4FCA77D52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446A1-C863-8019-CA31-81931E1E2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0C413-D409-492B-81DE-1E07A7449C03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FBD78-4F62-6127-EADD-EA1FE58BE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4FBE-3153-2190-E292-FB0470AF3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CA4AC-8A91-4F33-9BF9-402A03D4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10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FC78-A8D3-736F-D144-A7EB702EF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IAC 2023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6B2DA-489F-778F-E9C4-5837E00D46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93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53BDD-BD16-6661-BBF7-C76E9FFAD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Single spacecraft measurements over time</a:t>
            </a:r>
          </a:p>
        </p:txBody>
      </p:sp>
      <p:pic>
        <p:nvPicPr>
          <p:cNvPr id="4" name="Picture 3" descr="A red and blue waves&#10;&#10;Description automatically generated">
            <a:extLst>
              <a:ext uri="{FF2B5EF4-FFF2-40B4-BE49-F238E27FC236}">
                <a16:creationId xmlns:a16="http://schemas.microsoft.com/office/drawing/2014/main" id="{E455FAAE-4ACF-A3FC-5362-FA7B12B4F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28" y="1675227"/>
            <a:ext cx="90137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4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E2DA8-2A49-77AC-A2F0-F495BB7A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Distributed measurement at fixed time</a:t>
            </a:r>
          </a:p>
        </p:txBody>
      </p:sp>
      <p:pic>
        <p:nvPicPr>
          <p:cNvPr id="4" name="Picture 3" descr="A graph with many dots&#10;&#10;Description automatically generated">
            <a:extLst>
              <a:ext uri="{FF2B5EF4-FFF2-40B4-BE49-F238E27FC236}">
                <a16:creationId xmlns:a16="http://schemas.microsoft.com/office/drawing/2014/main" id="{35C32F9C-39FF-11A6-A9DC-6B08CFB15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28" y="1675227"/>
            <a:ext cx="90137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6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0E04DBC1-C523-E11C-2582-5798B4426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91"/>
            <a:ext cx="10905066" cy="53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1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orful lines on a purple background&#10;&#10;Description automatically generated">
            <a:extLst>
              <a:ext uri="{FF2B5EF4-FFF2-40B4-BE49-F238E27FC236}">
                <a16:creationId xmlns:a16="http://schemas.microsoft.com/office/drawing/2014/main" id="{A25E926C-F299-2DB1-DE3A-BF08F271D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07" y="0"/>
            <a:ext cx="9256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0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79421-9558-6DE0-82A3-C1F1E9B9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Fixed space measurements over time</a:t>
            </a:r>
          </a:p>
        </p:txBody>
      </p:sp>
      <p:pic>
        <p:nvPicPr>
          <p:cNvPr id="6" name="Picture 5" descr="A graph with red lines&#10;&#10;Description automatically generated">
            <a:extLst>
              <a:ext uri="{FF2B5EF4-FFF2-40B4-BE49-F238E27FC236}">
                <a16:creationId xmlns:a16="http://schemas.microsoft.com/office/drawing/2014/main" id="{FAE42777-3280-6FD6-0852-8D0118DAB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534" y="1675227"/>
            <a:ext cx="585893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9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18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IAC 2023 results</vt:lpstr>
      <vt:lpstr>Single spacecraft measurements over time</vt:lpstr>
      <vt:lpstr>Distributed measurement at fixed time</vt:lpstr>
      <vt:lpstr>PowerPoint Presentation</vt:lpstr>
      <vt:lpstr>PowerPoint Presentation</vt:lpstr>
      <vt:lpstr>Fixed space measurements over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IAC 2023 results</dc:title>
  <dc:creator>Christopher Teale (PGR)</dc:creator>
  <cp:lastModifiedBy>Christopher Teale (PGR)</cp:lastModifiedBy>
  <cp:revision>1</cp:revision>
  <dcterms:created xsi:type="dcterms:W3CDTF">2023-09-12T21:10:41Z</dcterms:created>
  <dcterms:modified xsi:type="dcterms:W3CDTF">2023-09-13T01:12:21Z</dcterms:modified>
</cp:coreProperties>
</file>