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62" r:id="rId6"/>
    <p:sldId id="261" r:id="rId7"/>
    <p:sldId id="260" r:id="rId8"/>
    <p:sldId id="265" r:id="rId9"/>
    <p:sldId id="257" r:id="rId10"/>
    <p:sldId id="259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EA6A-0CE2-4069-8A8C-998623E39E8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BAC-D0A8-443E-BC48-F49B1E25D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6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EA6A-0CE2-4069-8A8C-998623E39E8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BAC-D0A8-443E-BC48-F49B1E25D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28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EA6A-0CE2-4069-8A8C-998623E39E8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BAC-D0A8-443E-BC48-F49B1E25D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99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EA6A-0CE2-4069-8A8C-998623E39E8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BAC-D0A8-443E-BC48-F49B1E25D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3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EA6A-0CE2-4069-8A8C-998623E39E8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BAC-D0A8-443E-BC48-F49B1E25D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41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EA6A-0CE2-4069-8A8C-998623E39E8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BAC-D0A8-443E-BC48-F49B1E25D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12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EA6A-0CE2-4069-8A8C-998623E39E8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BAC-D0A8-443E-BC48-F49B1E25D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14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EA6A-0CE2-4069-8A8C-998623E39E8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BAC-D0A8-443E-BC48-F49B1E25D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81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EA6A-0CE2-4069-8A8C-998623E39E8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BAC-D0A8-443E-BC48-F49B1E25D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78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EA6A-0CE2-4069-8A8C-998623E39E8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BAC-D0A8-443E-BC48-F49B1E25D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95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EA6A-0CE2-4069-8A8C-998623E39E8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BAC-D0A8-443E-BC48-F49B1E25D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EA6A-0CE2-4069-8A8C-998623E39E8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9BAC-D0A8-443E-BC48-F49B1E25D0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40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4217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232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Full-text search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2081" y="2828954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130" name="Picture 10" descr="Full-Text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16" y="2447159"/>
            <a:ext cx="241935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460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Elastic-</a:t>
            </a:r>
            <a:r>
              <a:rPr lang="en-US" dirty="0" err="1" smtClean="0"/>
              <a:t>env</a:t>
            </a:r>
            <a:r>
              <a:rPr lang="en-US" dirty="0" smtClean="0"/>
              <a:t>-settings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auth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906" y="1235325"/>
            <a:ext cx="6382644" cy="58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8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https://lucene.apache.org/core/9_5_0/index.html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www.elastic.co/guide/index.html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://www.mongodb.com/docs/manual/text-search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www.postgresql.org/docs/10/textsearch.html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https://habr.com/ru/post/174457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https://habr.com/ru/company/likeastore/blog/223109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переходим от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монго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к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еластик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https://albinjose.medium.com/full-text-search-in-mongodb-using-mongoose-b4154bc3a41b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://habr.com/ru/post/442170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опыт полнотекстового поиска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https://codedzen.ru/category/uroki/elasticsearch/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00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Lucene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1800" dirty="0"/>
          </a:p>
        </p:txBody>
      </p:sp>
      <p:pic>
        <p:nvPicPr>
          <p:cNvPr id="1026" name="Picture 2" descr="Apache Lucene - Welcome to Apache Luce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27" y="365125"/>
            <a:ext cx="1424352" cy="9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55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Keywords:</a:t>
            </a:r>
          </a:p>
          <a:p>
            <a:r>
              <a:rPr lang="en-US" dirty="0" smtClean="0"/>
              <a:t>Index</a:t>
            </a:r>
          </a:p>
          <a:p>
            <a:r>
              <a:rPr lang="en-US" dirty="0" smtClean="0"/>
              <a:t>Shards</a:t>
            </a:r>
          </a:p>
          <a:p>
            <a:r>
              <a:rPr lang="en-US" dirty="0"/>
              <a:t>Analyzer</a:t>
            </a:r>
          </a:p>
          <a:p>
            <a:r>
              <a:rPr lang="en-US" dirty="0"/>
              <a:t>Tokenizer (N-gram, Edge N-gram, standard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Mapping</a:t>
            </a:r>
          </a:p>
          <a:p>
            <a:pPr marL="0" indent="0">
              <a:buNone/>
            </a:pPr>
            <a:r>
              <a:rPr lang="en-US" sz="1800" dirty="0" smtClean="0"/>
              <a:t>download: https://www.elastic.co/downloads/elasticsearch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658" y="558237"/>
            <a:ext cx="1005092" cy="9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8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Tokenizer </a:t>
            </a:r>
            <a:r>
              <a:rPr lang="en-US" dirty="0"/>
              <a:t>(N-gram, Edge N-gram, standard</a:t>
            </a:r>
            <a:r>
              <a:rPr lang="en-US" dirty="0" smtClean="0"/>
              <a:t>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658" y="558237"/>
            <a:ext cx="1005092" cy="9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4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Analyzer vs Search analyzer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658" y="558237"/>
            <a:ext cx="1005092" cy="9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311" y="2667608"/>
            <a:ext cx="6649378" cy="2667372"/>
          </a:xfrm>
          <a:prstGeom prst="rect">
            <a:avLst/>
          </a:prstGeom>
        </p:spPr>
      </p:pic>
      <p:pic>
        <p:nvPicPr>
          <p:cNvPr id="6" name="Picture 6" descr="MongoDB : NoSQL Database | OVH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10" y="248602"/>
            <a:ext cx="5002569" cy="138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43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42702" y="303212"/>
            <a:ext cx="10515600" cy="1325563"/>
          </a:xfrm>
        </p:spPr>
        <p:txBody>
          <a:bodyPr/>
          <a:lstStyle/>
          <a:p>
            <a:pPr algn="ctr"/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310" y="2715239"/>
            <a:ext cx="7373379" cy="2572109"/>
          </a:xfrm>
          <a:prstGeom prst="rect">
            <a:avLst/>
          </a:prstGeom>
        </p:spPr>
      </p:pic>
      <p:pic>
        <p:nvPicPr>
          <p:cNvPr id="2054" name="Picture 6" descr="MongoDB : NoSQL Database | OVH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10" y="248602"/>
            <a:ext cx="5002569" cy="138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59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Tsvector</a:t>
            </a:r>
            <a:endParaRPr lang="en-US" dirty="0" smtClean="0"/>
          </a:p>
          <a:p>
            <a:r>
              <a:rPr lang="en-US" dirty="0" err="1" smtClean="0"/>
              <a:t>Tsquery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to_tsvector</a:t>
            </a:r>
            <a:endParaRPr lang="en-US" dirty="0" smtClean="0"/>
          </a:p>
          <a:p>
            <a:r>
              <a:rPr lang="en-US" dirty="0" err="1" smtClean="0"/>
              <a:t>to_tsquery</a:t>
            </a:r>
            <a:r>
              <a:rPr lang="en-US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err="1"/>
              <a:t>plainto_tsquery</a:t>
            </a:r>
            <a:r>
              <a:rPr lang="en-US" sz="2400" i="1" dirty="0"/>
              <a:t>, </a:t>
            </a:r>
            <a:r>
              <a:rPr lang="en-US" sz="2400" i="1" dirty="0" err="1" smtClean="0"/>
              <a:t>phraseto_tsquery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websearch_to_tsquery</a:t>
            </a:r>
            <a:r>
              <a:rPr lang="en-US" sz="2400" dirty="0"/>
              <a:t>)</a:t>
            </a:r>
            <a:endParaRPr lang="en-US" sz="2400" dirty="0" smtClean="0"/>
          </a:p>
          <a:p>
            <a:r>
              <a:rPr lang="en-US" dirty="0" err="1" smtClean="0"/>
              <a:t>ts_rank</a:t>
            </a:r>
            <a:r>
              <a:rPr lang="en-US" dirty="0"/>
              <a:t> (</a:t>
            </a:r>
            <a:r>
              <a:rPr lang="en-US" sz="2400" dirty="0" err="1"/>
              <a:t>ts_rank_cd</a:t>
            </a:r>
            <a:r>
              <a:rPr lang="en-US" dirty="0"/>
              <a:t>)</a:t>
            </a:r>
            <a:endParaRPr lang="en-US" dirty="0" smtClean="0"/>
          </a:p>
        </p:txBody>
      </p:sp>
      <p:pic>
        <p:nvPicPr>
          <p:cNvPr id="3074" name="Picture 2" descr="PostgreSQL: Open Source Databases | OVHclou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90" y="413896"/>
            <a:ext cx="4281459" cy="127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92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JVM-</a:t>
            </a:r>
            <a:r>
              <a:rPr lang="en-US" dirty="0" err="1" smtClean="0"/>
              <a:t>env</a:t>
            </a:r>
            <a:r>
              <a:rPr lang="en-US" dirty="0" smtClean="0"/>
              <a:t>-settings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memory size JVM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31" y="2350827"/>
            <a:ext cx="5973009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14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104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Full-text search</vt:lpstr>
      <vt:lpstr>Apache Lucene  </vt:lpstr>
      <vt:lpstr>Elasticsearch</vt:lpstr>
      <vt:lpstr>Elasticsearch</vt:lpstr>
      <vt:lpstr>Elasticsearch</vt:lpstr>
      <vt:lpstr>Презентация PowerPoint</vt:lpstr>
      <vt:lpstr>Презентация PowerPoint</vt:lpstr>
      <vt:lpstr>Презентация PowerPoint</vt:lpstr>
      <vt:lpstr>JVM-env-settings</vt:lpstr>
      <vt:lpstr>Elastic-env-settings</vt:lpstr>
      <vt:lpstr>Материалы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Full-text search</dc:title>
  <dc:creator>Михаил</dc:creator>
  <cp:lastModifiedBy>Михаил</cp:lastModifiedBy>
  <cp:revision>20</cp:revision>
  <dcterms:created xsi:type="dcterms:W3CDTF">2023-02-22T17:40:09Z</dcterms:created>
  <dcterms:modified xsi:type="dcterms:W3CDTF">2023-02-27T21:06:38Z</dcterms:modified>
</cp:coreProperties>
</file>