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A5485F9-4517-4C57-BFC1-9A77C0D82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4268788"/>
            <a:ext cx="9001462" cy="1655762"/>
          </a:xfrm>
        </p:spPr>
        <p:txBody>
          <a:bodyPr/>
          <a:lstStyle/>
          <a:p>
            <a:r>
              <a:rPr lang="en-US" dirty="0"/>
              <a:t>Brendan Berejikian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389B25-F5C4-448B-A2D1-AE92FEF82971}"/>
              </a:ext>
            </a:extLst>
          </p:cNvPr>
          <p:cNvSpPr/>
          <p:nvPr/>
        </p:nvSpPr>
        <p:spPr>
          <a:xfrm>
            <a:off x="490231" y="1179513"/>
            <a:ext cx="10949294" cy="2554545"/>
          </a:xfrm>
          <a:prstGeom prst="rect">
            <a:avLst/>
          </a:prstGeom>
          <a:noFill/>
          <a:effectLst>
            <a:reflection blurRad="6350" stA="50000" endA="300" endPos="90000" dist="508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i="1" u="sng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PROJECT (INSERT COOL NAME HERE)</a:t>
            </a:r>
            <a:endParaRPr lang="en-US" sz="8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4836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2642E-4C28-4D9E-BDA2-49C254EB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9B086-16F3-4E09-A184-9F87A4845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Information</a:t>
            </a:r>
          </a:p>
          <a:p>
            <a:pPr lvl="1"/>
            <a:r>
              <a:rPr lang="en-US" dirty="0"/>
              <a:t>Program will query the publicly available EVE Online developer databases </a:t>
            </a:r>
          </a:p>
          <a:p>
            <a:pPr lvl="1"/>
            <a:r>
              <a:rPr lang="en-US" dirty="0"/>
              <a:t> condense useful info into private table, omit extraneous info</a:t>
            </a:r>
          </a:p>
          <a:p>
            <a:endParaRPr lang="en-US" dirty="0"/>
          </a:p>
          <a:p>
            <a:r>
              <a:rPr lang="en-US" dirty="0"/>
              <a:t>User generated information </a:t>
            </a:r>
          </a:p>
          <a:p>
            <a:pPr lvl="1"/>
            <a:r>
              <a:rPr lang="en-US" dirty="0"/>
              <a:t>Can be stored in a privately hosted server, </a:t>
            </a:r>
          </a:p>
          <a:p>
            <a:pPr lvl="1"/>
            <a:r>
              <a:rPr lang="en-US" dirty="0"/>
              <a:t>Publicly available information added to database, updated when new info is available </a:t>
            </a:r>
          </a:p>
        </p:txBody>
      </p:sp>
    </p:spTree>
    <p:extLst>
      <p:ext uri="{BB962C8B-B14F-4D97-AF65-F5344CB8AC3E}">
        <p14:creationId xmlns:p14="http://schemas.microsoft.com/office/powerpoint/2010/main" val="1605382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95B20-AE6A-40FC-B3C4-DF1CA5BC5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718FD-3001-4C59-BA1B-FEE7C54C2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notes/intelligence in form window</a:t>
            </a:r>
          </a:p>
          <a:p>
            <a:pPr lvl="1"/>
            <a:r>
              <a:rPr lang="en-US" dirty="0"/>
              <a:t>Allow search of people/corporations/systems</a:t>
            </a:r>
          </a:p>
          <a:p>
            <a:pPr lvl="1"/>
            <a:r>
              <a:rPr lang="en-US" dirty="0"/>
              <a:t>Display notes and relevant information in window</a:t>
            </a:r>
          </a:p>
          <a:p>
            <a:endParaRPr lang="en-US" dirty="0"/>
          </a:p>
          <a:p>
            <a:r>
              <a:rPr lang="en-US" dirty="0"/>
              <a:t>Display locational data in easy to read GUI</a:t>
            </a:r>
          </a:p>
          <a:p>
            <a:pPr lvl="1"/>
            <a:r>
              <a:rPr lang="en-US" dirty="0"/>
              <a:t>Systems displayed </a:t>
            </a:r>
          </a:p>
          <a:p>
            <a:pPr lvl="1"/>
            <a:r>
              <a:rPr lang="en-US" dirty="0"/>
              <a:t>Allow add/delete of systems</a:t>
            </a:r>
          </a:p>
          <a:p>
            <a:pPr lvl="1"/>
            <a:r>
              <a:rPr lang="en-US" dirty="0"/>
              <a:t>Re-arrange systems</a:t>
            </a:r>
          </a:p>
        </p:txBody>
      </p:sp>
    </p:spTree>
    <p:extLst>
      <p:ext uri="{BB962C8B-B14F-4D97-AF65-F5344CB8AC3E}">
        <p14:creationId xmlns:p14="http://schemas.microsoft.com/office/powerpoint/2010/main" val="1576635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B213-42A6-4881-97BC-E71AD82D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6F853-9D53-421D-B1DD-F052B8BB6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525105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Intelligence gathering: </a:t>
            </a:r>
          </a:p>
          <a:p>
            <a:r>
              <a:rPr lang="en-US" dirty="0"/>
              <a:t>	Individuals</a:t>
            </a:r>
          </a:p>
          <a:p>
            <a:pPr lvl="2"/>
            <a:r>
              <a:rPr lang="en-US" dirty="0"/>
              <a:t>Personal transactions</a:t>
            </a:r>
          </a:p>
          <a:p>
            <a:pPr lvl="2"/>
            <a:r>
              <a:rPr lang="en-US" dirty="0"/>
              <a:t>Market history</a:t>
            </a:r>
          </a:p>
          <a:p>
            <a:pPr lvl="2"/>
            <a:r>
              <a:rPr lang="en-US" dirty="0"/>
              <a:t>Employment history</a:t>
            </a:r>
          </a:p>
          <a:p>
            <a:pPr lvl="2"/>
            <a:r>
              <a:rPr lang="en-US" dirty="0"/>
              <a:t>Combat history</a:t>
            </a:r>
          </a:p>
          <a:p>
            <a:pPr lvl="2"/>
            <a:r>
              <a:rPr lang="en-US" dirty="0"/>
              <a:t>Skills/ skill history</a:t>
            </a:r>
          </a:p>
          <a:p>
            <a:pPr lvl="2"/>
            <a:r>
              <a:rPr lang="en-US" dirty="0"/>
              <a:t>Past associations, and contacts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413413-69D4-4293-B66D-203D057FBD23}"/>
              </a:ext>
            </a:extLst>
          </p:cNvPr>
          <p:cNvSpPr txBox="1">
            <a:spLocks/>
          </p:cNvSpPr>
          <p:nvPr/>
        </p:nvSpPr>
        <p:spPr>
          <a:xfrm>
            <a:off x="6009670" y="2096064"/>
            <a:ext cx="5525105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Corporations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Member list (Member employment history, current and past lists)</a:t>
            </a:r>
          </a:p>
          <a:p>
            <a:r>
              <a:rPr lang="en-US" dirty="0"/>
              <a:t>	Lists of assets </a:t>
            </a:r>
          </a:p>
          <a:p>
            <a:pPr lvl="1"/>
            <a:r>
              <a:rPr lang="en-US" dirty="0"/>
              <a:t>Corporate locations with interests (user generated notes)</a:t>
            </a:r>
          </a:p>
        </p:txBody>
      </p:sp>
    </p:spTree>
    <p:extLst>
      <p:ext uri="{BB962C8B-B14F-4D97-AF65-F5344CB8AC3E}">
        <p14:creationId xmlns:p14="http://schemas.microsoft.com/office/powerpoint/2010/main" val="12045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4854-47D7-43B0-AD99-7A569E28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6D06C-B1F0-4D7E-810D-EBCB39429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67905" cy="3695136"/>
          </a:xfrm>
        </p:spPr>
        <p:txBody>
          <a:bodyPr>
            <a:normAutofit/>
          </a:bodyPr>
          <a:lstStyle/>
          <a:p>
            <a:r>
              <a:rPr lang="en-US" dirty="0"/>
              <a:t>Data on locations:</a:t>
            </a:r>
          </a:p>
          <a:p>
            <a:r>
              <a:rPr lang="en-US" dirty="0"/>
              <a:t>Route mapping,</a:t>
            </a:r>
          </a:p>
          <a:p>
            <a:r>
              <a:rPr lang="en-US" dirty="0"/>
              <a:t>               system to system links, </a:t>
            </a:r>
          </a:p>
          <a:p>
            <a:r>
              <a:rPr lang="en-US" dirty="0"/>
              <a:t> Status of links, </a:t>
            </a:r>
          </a:p>
          <a:p>
            <a:r>
              <a:rPr lang="en-US" dirty="0"/>
              <a:t> potential links and verified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F484D0-73BE-4FE6-B9E6-CE512A27BC9E}"/>
              </a:ext>
            </a:extLst>
          </p:cNvPr>
          <p:cNvSpPr txBox="1"/>
          <p:nvPr/>
        </p:nvSpPr>
        <p:spPr>
          <a:xfrm>
            <a:off x="6000750" y="2047875"/>
            <a:ext cx="52668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Notes on locations: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Basic publicly available information about the system presented in a easy to view fashion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Reports on hostiles spotted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Notes on other corporation’s 				structures/entities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790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418B-8FEC-4209-9F76-83140A9C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D9AD4-B5A4-43BC-917D-7EC94F2E3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 Dev : http://wiki.eve-id.net/Main_Page</a:t>
            </a:r>
          </a:p>
          <a:p>
            <a:r>
              <a:rPr lang="en-US" dirty="0"/>
              <a:t>ESI Documentation:  https://github.com/esi/esi-docs/</a:t>
            </a:r>
          </a:p>
          <a:p>
            <a:r>
              <a:rPr lang="en-US" dirty="0"/>
              <a:t>Similar software:</a:t>
            </a:r>
          </a:p>
          <a:p>
            <a:r>
              <a:rPr lang="en-US" dirty="0"/>
              <a:t>Pathfinder GitHub: exodus4d/pathfinder: Mapping tool for EVE ONLINE, https://www.pathfinder-w.space/</a:t>
            </a:r>
          </a:p>
          <a:p>
            <a:r>
              <a:rPr lang="en-US" dirty="0" err="1"/>
              <a:t>Siggy</a:t>
            </a:r>
            <a:r>
              <a:rPr lang="en-US" dirty="0"/>
              <a:t>: https://siggy.borkedlabs.com/pages/welcome</a:t>
            </a:r>
          </a:p>
          <a:p>
            <a:r>
              <a:rPr lang="en-US" dirty="0"/>
              <a:t>Eve Market: https://eve-marketdata.com/</a:t>
            </a:r>
          </a:p>
          <a:p>
            <a:r>
              <a:rPr lang="en-US" dirty="0"/>
              <a:t>EVE Who: https://evewho.com/</a:t>
            </a:r>
          </a:p>
        </p:txBody>
      </p:sp>
    </p:spTree>
    <p:extLst>
      <p:ext uri="{BB962C8B-B14F-4D97-AF65-F5344CB8AC3E}">
        <p14:creationId xmlns:p14="http://schemas.microsoft.com/office/powerpoint/2010/main" val="2571913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25</TotalTime>
  <Words>245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Bauhaus 93</vt:lpstr>
      <vt:lpstr>Bookman Old Style</vt:lpstr>
      <vt:lpstr>Rockwell</vt:lpstr>
      <vt:lpstr>Damask</vt:lpstr>
      <vt:lpstr>PowerPoint Presentation</vt:lpstr>
      <vt:lpstr>Functionality</vt:lpstr>
      <vt:lpstr>Functionality cont.</vt:lpstr>
      <vt:lpstr>Intel Gathering</vt:lpstr>
      <vt:lpstr>Location Data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Brendan Berejikian</dc:creator>
  <cp:lastModifiedBy>Brendan Berejikian</cp:lastModifiedBy>
  <cp:revision>5</cp:revision>
  <dcterms:created xsi:type="dcterms:W3CDTF">2019-03-07T11:31:14Z</dcterms:created>
  <dcterms:modified xsi:type="dcterms:W3CDTF">2019-03-07T11:57:13Z</dcterms:modified>
</cp:coreProperties>
</file>