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2" r:id="rId7"/>
    <p:sldId id="263" r:id="rId8"/>
    <p:sldId id="258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1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8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1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4D72-436A-450F-B3B2-A7179D1CC6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441E-2F11-479F-95C7-5DC7057F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hyperlink" Target="https://www.facebook.com/trabahanapofficial/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TRABAHANAP.COM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Version Inputs</a:t>
            </a:r>
          </a:p>
        </p:txBody>
      </p:sp>
    </p:spTree>
    <p:extLst>
      <p:ext uri="{BB962C8B-B14F-4D97-AF65-F5344CB8AC3E}">
        <p14:creationId xmlns:p14="http://schemas.microsoft.com/office/powerpoint/2010/main" val="313195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82" y="1253331"/>
            <a:ext cx="10739717" cy="4351338"/>
          </a:xfrm>
        </p:spPr>
        <p:txBody>
          <a:bodyPr/>
          <a:lstStyle/>
          <a:p>
            <a:r>
              <a:rPr lang="en-US" dirty="0"/>
              <a:t>FACEBOOK ACCOUNT - </a:t>
            </a:r>
            <a:r>
              <a:rPr lang="en-US" dirty="0">
                <a:hlinkClick r:id="rId2"/>
              </a:rPr>
              <a:t>https://www.facebook.com/trabahanapofficial/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we add a “Facebook Messenger” widget in the site?</a:t>
            </a:r>
          </a:p>
        </p:txBody>
      </p:sp>
      <p:pic>
        <p:nvPicPr>
          <p:cNvPr id="1026" name="Picture 2" descr="Image result for messenger button in websi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08" y="3712663"/>
            <a:ext cx="5715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7" y="1690688"/>
            <a:ext cx="10825026" cy="1664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3914982"/>
            <a:ext cx="1236188" cy="125790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18094" y="3510463"/>
            <a:ext cx="2011680" cy="206694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V="1">
            <a:off x="912698" y="2522772"/>
            <a:ext cx="276022" cy="129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494" y="5679231"/>
            <a:ext cx="333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use this logo for branding consistency purposes, please? File is attached to in the Email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35459" y="2036598"/>
            <a:ext cx="997132" cy="3786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49044" y="3813160"/>
            <a:ext cx="258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put a space below the buttons?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9744813" y="2433274"/>
            <a:ext cx="52251" cy="1389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6834" y="3897605"/>
            <a:ext cx="297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put a </a:t>
            </a:r>
            <a:r>
              <a:rPr lang="en-US" b="1" dirty="0"/>
              <a:t>HOME</a:t>
            </a:r>
            <a:r>
              <a:rPr lang="en-US" dirty="0"/>
              <a:t> button in the menu.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99752" y="2233436"/>
            <a:ext cx="1986524" cy="1656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8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9114"/>
          <a:stretch/>
        </p:blipFill>
        <p:spPr>
          <a:xfrm>
            <a:off x="838200" y="1545057"/>
            <a:ext cx="4987834" cy="48070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06286" y="4245428"/>
            <a:ext cx="3069771" cy="444137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4376057" y="2191388"/>
            <a:ext cx="2429692" cy="227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0251" y="1545057"/>
            <a:ext cx="4963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replace “Select Time” to “Select Employment Type”</a:t>
            </a:r>
          </a:p>
          <a:p>
            <a:endParaRPr lang="en-US" dirty="0"/>
          </a:p>
          <a:p>
            <a:r>
              <a:rPr lang="en-US" dirty="0"/>
              <a:t>Can we add another?</a:t>
            </a:r>
          </a:p>
          <a:p>
            <a:r>
              <a:rPr lang="en-US" dirty="0"/>
              <a:t> “Select Company”</a:t>
            </a:r>
          </a:p>
        </p:txBody>
      </p:sp>
    </p:spTree>
    <p:extLst>
      <p:ext uri="{BB962C8B-B14F-4D97-AF65-F5344CB8AC3E}">
        <p14:creationId xmlns:p14="http://schemas.microsoft.com/office/powerpoint/2010/main" val="21386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44" y="1520871"/>
            <a:ext cx="6226901" cy="2219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80" y="3081461"/>
            <a:ext cx="4117920" cy="290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9134" r="24487" b="55746"/>
          <a:stretch/>
        </p:blipFill>
        <p:spPr>
          <a:xfrm>
            <a:off x="838200" y="3069772"/>
            <a:ext cx="4123509" cy="291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99509" y="6309360"/>
            <a:ext cx="88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replace the </a:t>
            </a:r>
            <a:r>
              <a:rPr lang="en-US" dirty="0" err="1"/>
              <a:t>overlayed</a:t>
            </a:r>
            <a:r>
              <a:rPr lang="en-US" dirty="0"/>
              <a:t> images with these. (Images are attached in the email)</a:t>
            </a:r>
          </a:p>
        </p:txBody>
      </p:sp>
    </p:spTree>
    <p:extLst>
      <p:ext uri="{BB962C8B-B14F-4D97-AF65-F5344CB8AC3E}">
        <p14:creationId xmlns:p14="http://schemas.microsoft.com/office/powerpoint/2010/main" val="285423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59386" cy="3206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4432448" y="3448592"/>
            <a:ext cx="1485027" cy="129673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1371600" y="2319966"/>
            <a:ext cx="3278325" cy="1318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9326" y="5073232"/>
            <a:ext cx="3510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put the logo to the left side soon.</a:t>
            </a:r>
          </a:p>
          <a:p>
            <a:endParaRPr lang="en-US" dirty="0"/>
          </a:p>
          <a:p>
            <a:r>
              <a:rPr lang="en-US" dirty="0"/>
              <a:t>What is the file size needed so we can request our clients to provided.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16983" y="2717074"/>
            <a:ext cx="312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also add the “number or vacancies” on this age?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96000" y="3448592"/>
            <a:ext cx="2882323" cy="1123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04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8" y="1690688"/>
            <a:ext cx="8862332" cy="3084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820194" y="3009234"/>
            <a:ext cx="1933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MORE JOBS</a:t>
            </a:r>
          </a:p>
        </p:txBody>
      </p:sp>
    </p:spTree>
    <p:extLst>
      <p:ext uri="{BB962C8B-B14F-4D97-AF65-F5344CB8AC3E}">
        <p14:creationId xmlns:p14="http://schemas.microsoft.com/office/powerpoint/2010/main" val="280415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Companies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71" y="1886631"/>
            <a:ext cx="10414429" cy="328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24743" y="5577840"/>
            <a:ext cx="76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see attached  featured company logos to replace the current.</a:t>
            </a:r>
          </a:p>
        </p:txBody>
      </p:sp>
    </p:spTree>
    <p:extLst>
      <p:ext uri="{BB962C8B-B14F-4D97-AF65-F5344CB8AC3E}">
        <p14:creationId xmlns:p14="http://schemas.microsoft.com/office/powerpoint/2010/main" val="190218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39" y="2241146"/>
            <a:ext cx="10250261" cy="192849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3644537"/>
            <a:ext cx="2377440" cy="6531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4350762"/>
            <a:ext cx="225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replace ABS-CBN Corporation with Trabahanap.com</a:t>
            </a:r>
          </a:p>
        </p:txBody>
      </p:sp>
      <p:sp>
        <p:nvSpPr>
          <p:cNvPr id="9" name="Oval 8"/>
          <p:cNvSpPr/>
          <p:nvPr/>
        </p:nvSpPr>
        <p:spPr>
          <a:xfrm>
            <a:off x="8331926" y="2656752"/>
            <a:ext cx="1465217" cy="413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04414" y="4350762"/>
            <a:ext cx="338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remove “ADMIN” from the public. Ideally, this portal should only be communicated </a:t>
            </a:r>
            <a:r>
              <a:rPr lang="en-US" dirty="0" err="1"/>
              <a:t>internatlly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0212" y="4478806"/>
            <a:ext cx="2112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APPLICANTS</a:t>
            </a:r>
          </a:p>
          <a:p>
            <a:endParaRPr lang="en-US" dirty="0"/>
          </a:p>
          <a:p>
            <a:r>
              <a:rPr lang="en-US" dirty="0"/>
              <a:t>FAQ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Browse Jobs</a:t>
            </a:r>
          </a:p>
          <a:p>
            <a:r>
              <a:rPr lang="en-US" dirty="0"/>
              <a:t>Contact 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92313" y="4478806"/>
            <a:ext cx="2112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EMPLOYER</a:t>
            </a:r>
          </a:p>
          <a:p>
            <a:endParaRPr lang="en-US" dirty="0"/>
          </a:p>
          <a:p>
            <a:r>
              <a:rPr lang="en-US" dirty="0"/>
              <a:t>FAQ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Browse Candidates</a:t>
            </a:r>
          </a:p>
          <a:p>
            <a:r>
              <a:rPr lang="en-US" dirty="0"/>
              <a:t>Contact 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0212" y="4297680"/>
            <a:ext cx="4112623" cy="203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5"/>
            <a:endCxn id="10" idx="0"/>
          </p:cNvCxnSpPr>
          <p:nvPr/>
        </p:nvCxnSpPr>
        <p:spPr>
          <a:xfrm>
            <a:off x="9582567" y="3009287"/>
            <a:ext cx="214576" cy="134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397829" y="2143195"/>
            <a:ext cx="3492010" cy="12531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31925" y="2275714"/>
            <a:ext cx="1465217" cy="120483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20" idx="0"/>
          </p:cNvCxnSpPr>
          <p:nvPr/>
        </p:nvCxnSpPr>
        <p:spPr>
          <a:xfrm rot="16200000" flipH="1" flipV="1">
            <a:off x="6457931" y="50149"/>
            <a:ext cx="381038" cy="4832168"/>
          </a:xfrm>
          <a:prstGeom prst="curvedConnector4">
            <a:avLst>
              <a:gd name="adj1" fmla="val -125130"/>
              <a:gd name="adj2" fmla="val 10002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2303"/>
          <a:stretch/>
        </p:blipFill>
        <p:spPr>
          <a:xfrm>
            <a:off x="437333" y="1690688"/>
            <a:ext cx="10781887" cy="4252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7966" y="3817144"/>
            <a:ext cx="313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TrabaHanap</a:t>
            </a:r>
            <a:r>
              <a:rPr lang="en-US" dirty="0">
                <a:solidFill>
                  <a:schemeClr val="bg1"/>
                </a:solidFill>
              </a:rPr>
              <a:t> ay </a:t>
            </a:r>
            <a:r>
              <a:rPr lang="en-US" dirty="0" err="1">
                <a:solidFill>
                  <a:schemeClr val="bg1"/>
                </a:solidFill>
              </a:rPr>
              <a:t>isang</a:t>
            </a:r>
            <a:r>
              <a:rPr lang="en-US" dirty="0">
                <a:solidFill>
                  <a:schemeClr val="bg1"/>
                </a:solidFill>
              </a:rPr>
              <a:t> job-hunting site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tutulong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aplikanteng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makahanap</a:t>
            </a:r>
            <a:r>
              <a:rPr lang="en-US" dirty="0">
                <a:solidFill>
                  <a:schemeClr val="bg1"/>
                </a:solidFill>
              </a:rPr>
              <a:t> ng </a:t>
            </a:r>
            <a:r>
              <a:rPr lang="en-US" dirty="0" err="1">
                <a:solidFill>
                  <a:schemeClr val="bg1"/>
                </a:solidFill>
              </a:rPr>
              <a:t>trabaho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malapit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iyo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Oval 14"/>
          <p:cNvSpPr/>
          <p:nvPr/>
        </p:nvSpPr>
        <p:spPr>
          <a:xfrm>
            <a:off x="2730136" y="2913903"/>
            <a:ext cx="3853543" cy="2494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64" y="3487201"/>
            <a:ext cx="1324885" cy="1347521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9170894" y="3254188"/>
            <a:ext cx="1854158" cy="18825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8" idx="2"/>
          </p:cNvCxnSpPr>
          <p:nvPr/>
        </p:nvCxnSpPr>
        <p:spPr>
          <a:xfrm flipH="1" flipV="1">
            <a:off x="5809129" y="2783541"/>
            <a:ext cx="3361765" cy="1411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3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225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TRABAHANAP.COM</vt:lpstr>
      <vt:lpstr>HEADER</vt:lpstr>
      <vt:lpstr>BANNER</vt:lpstr>
      <vt:lpstr>REGISTRATION SECTION</vt:lpstr>
      <vt:lpstr>JOB SECTION</vt:lpstr>
      <vt:lpstr>JOB SECTION</vt:lpstr>
      <vt:lpstr>Partner Companies</vt:lpstr>
      <vt:lpstr>FOOTER</vt:lpstr>
      <vt:lpstr>FOOTER</vt:lpstr>
      <vt:lpstr>Other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L. Tecson</dc:creator>
  <cp:lastModifiedBy>Bereket Abera</cp:lastModifiedBy>
  <cp:revision>17</cp:revision>
  <dcterms:created xsi:type="dcterms:W3CDTF">2019-08-23T09:35:38Z</dcterms:created>
  <dcterms:modified xsi:type="dcterms:W3CDTF">2019-09-02T12:24:17Z</dcterms:modified>
</cp:coreProperties>
</file>