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08063-8BE1-484A-9DF1-153731A5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06DC75-FBB4-4E65-B9BE-8F30DA46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22E436-8D80-4FAA-826C-F0D46616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E5239-0644-4F34-AE8D-F41B2B27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B00B8-FF64-4E70-B38C-DD9E22D2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11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DF39B-3A9A-4CB4-AF25-490247BD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CA377F-6CCB-401C-A518-CA80BC1BE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FBDD4-C270-4098-BC92-C791A2FC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2F5E46-7707-461F-B066-DF3E3599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4EF20-BC67-4B46-B14B-F169C5AC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90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A775AE-2A3E-4301-9257-044CCDB43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4984B-FE7C-44A4-9419-6350CA0A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79D43-64BF-4449-B7A1-02D4C8C1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0C721-D7E2-48C0-AF50-DBF44BC0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F9AE5-ADBF-4C23-BEAB-99D28BE3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8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42B82-BE0E-4CAB-88BD-93B3C575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02E83-40B3-4710-A732-71B56026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355991-F9D5-4A5B-B7A7-DE88E533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9CA9CA-3A6C-4BA0-B58A-54619A65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BC197-1BA3-430C-BB10-A68F4290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2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FB7EC-AE36-4FF3-BBC4-73631E5C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AA5C7-FCFE-4C22-BF29-3464E041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2D45CE-B717-45C0-90E1-7730BD4C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254DD-FB22-45D4-AE7D-27D0AF0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D7658-F986-44F5-8930-AE645C7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F245E-0E9A-43B5-93A5-15BA75E2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C71C0-8165-461F-83A7-399C188D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90EC0F-8E5F-4995-A40C-8993A5D94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9BA556-9515-49DD-B2B0-8EC28D5B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8DAA3D-9B49-4EDC-854A-7E172BD0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C062F5-9912-4B68-AF0E-405B4CDA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3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57586-FCA8-4E19-9578-4945579F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46892-7D1F-4801-BCAB-587E7330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1C3467-2A45-4193-8529-68278754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A867B-4DB2-4CC9-BD02-8C6A9BF32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25F8AD-079E-4FF7-A8F9-AF119DDC1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5E18A4-E8A5-4D9C-8E0C-ADC2627F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6F90F2-3D0F-443C-ADB9-AA55E7C6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E4EAE4-95E8-4F50-AB6C-95E25FB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3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4B082-B936-47D7-9624-8A706B6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B4800D-012D-411A-81AD-BE8F0A61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0F54F0-45A2-4754-8BA1-ECC04513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5C50-EBFE-40F7-87A9-7ED5D7C3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5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CD87DD-ABFE-4A38-802B-02A8EB6E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F53E3A-AD73-4760-9663-452280F0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DE67E-0D1E-4898-ABA7-B4A6D5A6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0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87B18-F2BA-4D8D-ABEF-B5850EF8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C0376-E5A6-4300-8405-EF0BF31F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FFF7A7-2CB1-40FD-AB65-AE106737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3D04C-FB65-464B-9552-D5116D6D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3BDB62-C0A1-46AF-ABF9-3D22292F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D8206-D7E5-4D50-AEB2-8445A03B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64068-D5DD-475E-B1B4-2DFD6921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2E29AD-AD5A-4EEC-BB8E-DCE1EE64F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65A6B-3249-4FAF-83ED-E6DAEA9E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2ED014-7260-4D5D-9C12-321A8014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29CB7-7F8D-4673-98A2-5A57B41A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DDEBFF-5F97-4EA0-9CF4-42A3FDEA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7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AFF77-B1BF-435F-8106-84A7F59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70983-0A13-494A-8AE3-643AFA64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ACE135-8E27-4888-A425-0B1490AD7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4E1F-FACF-4A5F-A794-E5B7708EB97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44BD5-0469-48A1-A28B-439DF9BA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1B806-5B12-4293-9F23-E0DF24DA5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DC13-3BFB-4CB1-9645-7664A238F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293DD-1EEF-4917-9F6D-9B5B9CC7E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Линейные фильтры и компьютерное зрение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8939C4-6E73-4926-A62D-959B33EB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13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7E9A6-7BD6-4305-B2CD-B897182F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ядра фильтрации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3BC2CF-DAAA-4285-9F28-16CBDAB31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368" y="1825625"/>
            <a:ext cx="6427263" cy="4351338"/>
          </a:xfrm>
        </p:spPr>
      </p:pic>
    </p:spTree>
    <p:extLst>
      <p:ext uri="{BB962C8B-B14F-4D97-AF65-F5344CB8AC3E}">
        <p14:creationId xmlns:p14="http://schemas.microsoft.com/office/powerpoint/2010/main" val="4692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36818-4505-4044-A0F0-4FBBD76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ядра фильтра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D1DE-A8BD-4DF2-8431-0E328123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 фильтра должен быть нечетным (чтобы можно было выделить центр). Центр называется радиусом.</a:t>
            </a:r>
          </a:p>
          <a:p>
            <a:r>
              <a:rPr lang="ru-RU" dirty="0"/>
              <a:t>Сумма всех элементов матрицы = 1, иначе яркость изображения после фильтрации изменится: если она </a:t>
            </a:r>
            <a:r>
              <a:rPr lang="en-US" dirty="0"/>
              <a:t>&gt; 1, </a:t>
            </a:r>
            <a:r>
              <a:rPr lang="ru-RU" dirty="0"/>
              <a:t>то отфильтрованное изображение будет ярче, чем исходное, иначе – темнее (0 – очень темное).</a:t>
            </a:r>
          </a:p>
          <a:p>
            <a:r>
              <a:rPr lang="ru-RU" dirty="0"/>
              <a:t>Для граничных пикселей применяются различные способы обработки (удаление, усреднение, проч.)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4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2DE7A-DAAD-4F63-AC32-42D40746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Практикум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4ED96-619F-425E-987A-9C809C45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Написать скрипт, генерирующий изображение: на темном фоне должны присутствовать фигуры:</a:t>
            </a:r>
          </a:p>
          <a:p>
            <a:pPr lvl="1"/>
            <a:r>
              <a:rPr lang="ru-RU" dirty="0"/>
              <a:t>Круг</a:t>
            </a:r>
          </a:p>
          <a:p>
            <a:pPr lvl="1"/>
            <a:r>
              <a:rPr lang="ru-RU" dirty="0"/>
              <a:t>Квадрат (с закругленными углами)</a:t>
            </a:r>
          </a:p>
          <a:p>
            <a:pPr lvl="1"/>
            <a:r>
              <a:rPr lang="ru-RU" dirty="0"/>
              <a:t>Пятиугольник (с закругленными углами)</a:t>
            </a:r>
          </a:p>
          <a:p>
            <a:pPr lvl="1"/>
            <a:r>
              <a:rPr lang="ru-RU" dirty="0"/>
              <a:t>Треугольник (с закругленными углами)</a:t>
            </a:r>
          </a:p>
          <a:p>
            <a:r>
              <a:rPr lang="ru-RU" dirty="0"/>
              <a:t>Цвета:</a:t>
            </a:r>
          </a:p>
          <a:p>
            <a:pPr lvl="1"/>
            <a:r>
              <a:rPr lang="ru-RU" dirty="0"/>
              <a:t>Желтый</a:t>
            </a:r>
          </a:p>
          <a:p>
            <a:pPr lvl="1"/>
            <a:r>
              <a:rPr lang="ru-RU" dirty="0"/>
              <a:t>Синий</a:t>
            </a:r>
          </a:p>
          <a:p>
            <a:pPr lvl="1"/>
            <a:r>
              <a:rPr lang="ru-RU" dirty="0"/>
              <a:t>Красный</a:t>
            </a:r>
          </a:p>
          <a:p>
            <a:r>
              <a:rPr lang="ru-RU" dirty="0"/>
              <a:t>На КАЖДОМ изображении должны присутствовать фигуры КАЖДОГО цвета (минимум – 12 объектов)</a:t>
            </a:r>
          </a:p>
          <a:p>
            <a:r>
              <a:rPr lang="ru-RU" dirty="0"/>
              <a:t>По варианту выделить на генерируемых изображениях заданную фигуру заданного цвета</a:t>
            </a:r>
          </a:p>
        </p:txBody>
      </p:sp>
    </p:spTree>
    <p:extLst>
      <p:ext uri="{BB962C8B-B14F-4D97-AF65-F5344CB8AC3E}">
        <p14:creationId xmlns:p14="http://schemas.microsoft.com/office/powerpoint/2010/main" val="3308371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142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Линейные фильтры и компьютерное зрение</vt:lpstr>
      <vt:lpstr>Применение ядра фильтрации</vt:lpstr>
      <vt:lpstr>Свойства ядра фильтра</vt:lpstr>
      <vt:lpstr>Практикум №2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фильтры и компьютерное зрение</dc:title>
  <dc:creator>Анастасия Васютина</dc:creator>
  <cp:lastModifiedBy>Анастасия Васютина</cp:lastModifiedBy>
  <cp:revision>13</cp:revision>
  <dcterms:created xsi:type="dcterms:W3CDTF">2024-03-14T04:58:45Z</dcterms:created>
  <dcterms:modified xsi:type="dcterms:W3CDTF">2024-03-14T06:57:35Z</dcterms:modified>
</cp:coreProperties>
</file>