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1440021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7715" autoAdjust="0"/>
  </p:normalViewPr>
  <p:slideViewPr>
    <p:cSldViewPr snapToGrid="0">
      <p:cViewPr varScale="1">
        <p:scale>
          <a:sx n="57" d="100"/>
          <a:sy n="57" d="100"/>
        </p:scale>
        <p:origin x="12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531818"/>
            <a:ext cx="12240181" cy="3258632"/>
          </a:xfrm>
        </p:spPr>
        <p:txBody>
          <a:bodyPr anchor="b"/>
          <a:lstStyle>
            <a:lvl1pPr algn="ctr">
              <a:defRPr sz="81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916115"/>
            <a:ext cx="10800160" cy="2259809"/>
          </a:xfrm>
        </p:spPr>
        <p:txBody>
          <a:bodyPr/>
          <a:lstStyle>
            <a:lvl1pPr marL="0" indent="0" algn="ctr">
              <a:buNone/>
              <a:defRPr sz="3276"/>
            </a:lvl1pPr>
            <a:lvl2pPr marL="623987" indent="0" algn="ctr">
              <a:buNone/>
              <a:defRPr sz="2730"/>
            </a:lvl2pPr>
            <a:lvl3pPr marL="1247973" indent="0" algn="ctr">
              <a:buNone/>
              <a:defRPr sz="2457"/>
            </a:lvl3pPr>
            <a:lvl4pPr marL="1871960" indent="0" algn="ctr">
              <a:buNone/>
              <a:defRPr sz="2184"/>
            </a:lvl4pPr>
            <a:lvl5pPr marL="2495946" indent="0" algn="ctr">
              <a:buNone/>
              <a:defRPr sz="2184"/>
            </a:lvl5pPr>
            <a:lvl6pPr marL="3119933" indent="0" algn="ctr">
              <a:buNone/>
              <a:defRPr sz="2184"/>
            </a:lvl6pPr>
            <a:lvl7pPr marL="3743919" indent="0" algn="ctr">
              <a:buNone/>
              <a:defRPr sz="2184"/>
            </a:lvl7pPr>
            <a:lvl8pPr marL="4367906" indent="0" algn="ctr">
              <a:buNone/>
              <a:defRPr sz="2184"/>
            </a:lvl8pPr>
            <a:lvl9pPr marL="4991892" indent="0" algn="ctr">
              <a:buNone/>
              <a:defRPr sz="2184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99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89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498328"/>
            <a:ext cx="3105046" cy="793208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98328"/>
            <a:ext cx="9135135" cy="793208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38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97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333478"/>
            <a:ext cx="12420184" cy="3893458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263769"/>
            <a:ext cx="12420184" cy="2047477"/>
          </a:xfrm>
        </p:spPr>
        <p:txBody>
          <a:bodyPr/>
          <a:lstStyle>
            <a:lvl1pPr marL="0" indent="0">
              <a:buNone/>
              <a:defRPr sz="3276">
                <a:solidFill>
                  <a:schemeClr val="tx1"/>
                </a:solidFill>
              </a:defRPr>
            </a:lvl1pPr>
            <a:lvl2pPr marL="623987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2pPr>
            <a:lvl3pPr marL="1247973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3pPr>
            <a:lvl4pPr marL="1871960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49594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11993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3743919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36790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4991892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9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491640"/>
            <a:ext cx="6120091" cy="59387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491640"/>
            <a:ext cx="6120091" cy="59387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42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98330"/>
            <a:ext cx="12420184" cy="180914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294476"/>
            <a:ext cx="6091964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418964"/>
            <a:ext cx="6091964" cy="502878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294476"/>
            <a:ext cx="6121966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418964"/>
            <a:ext cx="6121966" cy="502878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12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5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5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23993"/>
            <a:ext cx="4644444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347654"/>
            <a:ext cx="7290108" cy="6651596"/>
          </a:xfrm>
        </p:spPr>
        <p:txBody>
          <a:bodyPr/>
          <a:lstStyle>
            <a:lvl1pPr>
              <a:defRPr sz="4367"/>
            </a:lvl1pPr>
            <a:lvl2pPr>
              <a:defRPr sz="3821"/>
            </a:lvl2pPr>
            <a:lvl3pPr>
              <a:defRPr sz="3276"/>
            </a:lvl3pPr>
            <a:lvl4pPr>
              <a:defRPr sz="2730"/>
            </a:lvl4pPr>
            <a:lvl5pPr>
              <a:defRPr sz="2730"/>
            </a:lvl5pPr>
            <a:lvl6pPr>
              <a:defRPr sz="2730"/>
            </a:lvl6pPr>
            <a:lvl7pPr>
              <a:defRPr sz="2730"/>
            </a:lvl7pPr>
            <a:lvl8pPr>
              <a:defRPr sz="2730"/>
            </a:lvl8pPr>
            <a:lvl9pPr>
              <a:defRPr sz="273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807970"/>
            <a:ext cx="4644444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37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23993"/>
            <a:ext cx="4644444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347654"/>
            <a:ext cx="7290108" cy="6651596"/>
          </a:xfrm>
        </p:spPr>
        <p:txBody>
          <a:bodyPr anchor="t"/>
          <a:lstStyle>
            <a:lvl1pPr marL="0" indent="0">
              <a:buNone/>
              <a:defRPr sz="4367"/>
            </a:lvl1pPr>
            <a:lvl2pPr marL="623987" indent="0">
              <a:buNone/>
              <a:defRPr sz="3821"/>
            </a:lvl2pPr>
            <a:lvl3pPr marL="1247973" indent="0">
              <a:buNone/>
              <a:defRPr sz="3276"/>
            </a:lvl3pPr>
            <a:lvl4pPr marL="1871960" indent="0">
              <a:buNone/>
              <a:defRPr sz="2730"/>
            </a:lvl4pPr>
            <a:lvl5pPr marL="2495946" indent="0">
              <a:buNone/>
              <a:defRPr sz="2730"/>
            </a:lvl5pPr>
            <a:lvl6pPr marL="3119933" indent="0">
              <a:buNone/>
              <a:defRPr sz="2730"/>
            </a:lvl6pPr>
            <a:lvl7pPr marL="3743919" indent="0">
              <a:buNone/>
              <a:defRPr sz="2730"/>
            </a:lvl7pPr>
            <a:lvl8pPr marL="4367906" indent="0">
              <a:buNone/>
              <a:defRPr sz="2730"/>
            </a:lvl8pPr>
            <a:lvl9pPr marL="4991892" indent="0">
              <a:buNone/>
              <a:defRPr sz="273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807970"/>
            <a:ext cx="4644444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72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98330"/>
            <a:ext cx="12420184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491640"/>
            <a:ext cx="12420184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675243"/>
            <a:ext cx="324004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D32E-B092-4ECD-85A4-1F44A7D40AA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675243"/>
            <a:ext cx="486007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675243"/>
            <a:ext cx="324004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599B-7993-448D-B721-1754D2BD6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8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47973" rtl="0" eaLnBrk="1" latinLnBrk="0" hangingPunct="1">
        <a:lnSpc>
          <a:spcPct val="90000"/>
        </a:lnSpc>
        <a:spcBef>
          <a:spcPct val="0"/>
        </a:spcBef>
        <a:buNone/>
        <a:defRPr sz="6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993" indent="-311993" algn="l" defTabSz="1247973" rtl="0" eaLnBrk="1" latinLnBrk="0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3821" kern="1200">
          <a:solidFill>
            <a:schemeClr val="tx1"/>
          </a:solidFill>
          <a:latin typeface="+mn-lt"/>
          <a:ea typeface="+mn-ea"/>
          <a:cs typeface="+mn-cs"/>
        </a:defRPr>
      </a:lvl1pPr>
      <a:lvl2pPr marL="93598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2pPr>
      <a:lvl3pPr marL="155996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5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80794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43192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405591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679899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1pPr>
      <a:lvl2pPr marL="623987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24797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3pPr>
      <a:lvl4pPr marL="187196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49594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11993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3743919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36790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4991892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95362" y="53788"/>
            <a:ext cx="2509520" cy="1239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adjacency_list_mixin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Adj_list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&lt;I&gt;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adj_list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indices() -&gt;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adj_list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2395" y="53788"/>
            <a:ext cx="4257040" cy="1239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io_adjacency_list_mixin</a:t>
            </a:r>
            <a:endParaRPr lang="fr-FR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Adj_list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&lt;I&gt; [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in|out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]_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adj_list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in|out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]_indices() -&gt; [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in|out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]_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adj_list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1374" y="4543180"/>
            <a:ext cx="2572809" cy="12395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node_mixin</a:t>
            </a:r>
            <a:r>
              <a:rPr 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/>
            <a:r>
              <a:rPr lang="fr-FR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specialization</a:t>
            </a:r>
            <a:r>
              <a:rPr lang="fr-FR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 </a:t>
            </a:r>
            <a:r>
              <a:rPr lang="fr-FR" sz="1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fr-FR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value]</a:t>
            </a:r>
            <a:endParaRPr lang="fr-FR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-&gt;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iota_view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5923" y="4543180"/>
            <a:ext cx="1825451" cy="12395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node_mixin</a:t>
            </a:r>
            <a:r>
              <a:rPr 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&lt;NT&gt;</a:t>
            </a: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Range&lt;NT&gt; ns</a:t>
            </a: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-&gt; 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85922" y="4533019"/>
            <a:ext cx="4398261" cy="1249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cteur droit 22"/>
          <p:cNvCxnSpPr>
            <a:endCxn id="47" idx="3"/>
          </p:cNvCxnSpPr>
          <p:nvPr/>
        </p:nvCxnSpPr>
        <p:spPr>
          <a:xfrm flipH="1" flipV="1">
            <a:off x="4762730" y="6094343"/>
            <a:ext cx="2381163" cy="1892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48" idx="0"/>
          </p:cNvCxnSpPr>
          <p:nvPr/>
        </p:nvCxnSpPr>
        <p:spPr>
          <a:xfrm flipV="1">
            <a:off x="2790988" y="5847220"/>
            <a:ext cx="1550789" cy="2121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261686" y="3815560"/>
            <a:ext cx="300891" cy="425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41" idx="0"/>
          </p:cNvCxnSpPr>
          <p:nvPr/>
        </p:nvCxnSpPr>
        <p:spPr>
          <a:xfrm flipH="1" flipV="1">
            <a:off x="1968577" y="3512369"/>
            <a:ext cx="576069" cy="446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1950129" y="1382165"/>
            <a:ext cx="1" cy="899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8256961" y="1362896"/>
            <a:ext cx="1" cy="1008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isocèle 18"/>
          <p:cNvSpPr/>
          <p:nvPr/>
        </p:nvSpPr>
        <p:spPr>
          <a:xfrm rot="207294">
            <a:off x="7361619" y="3484180"/>
            <a:ext cx="424774" cy="36618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riangle isocèle 40"/>
          <p:cNvSpPr/>
          <p:nvPr/>
        </p:nvSpPr>
        <p:spPr>
          <a:xfrm rot="21156831">
            <a:off x="1779728" y="3510850"/>
            <a:ext cx="424774" cy="36618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riangle isocèle 41"/>
          <p:cNvSpPr/>
          <p:nvPr/>
        </p:nvSpPr>
        <p:spPr>
          <a:xfrm>
            <a:off x="1737735" y="1350606"/>
            <a:ext cx="424774" cy="36618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riangle isocèle 42"/>
          <p:cNvSpPr/>
          <p:nvPr/>
        </p:nvSpPr>
        <p:spPr>
          <a:xfrm>
            <a:off x="8044567" y="1343558"/>
            <a:ext cx="424774" cy="36618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riangle isocèle 46"/>
          <p:cNvSpPr/>
          <p:nvPr/>
        </p:nvSpPr>
        <p:spPr>
          <a:xfrm rot="18617227">
            <a:off x="4410678" y="5792860"/>
            <a:ext cx="424774" cy="36618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riangle isocèle 47"/>
          <p:cNvSpPr/>
          <p:nvPr/>
        </p:nvSpPr>
        <p:spPr>
          <a:xfrm rot="2082068">
            <a:off x="4025156" y="5814654"/>
            <a:ext cx="424774" cy="36618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86114" y="1004232"/>
            <a:ext cx="1885043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in|out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]_X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in_X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out_X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044567" y="4397624"/>
            <a:ext cx="259317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classes are not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meant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part of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functionnality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901291" y="8038661"/>
            <a:ext cx="259317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end-user classes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parametrized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the classes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mix in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67363" y="7945879"/>
            <a:ext cx="3207948" cy="11396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io_simple_graph</a:t>
            </a:r>
            <a:r>
              <a:rPr lang="fr-FR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&lt;NT,ET</a:t>
            </a:r>
            <a:r>
              <a:rPr 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fr-FR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Inherited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</a:p>
          <a:p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</a:t>
            </a:r>
            <a:r>
              <a:rPr lang="fr-FR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in|out</a:t>
            </a:r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]_indices()</a:t>
            </a:r>
          </a:p>
          <a:p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</a:t>
            </a:r>
            <a:r>
              <a:rPr lang="fr-FR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in|out</a:t>
            </a:r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]_</a:t>
            </a:r>
            <a:r>
              <a:rPr lang="fr-FR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764186" y="5498898"/>
            <a:ext cx="2873555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value (NT=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ET=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defaulted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overhead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to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indices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" y="2267340"/>
            <a:ext cx="1869439" cy="116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edge_mixin</a:t>
            </a:r>
            <a:r>
              <a:rPr 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&lt;ET&gt;</a:t>
            </a: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Adj_list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&lt;ET&gt; es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-&gt; 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2920" y="2281857"/>
            <a:ext cx="2688104" cy="116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io_edge_mixin</a:t>
            </a:r>
            <a:r>
              <a:rPr 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&lt;ET&gt;</a:t>
            </a: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in|out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]_es</a:t>
            </a: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in|out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]_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-&gt; [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in|out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]_es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0121" y="2267340"/>
            <a:ext cx="2688107" cy="116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edge_mixin</a:t>
            </a:r>
            <a:r>
              <a:rPr 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/>
            <a:r>
              <a:rPr lang="fr-FR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specialization</a:t>
            </a:r>
            <a:r>
              <a:rPr lang="fr-FR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 </a:t>
            </a:r>
            <a:r>
              <a:rPr lang="fr-FR" sz="1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fr-FR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value]</a:t>
            </a:r>
            <a:br>
              <a:rPr lang="fr-FR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-&gt; base::indices()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521023" y="2276932"/>
            <a:ext cx="3448639" cy="116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io_edge_mixin</a:t>
            </a:r>
            <a:r>
              <a:rPr 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fr-FR" sz="2381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specialization</a:t>
            </a:r>
            <a:r>
              <a:rPr lang="fr-FR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 </a:t>
            </a:r>
            <a:r>
              <a:rPr lang="fr-FR" sz="1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fr-FR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value]</a:t>
            </a:r>
            <a:endParaRPr lang="fr-FR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in|out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]_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-&gt; base::[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in|out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]_indices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32921" y="2271698"/>
            <a:ext cx="6136741" cy="1168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682" y="2267340"/>
            <a:ext cx="4557546" cy="1168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046" y="7945879"/>
            <a:ext cx="3366916" cy="11399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simple_graph</a:t>
            </a:r>
            <a:r>
              <a:rPr 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&lt;NT,ET&gt;</a:t>
            </a:r>
          </a:p>
          <a:p>
            <a:r>
              <a:rPr lang="fr-FR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Inherited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</a:p>
          <a:p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indices()</a:t>
            </a:r>
          </a:p>
          <a:p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59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249</Words>
  <Application>Microsoft Office PowerPoint</Application>
  <PresentationFormat>Personnalisé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Bérenger BERTHOUL</dc:creator>
  <cp:lastModifiedBy>Bérenger BERTHOUL</cp:lastModifiedBy>
  <cp:revision>19</cp:revision>
  <dcterms:created xsi:type="dcterms:W3CDTF">2021-06-07T21:37:39Z</dcterms:created>
  <dcterms:modified xsi:type="dcterms:W3CDTF">2021-06-08T11:46:50Z</dcterms:modified>
</cp:coreProperties>
</file>