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5" d="100"/>
          <a:sy n="65" d="100"/>
        </p:scale>
        <p:origin x="747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18/10/2018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727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18/10/2018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66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18/10/2018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79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18/10/2018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560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18/10/2018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155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18/10/2018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174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18/10/2018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670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18/10/2018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824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18/10/2018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800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18/10/2018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846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7671-E8C1-4C57-B64D-652DD43A332D}" type="datetimeFigureOut">
              <a:rPr lang="it-IT" smtClean="0"/>
              <a:t>18/10/2018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414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E7671-E8C1-4C57-B64D-652DD43A332D}" type="datetimeFigureOut">
              <a:rPr lang="it-IT" smtClean="0"/>
              <a:t>18/10/2018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4D3B2-4EE6-476D-8EC9-0B9A2CDA4F7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209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FAE6328-D6C1-49D7-84EE-FB40514098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9" t="9112" r="148" b="61915"/>
          <a:stretch/>
        </p:blipFill>
        <p:spPr>
          <a:xfrm>
            <a:off x="0" y="-1"/>
            <a:ext cx="12116888" cy="6858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607B98-7700-4DC9-8BE8-A876255F9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8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D9E4A3E-42A8-4D02-A45A-42BD3077C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4" y="309716"/>
            <a:ext cx="3509195" cy="623856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E5F38AB-2989-4DE6-94EB-00809EFF1BE5}"/>
              </a:ext>
            </a:extLst>
          </p:cNvPr>
          <p:cNvSpPr txBox="1"/>
          <p:nvPr/>
        </p:nvSpPr>
        <p:spPr>
          <a:xfrm>
            <a:off x="4225413" y="715297"/>
            <a:ext cx="74553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Applicazione pensata per dare e prendere in affitto beni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Con l’intenzione di rivolgersi a privati e professionisti che abbiano bisogno di utilizzare un determinato bene per un breve arco di tempo, evitandone così l’acquisto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83755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04027CC-F260-4C9A-B958-96424E1E8543}"/>
              </a:ext>
            </a:extLst>
          </p:cNvPr>
          <p:cNvSpPr txBox="1"/>
          <p:nvPr/>
        </p:nvSpPr>
        <p:spPr>
          <a:xfrm>
            <a:off x="1076632" y="2514600"/>
            <a:ext cx="2396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Inserire immagine del feed </a:t>
            </a:r>
            <a:endParaRPr lang="it-IT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E4AD32A-BBD5-4404-A8C1-BF6EA49710A1}"/>
              </a:ext>
            </a:extLst>
          </p:cNvPr>
          <p:cNvSpPr txBox="1"/>
          <p:nvPr/>
        </p:nvSpPr>
        <p:spPr>
          <a:xfrm>
            <a:off x="7112410" y="2514600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Applicazione funziona con un feed di annunci </a:t>
            </a:r>
            <a:endParaRPr lang="it-IT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71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E1DAEC-43C3-4617-BBF8-A2AFBE34F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1640860"/>
            <a:ext cx="4412226" cy="3698056"/>
          </a:xfrm>
        </p:spPr>
        <p:txBody>
          <a:bodyPr/>
          <a:lstStyle/>
          <a:p>
            <a:r>
              <a:rPr lang="it-IT" dirty="0"/>
              <a:t>Immagine con tendina aperta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4DE805-9817-49CE-B21E-D3D9427F4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754" y="1825625"/>
            <a:ext cx="4540045" cy="3616530"/>
          </a:xfrm>
        </p:spPr>
        <p:txBody>
          <a:bodyPr/>
          <a:lstStyle/>
          <a:p>
            <a:r>
              <a:rPr lang="it-IT" dirty="0"/>
              <a:t>Utente</a:t>
            </a:r>
          </a:p>
          <a:p>
            <a:r>
              <a:rPr lang="it-IT" dirty="0"/>
              <a:t>Osservati</a:t>
            </a:r>
          </a:p>
          <a:p>
            <a:r>
              <a:rPr lang="it-IT" dirty="0"/>
              <a:t>Renting list </a:t>
            </a:r>
          </a:p>
          <a:p>
            <a:r>
              <a:rPr lang="it-IT"/>
              <a:t>Categorie ˅</a:t>
            </a:r>
            <a:endParaRPr lang="it-IT" dirty="0"/>
          </a:p>
          <a:p>
            <a:r>
              <a:rPr lang="it-IT" dirty="0"/>
              <a:t>Impostazioni (lingua…)</a:t>
            </a:r>
          </a:p>
        </p:txBody>
      </p:sp>
    </p:spTree>
    <p:extLst>
      <p:ext uri="{BB962C8B-B14F-4D97-AF65-F5344CB8AC3E}">
        <p14:creationId xmlns:p14="http://schemas.microsoft.com/office/powerpoint/2010/main" val="128945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D7A1B2-DE10-4613-A2FE-5E0757FF8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677" y="1522874"/>
            <a:ext cx="4095135" cy="3594817"/>
          </a:xfrm>
        </p:spPr>
        <p:txBody>
          <a:bodyPr/>
          <a:lstStyle/>
          <a:p>
            <a:r>
              <a:rPr lang="it-IT" dirty="0"/>
              <a:t>Immagine di categoria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3EBAAA-8E3F-4BEE-87A6-7B41AD791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9618" y="1825625"/>
            <a:ext cx="4444181" cy="231129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Ricerca tramite categoria</a:t>
            </a:r>
          </a:p>
        </p:txBody>
      </p:sp>
    </p:spTree>
    <p:extLst>
      <p:ext uri="{BB962C8B-B14F-4D97-AF65-F5344CB8AC3E}">
        <p14:creationId xmlns:p14="http://schemas.microsoft.com/office/powerpoint/2010/main" val="1713185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66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Presentazione standard di PowerPoint</vt:lpstr>
      <vt:lpstr>Presentazione standard di PowerPoint</vt:lpstr>
      <vt:lpstr>Presentazione standard di PowerPoint</vt:lpstr>
      <vt:lpstr>Immagine con tendina aperta </vt:lpstr>
      <vt:lpstr>Immagine di categoria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Cherlo shhh</dc:creator>
  <cp:lastModifiedBy>Cherlo shhh</cp:lastModifiedBy>
  <cp:revision>5</cp:revision>
  <dcterms:created xsi:type="dcterms:W3CDTF">2018-10-18T14:53:56Z</dcterms:created>
  <dcterms:modified xsi:type="dcterms:W3CDTF">2018-10-18T15:23:35Z</dcterms:modified>
</cp:coreProperties>
</file>