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6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9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5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7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24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0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0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FAE6328-D6C1-49D7-84EE-FB4051409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9112" r="148" b="61915"/>
          <a:stretch/>
        </p:blipFill>
        <p:spPr>
          <a:xfrm>
            <a:off x="8238" y="-1"/>
            <a:ext cx="12116888" cy="6858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D9E4A3E-42A8-4D02-A45A-42BD3077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4" y="309716"/>
            <a:ext cx="3509195" cy="623856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F38AB-2989-4DE6-94EB-00809EFF1BE5}"/>
              </a:ext>
            </a:extLst>
          </p:cNvPr>
          <p:cNvSpPr txBox="1"/>
          <p:nvPr/>
        </p:nvSpPr>
        <p:spPr>
          <a:xfrm>
            <a:off x="4225413" y="715297"/>
            <a:ext cx="7455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Applicazione pensata per dare e prendere in affitto beni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Intenzione di rivolgersi a privati e professionisti che abbiano bisogno di utilizzare un determinato bene per un breve arco di tempo, evitandone così l’acquisto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375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4AD32A-BBD5-4404-A8C1-BF6EA49710A1}"/>
              </a:ext>
            </a:extLst>
          </p:cNvPr>
          <p:cNvSpPr txBox="1"/>
          <p:nvPr/>
        </p:nvSpPr>
        <p:spPr>
          <a:xfrm>
            <a:off x="5013315" y="352245"/>
            <a:ext cx="6494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L’applicazione funziona con un feed di annunci contenenti le specifiche, il prezzo giornaliero del prodotto e la persona o società che affitta il bene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Nella barra in alto è possibile eseguire ricerche di oggetti specifici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Il pallino in alto a destra di colore rosso segnala eventuali notifiche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È possibile aprire un menù a tendina nella parte sinistra dello schermo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17ED424-E68E-4E57-A236-DFC3C0F0D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4" y="201283"/>
            <a:ext cx="3631182" cy="64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DE805-9817-49CE-B21E-D3D9427F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447" y="150003"/>
            <a:ext cx="6902247" cy="6429076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Il menù a tendina mostra gli annunci dell’utente</a:t>
            </a:r>
          </a:p>
          <a:p>
            <a:r>
              <a:rPr lang="it-IT" dirty="0"/>
              <a:t>La sezione messaggi visualizza eventuali messaggi da altri utenti </a:t>
            </a:r>
          </a:p>
          <a:p>
            <a:r>
              <a:rPr lang="it-IT" dirty="0"/>
              <a:t>Sarà offerta la possibilità di selezionare dei preferiti e quindi di visualizzarli</a:t>
            </a:r>
          </a:p>
          <a:p>
            <a:r>
              <a:rPr lang="it-IT" dirty="0"/>
              <a:t>Tramite impostazioni è possibile modificare la lingua dell’applicazione e(…)</a:t>
            </a:r>
          </a:p>
          <a:p>
            <a:r>
              <a:rPr lang="it-IT" dirty="0"/>
              <a:t>Sotto la voce categorie sono mostrate diverse opzioni che portano a oggetti di una determinata categoria o a oggetti più gettonati </a:t>
            </a:r>
            <a:r>
              <a:rPr lang="it-IT"/>
              <a:t>(Chi più </a:t>
            </a:r>
            <a:r>
              <a:rPr lang="it-IT" dirty="0"/>
              <a:t>ne ha più ne metta)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9E189E-4AED-4749-A89A-B6888B493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1" y="214462"/>
            <a:ext cx="3616355" cy="642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5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7A1B2-DE10-4613-A2FE-5E0757FF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7" y="1522874"/>
            <a:ext cx="4095135" cy="3594817"/>
          </a:xfrm>
        </p:spPr>
        <p:txBody>
          <a:bodyPr/>
          <a:lstStyle/>
          <a:p>
            <a:r>
              <a:rPr lang="it-IT" dirty="0"/>
              <a:t>Immagine di categoria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3EBAAA-8E3F-4BEE-87A6-7B41AD79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618" y="1825625"/>
            <a:ext cx="4444181" cy="231129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Ricerca tramite categoria</a:t>
            </a:r>
          </a:p>
        </p:txBody>
      </p:sp>
    </p:spTree>
    <p:extLst>
      <p:ext uri="{BB962C8B-B14F-4D97-AF65-F5344CB8AC3E}">
        <p14:creationId xmlns:p14="http://schemas.microsoft.com/office/powerpoint/2010/main" val="171318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Immagine di categoria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Cherlo shhh</dc:creator>
  <cp:lastModifiedBy>Dr.D</cp:lastModifiedBy>
  <cp:revision>9</cp:revision>
  <dcterms:created xsi:type="dcterms:W3CDTF">2018-10-18T14:53:56Z</dcterms:created>
  <dcterms:modified xsi:type="dcterms:W3CDTF">2018-10-20T12:43:56Z</dcterms:modified>
</cp:coreProperties>
</file>