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D8B"/>
    <a:srgbClr val="CDDC39"/>
    <a:srgbClr val="AFB42B"/>
    <a:srgbClr val="C9D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6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9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6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5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74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70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24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00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4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4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C9D1DB"/>
            </a:gs>
            <a:gs pos="100000">
              <a:srgbClr val="CDDC39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0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47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8172A0-869B-41BD-9CAF-714E1791A1DC}"/>
              </a:ext>
            </a:extLst>
          </p:cNvPr>
          <p:cNvSpPr/>
          <p:nvPr/>
        </p:nvSpPr>
        <p:spPr>
          <a:xfrm>
            <a:off x="2144484" y="-380999"/>
            <a:ext cx="7837716" cy="7610474"/>
          </a:xfrm>
          <a:prstGeom prst="ellipse">
            <a:avLst/>
          </a:prstGeom>
          <a:solidFill>
            <a:srgbClr val="607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4">
            <a:extLst>
              <a:ext uri="{FF2B5EF4-FFF2-40B4-BE49-F238E27FC236}">
                <a16:creationId xmlns:a16="http://schemas.microsoft.com/office/drawing/2014/main" id="{E4F32979-86A9-4296-B4A8-6081E959A2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5" b="59529"/>
          <a:stretch/>
        </p:blipFill>
        <p:spPr>
          <a:xfrm>
            <a:off x="2600341" y="1352551"/>
            <a:ext cx="6755533" cy="41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8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5F38AB-2989-4DE6-94EB-00809EFF1BE5}"/>
              </a:ext>
            </a:extLst>
          </p:cNvPr>
          <p:cNvSpPr txBox="1"/>
          <p:nvPr/>
        </p:nvSpPr>
        <p:spPr>
          <a:xfrm>
            <a:off x="4632798" y="2314230"/>
            <a:ext cx="729250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Applicazione pensata per dare e prendere in affitto beni 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Rivolta a privati e professionisti che abbiano bisogno di utilizzare un determinato bene per un breve arco di tempo, evitandone l’acquisto che risulterebbe troppo esoso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E1A6D-7001-42F9-9D19-CE8217D4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D9E4A3E-42A8-4D02-A45A-42BD3077C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81" y="1512348"/>
            <a:ext cx="2200550" cy="39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4AD32A-BBD5-4404-A8C1-BF6EA49710A1}"/>
              </a:ext>
            </a:extLst>
          </p:cNvPr>
          <p:cNvSpPr txBox="1"/>
          <p:nvPr/>
        </p:nvSpPr>
        <p:spPr>
          <a:xfrm>
            <a:off x="5013315" y="352245"/>
            <a:ext cx="64943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schermata principale </a:t>
            </a:r>
            <a:r>
              <a:rPr lang="it-IT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dell’applicazione presenterà vari annunci, ordinabili secondo varie logiche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Esisterà uno </a:t>
            </a:r>
            <a:r>
              <a:rPr lang="it-IT" sz="2400" b="1" dirty="0"/>
              <a:t>strumento di ricerca </a:t>
            </a:r>
            <a:r>
              <a:rPr lang="it-IT" sz="2400" dirty="0"/>
              <a:t>per trovare oggetti specifici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L’applicazione </a:t>
            </a:r>
            <a:r>
              <a:rPr lang="it-IT" sz="2400" b="1" dirty="0"/>
              <a:t>notificherà</a:t>
            </a:r>
            <a:r>
              <a:rPr lang="it-IT" sz="2400" dirty="0"/>
              <a:t> </a:t>
            </a:r>
            <a:r>
              <a:rPr lang="it-IT" sz="2400" b="1" dirty="0"/>
              <a:t>inoltre l’utente </a:t>
            </a:r>
            <a:r>
              <a:rPr lang="it-IT" sz="2400" dirty="0"/>
              <a:t>riguardo ad eventi legati alla sua attività (messaggi ricevuti, feedback…)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Esisteranno </a:t>
            </a:r>
            <a:r>
              <a:rPr lang="it-IT" sz="2400" b="1" dirty="0"/>
              <a:t>menù contestuali </a:t>
            </a:r>
            <a:r>
              <a:rPr lang="it-IT" sz="2400" dirty="0"/>
              <a:t>che daranno funzionalità aggiuntive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43B18-60A7-4D86-8C41-A0FD87451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17ED424-E68E-4E57-A236-DFC3C0F0D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24" y="1491864"/>
            <a:ext cx="2210762" cy="39302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C8D654-87B8-4CB9-9847-B183C7315EB5}"/>
              </a:ext>
            </a:extLst>
          </p:cNvPr>
          <p:cNvSpPr/>
          <p:nvPr/>
        </p:nvSpPr>
        <p:spPr>
          <a:xfrm>
            <a:off x="1177047" y="1978026"/>
            <a:ext cx="2354093" cy="31511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AC92AC-C913-4A3A-BAE6-59C55A5E8E0E}"/>
              </a:ext>
            </a:extLst>
          </p:cNvPr>
          <p:cNvCxnSpPr/>
          <p:nvPr/>
        </p:nvCxnSpPr>
        <p:spPr>
          <a:xfrm>
            <a:off x="3531140" y="2179299"/>
            <a:ext cx="11016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CC88DB-B670-4B16-A457-F9EDEC58F51B}"/>
              </a:ext>
            </a:extLst>
          </p:cNvPr>
          <p:cNvCxnSpPr>
            <a:cxnSpLocks/>
          </p:cNvCxnSpPr>
          <p:nvPr/>
        </p:nvCxnSpPr>
        <p:spPr>
          <a:xfrm flipV="1">
            <a:off x="4632798" y="584201"/>
            <a:ext cx="0" cy="159509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458E4-56B5-4110-B997-0C75A33233F4}"/>
              </a:ext>
            </a:extLst>
          </p:cNvPr>
          <p:cNvCxnSpPr>
            <a:cxnSpLocks/>
          </p:cNvCxnSpPr>
          <p:nvPr/>
        </p:nvCxnSpPr>
        <p:spPr>
          <a:xfrm flipV="1">
            <a:off x="4632798" y="590889"/>
            <a:ext cx="450377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E5CC6-A696-4ED8-BEDE-96EFA8EBF446}"/>
              </a:ext>
            </a:extLst>
          </p:cNvPr>
          <p:cNvSpPr/>
          <p:nvPr/>
        </p:nvSpPr>
        <p:spPr>
          <a:xfrm>
            <a:off x="1531620" y="1691640"/>
            <a:ext cx="1402080" cy="2514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0FAD42-D778-423A-A05D-93DB7DFB08F0}"/>
              </a:ext>
            </a:extLst>
          </p:cNvPr>
          <p:cNvCxnSpPr>
            <a:cxnSpLocks/>
          </p:cNvCxnSpPr>
          <p:nvPr/>
        </p:nvCxnSpPr>
        <p:spPr>
          <a:xfrm flipV="1">
            <a:off x="2616994" y="1398748"/>
            <a:ext cx="0" cy="2928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F21B8D-FA9A-418D-A740-CA000C5307E7}"/>
              </a:ext>
            </a:extLst>
          </p:cNvPr>
          <p:cNvCxnSpPr>
            <a:cxnSpLocks/>
          </p:cNvCxnSpPr>
          <p:nvPr/>
        </p:nvCxnSpPr>
        <p:spPr>
          <a:xfrm>
            <a:off x="4464844" y="1398748"/>
            <a:ext cx="0" cy="6523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1B301C-CB55-4AF1-82A9-6A9C2DD625F6}"/>
              </a:ext>
            </a:extLst>
          </p:cNvPr>
          <p:cNvCxnSpPr>
            <a:cxnSpLocks/>
          </p:cNvCxnSpPr>
          <p:nvPr/>
        </p:nvCxnSpPr>
        <p:spPr>
          <a:xfrm flipH="1">
            <a:off x="4464844" y="2051049"/>
            <a:ext cx="61833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DEF3C1-168C-4B69-A075-79BF16851756}"/>
              </a:ext>
            </a:extLst>
          </p:cNvPr>
          <p:cNvCxnSpPr>
            <a:cxnSpLocks/>
          </p:cNvCxnSpPr>
          <p:nvPr/>
        </p:nvCxnSpPr>
        <p:spPr>
          <a:xfrm flipH="1">
            <a:off x="2616994" y="1398748"/>
            <a:ext cx="18478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D9047BE-931B-4F05-BC5C-1C90899755E6}"/>
              </a:ext>
            </a:extLst>
          </p:cNvPr>
          <p:cNvSpPr/>
          <p:nvPr/>
        </p:nvSpPr>
        <p:spPr>
          <a:xfrm>
            <a:off x="2962274" y="1685134"/>
            <a:ext cx="464345" cy="2651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F03AB3-C435-44E4-A5D5-6C45F425954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426619" y="1817688"/>
            <a:ext cx="58340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F60BED8-C636-4A95-A27B-4E0A598A0413}"/>
              </a:ext>
            </a:extLst>
          </p:cNvPr>
          <p:cNvCxnSpPr>
            <a:cxnSpLocks/>
          </p:cNvCxnSpPr>
          <p:nvPr/>
        </p:nvCxnSpPr>
        <p:spPr>
          <a:xfrm>
            <a:off x="4010025" y="1817370"/>
            <a:ext cx="0" cy="27855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278F57-C617-4E56-AF23-4C6C5BBED347}"/>
              </a:ext>
            </a:extLst>
          </p:cNvPr>
          <p:cNvCxnSpPr>
            <a:cxnSpLocks/>
          </p:cNvCxnSpPr>
          <p:nvPr/>
        </p:nvCxnSpPr>
        <p:spPr>
          <a:xfrm flipH="1">
            <a:off x="4010025" y="3138487"/>
            <a:ext cx="10731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30B5AD-3D69-474A-91EE-46B536942B84}"/>
              </a:ext>
            </a:extLst>
          </p:cNvPr>
          <p:cNvCxnSpPr>
            <a:cxnSpLocks/>
          </p:cNvCxnSpPr>
          <p:nvPr/>
        </p:nvCxnSpPr>
        <p:spPr>
          <a:xfrm flipH="1">
            <a:off x="4010025" y="4602956"/>
            <a:ext cx="11440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1CD019E-9153-43BD-9CC9-A7506B7B8E7D}"/>
              </a:ext>
            </a:extLst>
          </p:cNvPr>
          <p:cNvSpPr/>
          <p:nvPr/>
        </p:nvSpPr>
        <p:spPr>
          <a:xfrm>
            <a:off x="1278733" y="1650208"/>
            <a:ext cx="224313" cy="2928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AF5BDB-73ED-48C6-8E8B-D288B9141380}"/>
              </a:ext>
            </a:extLst>
          </p:cNvPr>
          <p:cNvCxnSpPr>
            <a:cxnSpLocks/>
          </p:cNvCxnSpPr>
          <p:nvPr/>
        </p:nvCxnSpPr>
        <p:spPr>
          <a:xfrm flipH="1">
            <a:off x="1414462" y="1142525"/>
            <a:ext cx="23241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55D638-8C21-4169-8D20-B4DB1F27ECC6}"/>
              </a:ext>
            </a:extLst>
          </p:cNvPr>
          <p:cNvCxnSpPr>
            <a:cxnSpLocks/>
          </p:cNvCxnSpPr>
          <p:nvPr/>
        </p:nvCxnSpPr>
        <p:spPr>
          <a:xfrm>
            <a:off x="3738562" y="1142525"/>
            <a:ext cx="0" cy="6748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05FD77C-221C-41B3-97E0-1B6DC4DE9ABC}"/>
              </a:ext>
            </a:extLst>
          </p:cNvPr>
          <p:cNvCxnSpPr>
            <a:cxnSpLocks/>
          </p:cNvCxnSpPr>
          <p:nvPr/>
        </p:nvCxnSpPr>
        <p:spPr>
          <a:xfrm>
            <a:off x="1414462" y="1142525"/>
            <a:ext cx="0" cy="5076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4DE805-9817-49CE-B21E-D3D9427F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447" y="150003"/>
            <a:ext cx="6902247" cy="6429076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Da un menù contestuale l’utente sarà in grado di:</a:t>
            </a:r>
          </a:p>
          <a:p>
            <a:pPr lvl="1"/>
            <a:r>
              <a:rPr lang="it-IT" b="1" dirty="0"/>
              <a:t>Gestire una sua parte personale</a:t>
            </a:r>
            <a:r>
              <a:rPr lang="it-IT" dirty="0"/>
              <a:t>,</a:t>
            </a:r>
            <a:r>
              <a:rPr lang="it-IT" b="1" dirty="0"/>
              <a:t> </a:t>
            </a:r>
            <a:r>
              <a:rPr lang="it-IT" dirty="0"/>
              <a:t>in cui sarà in grado di: vedere gli annunci che ha pubblicato, le sue impostazioni, messaggi ricevuti e oggetti/account preferiti, …</a:t>
            </a:r>
          </a:p>
          <a:p>
            <a:pPr lvl="1"/>
            <a:r>
              <a:rPr lang="it-IT" b="1" dirty="0"/>
              <a:t>Cercare inserzioni secondo più categorie </a:t>
            </a:r>
            <a:r>
              <a:rPr lang="it-IT" dirty="0"/>
              <a:t>e sottocategorie che raggruppano oggetti di una determinata tipologia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B1C65-CD7F-4A8C-8119-F73A7F2B2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19E189E-4AED-4749-A89A-B6888B493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28" y="1504950"/>
            <a:ext cx="2207277" cy="39240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0B1E33-1096-414B-BA22-CB2FBEA90CE9}"/>
              </a:ext>
            </a:extLst>
          </p:cNvPr>
          <p:cNvSpPr/>
          <p:nvPr/>
        </p:nvSpPr>
        <p:spPr>
          <a:xfrm>
            <a:off x="1162050" y="2381250"/>
            <a:ext cx="1133475" cy="1143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D4397A-43DA-452D-A859-E260EF021F0D}"/>
              </a:ext>
            </a:extLst>
          </p:cNvPr>
          <p:cNvCxnSpPr/>
          <p:nvPr/>
        </p:nvCxnSpPr>
        <p:spPr>
          <a:xfrm>
            <a:off x="2295525" y="2762250"/>
            <a:ext cx="233727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9FC54-689D-4E27-8269-9D20D3CA2F66}"/>
              </a:ext>
            </a:extLst>
          </p:cNvPr>
          <p:cNvCxnSpPr>
            <a:cxnSpLocks/>
          </p:cNvCxnSpPr>
          <p:nvPr/>
        </p:nvCxnSpPr>
        <p:spPr>
          <a:xfrm>
            <a:off x="4632798" y="1678781"/>
            <a:ext cx="0" cy="108346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D07AFB-2683-4280-A07B-36F6FA83F252}"/>
              </a:ext>
            </a:extLst>
          </p:cNvPr>
          <p:cNvCxnSpPr>
            <a:cxnSpLocks/>
          </p:cNvCxnSpPr>
          <p:nvPr/>
        </p:nvCxnSpPr>
        <p:spPr>
          <a:xfrm flipH="1">
            <a:off x="4632798" y="1678781"/>
            <a:ext cx="872652" cy="47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DCA74-6D64-4B55-B467-58330E974708}"/>
              </a:ext>
            </a:extLst>
          </p:cNvPr>
          <p:cNvSpPr/>
          <p:nvPr/>
        </p:nvSpPr>
        <p:spPr>
          <a:xfrm>
            <a:off x="1162050" y="3726180"/>
            <a:ext cx="1367790" cy="13563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970687-E548-4D60-9872-6ACAF96909BA}"/>
              </a:ext>
            </a:extLst>
          </p:cNvPr>
          <p:cNvCxnSpPr>
            <a:cxnSpLocks/>
          </p:cNvCxnSpPr>
          <p:nvPr/>
        </p:nvCxnSpPr>
        <p:spPr>
          <a:xfrm>
            <a:off x="2529840" y="4171950"/>
            <a:ext cx="27860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B72653-37F4-4B55-B8AB-1ECC2BE45E8D}"/>
              </a:ext>
            </a:extLst>
          </p:cNvPr>
          <p:cNvCxnSpPr>
            <a:cxnSpLocks/>
          </p:cNvCxnSpPr>
          <p:nvPr/>
        </p:nvCxnSpPr>
        <p:spPr>
          <a:xfrm>
            <a:off x="5315931" y="3387726"/>
            <a:ext cx="2" cy="7842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EB02B8-2146-481B-9669-62D408E78189}"/>
              </a:ext>
            </a:extLst>
          </p:cNvPr>
          <p:cNvCxnSpPr>
            <a:cxnSpLocks/>
          </p:cNvCxnSpPr>
          <p:nvPr/>
        </p:nvCxnSpPr>
        <p:spPr>
          <a:xfrm>
            <a:off x="5315931" y="3387726"/>
            <a:ext cx="18951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13CABE-E768-45B1-88C4-82CD6A9F3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2C96B-20AE-4845-946B-28B518A4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78" y="1528007"/>
            <a:ext cx="2203315" cy="39170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808AEF-17B7-4845-A7AA-50C9FAF14049}"/>
              </a:ext>
            </a:extLst>
          </p:cNvPr>
          <p:cNvSpPr txBox="1"/>
          <p:nvPr/>
        </p:nvSpPr>
        <p:spPr>
          <a:xfrm>
            <a:off x="5489214" y="770928"/>
            <a:ext cx="6449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Ricercando</a:t>
            </a:r>
            <a:r>
              <a:rPr lang="en-US" sz="2400" dirty="0"/>
              <a:t> </a:t>
            </a:r>
            <a:r>
              <a:rPr lang="en-US" sz="2400" dirty="0" err="1"/>
              <a:t>mediante</a:t>
            </a:r>
            <a:r>
              <a:rPr lang="en-US" sz="2400" dirty="0"/>
              <a:t> una </a:t>
            </a:r>
            <a:r>
              <a:rPr lang="en-US" sz="2400" dirty="0" err="1"/>
              <a:t>deteminata</a:t>
            </a:r>
            <a:r>
              <a:rPr lang="en-US" sz="2400" dirty="0"/>
              <a:t> </a:t>
            </a:r>
            <a:r>
              <a:rPr lang="en-US" sz="2400" b="1" dirty="0" err="1"/>
              <a:t>categoria</a:t>
            </a:r>
            <a:r>
              <a:rPr lang="en-US" sz="2400" b="1" dirty="0"/>
              <a:t> </a:t>
            </a:r>
            <a:r>
              <a:rPr lang="en-US" sz="2400" b="1" dirty="0" err="1"/>
              <a:t>l’utente</a:t>
            </a:r>
            <a:r>
              <a:rPr lang="en-US" sz="2400" b="1" dirty="0"/>
              <a:t> </a:t>
            </a:r>
            <a:r>
              <a:rPr lang="en-US" sz="2400" b="1" dirty="0" err="1"/>
              <a:t>potrà</a:t>
            </a:r>
            <a:r>
              <a:rPr lang="en-US" sz="2400" b="1" dirty="0"/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visualizzare</a:t>
            </a:r>
            <a:r>
              <a:rPr lang="en-US" sz="2400" dirty="0"/>
              <a:t> </a:t>
            </a:r>
            <a:r>
              <a:rPr lang="en-US" sz="2400" dirty="0" err="1"/>
              <a:t>gli</a:t>
            </a:r>
            <a:r>
              <a:rPr lang="en-US" sz="2400" dirty="0"/>
              <a:t> </a:t>
            </a:r>
            <a:r>
              <a:rPr lang="en-US" sz="2400" dirty="0" err="1"/>
              <a:t>oggetti</a:t>
            </a:r>
            <a:r>
              <a:rPr lang="en-US" sz="2400" dirty="0"/>
              <a:t> </a:t>
            </a:r>
            <a:r>
              <a:rPr lang="en-US" sz="2400" dirty="0" err="1"/>
              <a:t>appartenenti</a:t>
            </a:r>
            <a:r>
              <a:rPr lang="en-US" sz="2400" dirty="0"/>
              <a:t>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selezione</a:t>
            </a:r>
            <a:r>
              <a:rPr lang="en-US" sz="2400" dirty="0"/>
              <a:t> </a:t>
            </a:r>
            <a:r>
              <a:rPr lang="en-US" sz="2400" dirty="0" err="1"/>
              <a:t>effettuata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Scegliere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diverse </a:t>
            </a:r>
            <a:r>
              <a:rPr lang="en-US" sz="2400" b="1" dirty="0" err="1"/>
              <a:t>sottocategorie</a:t>
            </a:r>
            <a:endParaRPr lang="en-US" sz="24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Selezionando</a:t>
            </a:r>
            <a:r>
              <a:rPr lang="en-US" sz="2400" dirty="0"/>
              <a:t> una </a:t>
            </a:r>
            <a:r>
              <a:rPr lang="en-US" sz="2400" b="1" dirty="0" err="1"/>
              <a:t>sottocategoria</a:t>
            </a:r>
            <a:r>
              <a:rPr lang="en-US" sz="2400" b="1" dirty="0"/>
              <a:t> </a:t>
            </a:r>
            <a:r>
              <a:rPr lang="en-US" sz="2400" dirty="0"/>
              <a:t>la </a:t>
            </a:r>
            <a:r>
              <a:rPr lang="en-US" sz="2400" dirty="0" err="1"/>
              <a:t>ricerca</a:t>
            </a:r>
            <a:r>
              <a:rPr lang="en-US" sz="2400" dirty="0"/>
              <a:t> </a:t>
            </a:r>
            <a:r>
              <a:rPr lang="en-US" sz="2400" dirty="0" err="1"/>
              <a:t>diventerà</a:t>
            </a:r>
            <a:r>
              <a:rPr lang="en-US" sz="2400" dirty="0"/>
              <a:t> </a:t>
            </a:r>
            <a:r>
              <a:rPr lang="en-US" sz="2400" dirty="0" err="1"/>
              <a:t>sempre</a:t>
            </a:r>
            <a:r>
              <a:rPr lang="en-US" sz="2400" dirty="0"/>
              <a:t> </a:t>
            </a:r>
            <a:r>
              <a:rPr lang="en-US" sz="2400" dirty="0" err="1"/>
              <a:t>più</a:t>
            </a:r>
            <a:r>
              <a:rPr lang="en-US" sz="2400" dirty="0"/>
              <a:t> </a:t>
            </a:r>
            <a:r>
              <a:rPr lang="en-US" sz="2400" dirty="0" err="1"/>
              <a:t>specifica</a:t>
            </a:r>
            <a:endParaRPr lang="en-US" sz="2400" dirty="0"/>
          </a:p>
        </p:txBody>
      </p:sp>
      <p:sp>
        <p:nvSpPr>
          <p:cNvPr id="6" name="Rectangle 64">
            <a:extLst>
              <a:ext uri="{FF2B5EF4-FFF2-40B4-BE49-F238E27FC236}">
                <a16:creationId xmlns:a16="http://schemas.microsoft.com/office/drawing/2014/main" id="{79C05BE5-A284-4FC1-9ED0-9B63617C77CB}"/>
              </a:ext>
            </a:extLst>
          </p:cNvPr>
          <p:cNvSpPr/>
          <p:nvPr/>
        </p:nvSpPr>
        <p:spPr>
          <a:xfrm>
            <a:off x="1731042" y="2897915"/>
            <a:ext cx="425562" cy="1558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71">
            <a:extLst>
              <a:ext uri="{FF2B5EF4-FFF2-40B4-BE49-F238E27FC236}">
                <a16:creationId xmlns:a16="http://schemas.microsoft.com/office/drawing/2014/main" id="{957B02DA-8F01-437C-A601-006BA6CA4687}"/>
              </a:ext>
            </a:extLst>
          </p:cNvPr>
          <p:cNvCxnSpPr>
            <a:cxnSpLocks/>
          </p:cNvCxnSpPr>
          <p:nvPr/>
        </p:nvCxnSpPr>
        <p:spPr>
          <a:xfrm flipH="1">
            <a:off x="2058839" y="3341299"/>
            <a:ext cx="28007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A5018FB-E0F7-4DB3-9AC9-A88B83726052}"/>
              </a:ext>
            </a:extLst>
          </p:cNvPr>
          <p:cNvCxnSpPr>
            <a:cxnSpLocks/>
          </p:cNvCxnSpPr>
          <p:nvPr/>
        </p:nvCxnSpPr>
        <p:spPr>
          <a:xfrm>
            <a:off x="2058839" y="3053751"/>
            <a:ext cx="0" cy="287548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64C827F-46CD-48DA-B745-93FAF471357B}"/>
              </a:ext>
            </a:extLst>
          </p:cNvPr>
          <p:cNvCxnSpPr>
            <a:cxnSpLocks/>
          </p:cNvCxnSpPr>
          <p:nvPr/>
        </p:nvCxnSpPr>
        <p:spPr>
          <a:xfrm>
            <a:off x="4859547" y="3329796"/>
            <a:ext cx="0" cy="20991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71">
            <a:extLst>
              <a:ext uri="{FF2B5EF4-FFF2-40B4-BE49-F238E27FC236}">
                <a16:creationId xmlns:a16="http://schemas.microsoft.com/office/drawing/2014/main" id="{BE37083A-0744-4549-80BB-BAA0FCB0C591}"/>
              </a:ext>
            </a:extLst>
          </p:cNvPr>
          <p:cNvCxnSpPr>
            <a:cxnSpLocks/>
          </p:cNvCxnSpPr>
          <p:nvPr/>
        </p:nvCxnSpPr>
        <p:spPr>
          <a:xfrm flipH="1" flipV="1">
            <a:off x="4859547" y="3539706"/>
            <a:ext cx="741873" cy="28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4">
            <a:extLst>
              <a:ext uri="{FF2B5EF4-FFF2-40B4-BE49-F238E27FC236}">
                <a16:creationId xmlns:a16="http://schemas.microsoft.com/office/drawing/2014/main" id="{8B4B65EB-575F-4805-BC6A-80F1417D5FC3}"/>
              </a:ext>
            </a:extLst>
          </p:cNvPr>
          <p:cNvSpPr/>
          <p:nvPr/>
        </p:nvSpPr>
        <p:spPr>
          <a:xfrm>
            <a:off x="1305480" y="4031412"/>
            <a:ext cx="385297" cy="15583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201E950F-AF59-41EA-A0CA-3A9FC40B7BD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99461" y="4109330"/>
            <a:ext cx="906019" cy="93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EC9C7A5E-AC4F-4F32-B909-B2B32A77A03C}"/>
              </a:ext>
            </a:extLst>
          </p:cNvPr>
          <p:cNvCxnSpPr>
            <a:cxnSpLocks/>
          </p:cNvCxnSpPr>
          <p:nvPr/>
        </p:nvCxnSpPr>
        <p:spPr>
          <a:xfrm>
            <a:off x="399461" y="1334219"/>
            <a:ext cx="0" cy="27751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9">
            <a:extLst>
              <a:ext uri="{FF2B5EF4-FFF2-40B4-BE49-F238E27FC236}">
                <a16:creationId xmlns:a16="http://schemas.microsoft.com/office/drawing/2014/main" id="{4AF44947-02DB-4B02-BA2A-6B1CFE1814DC}"/>
              </a:ext>
            </a:extLst>
          </p:cNvPr>
          <p:cNvCxnSpPr>
            <a:cxnSpLocks/>
          </p:cNvCxnSpPr>
          <p:nvPr/>
        </p:nvCxnSpPr>
        <p:spPr>
          <a:xfrm>
            <a:off x="399461" y="1334219"/>
            <a:ext cx="517895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9ADF-CDC0-45F7-BEBF-AAEE2849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/>
              <a:t>Grazie</a:t>
            </a:r>
            <a:r>
              <a:rPr lang="en-US" sz="6000" b="1" dirty="0"/>
              <a:t> per </a:t>
            </a:r>
            <a:r>
              <a:rPr lang="en-US" sz="6000" b="1" dirty="0" err="1"/>
              <a:t>l’attenzione</a:t>
            </a:r>
            <a:r>
              <a:rPr lang="en-US" sz="6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2024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169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Cherlo shhh</dc:creator>
  <cp:lastModifiedBy>Dr.D</cp:lastModifiedBy>
  <cp:revision>39</cp:revision>
  <dcterms:created xsi:type="dcterms:W3CDTF">2018-10-18T14:53:56Z</dcterms:created>
  <dcterms:modified xsi:type="dcterms:W3CDTF">2018-10-21T08:40:04Z</dcterms:modified>
</cp:coreProperties>
</file>