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6" r:id="rId11"/>
    <p:sldId id="267" r:id="rId12"/>
    <p:sldId id="268" r:id="rId13"/>
    <p:sldId id="269" r:id="rId14"/>
    <p:sldId id="270" r:id="rId15"/>
    <p:sldId id="264" r:id="rId16"/>
    <p:sldId id="265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9"/>
    <p:restoredTop sz="94601"/>
  </p:normalViewPr>
  <p:slideViewPr>
    <p:cSldViewPr snapToGrid="0" snapToObjects="1">
      <p:cViewPr varScale="1">
        <p:scale>
          <a:sx n="131" d="100"/>
          <a:sy n="131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CB62E5-DD4D-B04E-804A-53412D9FC5EB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937F0D-FEAB-9E41-B24C-AEA828949960}">
      <dgm:prSet phldrT="[文本]"/>
      <dgm:spPr/>
      <dgm:t>
        <a:bodyPr/>
        <a:lstStyle/>
        <a:p>
          <a:r>
            <a:rPr lang="zh-CN" altLang="en-US" dirty="0" smtClean="0"/>
            <a:t>漏洞类型</a:t>
          </a:r>
          <a:endParaRPr lang="zh-CN" altLang="en-US" dirty="0"/>
        </a:p>
      </dgm:t>
    </dgm:pt>
    <dgm:pt modelId="{956B59B3-2B90-AC4D-8427-2AE9FB2AD544}" type="parTrans" cxnId="{F74C4E69-A9AD-6D42-B25F-0302B5BAE854}">
      <dgm:prSet/>
      <dgm:spPr/>
      <dgm:t>
        <a:bodyPr/>
        <a:lstStyle/>
        <a:p>
          <a:endParaRPr lang="zh-CN" altLang="en-US"/>
        </a:p>
      </dgm:t>
    </dgm:pt>
    <dgm:pt modelId="{64CB7FCC-2D0F-4541-B860-90FB42CDAC80}" type="sibTrans" cxnId="{F74C4E69-A9AD-6D42-B25F-0302B5BAE854}">
      <dgm:prSet/>
      <dgm:spPr/>
      <dgm:t>
        <a:bodyPr/>
        <a:lstStyle/>
        <a:p>
          <a:endParaRPr lang="zh-CN" altLang="en-US"/>
        </a:p>
      </dgm:t>
    </dgm:pt>
    <dgm:pt modelId="{0A51E481-F762-BD49-B3AF-F9A95AA2FA2F}">
      <dgm:prSet phldrT="[文本]"/>
      <dgm:spPr/>
      <dgm:t>
        <a:bodyPr/>
        <a:lstStyle/>
        <a:p>
          <a:r>
            <a:rPr lang="zh-CN" dirty="0" smtClean="0"/>
            <a:t>网络边界或基础架构类型</a:t>
          </a:r>
          <a:endParaRPr lang="zh-CN" altLang="en-US" dirty="0"/>
        </a:p>
      </dgm:t>
    </dgm:pt>
    <dgm:pt modelId="{2CA2842B-C3CA-C342-86DF-E4BA13678530}" type="parTrans" cxnId="{C9C12334-4EC0-D84B-A824-102EE3487B82}">
      <dgm:prSet/>
      <dgm:spPr/>
      <dgm:t>
        <a:bodyPr/>
        <a:lstStyle/>
        <a:p>
          <a:endParaRPr lang="zh-CN" altLang="en-US"/>
        </a:p>
      </dgm:t>
    </dgm:pt>
    <dgm:pt modelId="{F094B631-870E-FC48-8D41-C3D9BBE31863}" type="sibTrans" cxnId="{C9C12334-4EC0-D84B-A824-102EE3487B82}">
      <dgm:prSet/>
      <dgm:spPr/>
      <dgm:t>
        <a:bodyPr/>
        <a:lstStyle/>
        <a:p>
          <a:endParaRPr lang="zh-CN" altLang="en-US"/>
        </a:p>
      </dgm:t>
    </dgm:pt>
    <dgm:pt modelId="{6E81565F-9970-D047-A139-A906E8CE1D98}">
      <dgm:prSet phldrT="[文本]"/>
      <dgm:spPr/>
      <dgm:t>
        <a:bodyPr/>
        <a:lstStyle/>
        <a:p>
          <a:r>
            <a:rPr lang="zh-CN" dirty="0" smtClean="0"/>
            <a:t>系统运维或服务设置类型</a:t>
          </a:r>
          <a:endParaRPr lang="zh-CN" altLang="en-US" dirty="0"/>
        </a:p>
      </dgm:t>
    </dgm:pt>
    <dgm:pt modelId="{8AB715A9-6CB9-9B41-B286-EDCACA908E89}" type="parTrans" cxnId="{36426808-3E55-5D46-A96A-A72FA4BDEE0E}">
      <dgm:prSet/>
      <dgm:spPr/>
      <dgm:t>
        <a:bodyPr/>
        <a:lstStyle/>
        <a:p>
          <a:endParaRPr lang="zh-CN" altLang="en-US"/>
        </a:p>
      </dgm:t>
    </dgm:pt>
    <dgm:pt modelId="{4C442834-2947-D14A-971F-77FD75346D77}" type="sibTrans" cxnId="{36426808-3E55-5D46-A96A-A72FA4BDEE0E}">
      <dgm:prSet/>
      <dgm:spPr/>
      <dgm:t>
        <a:bodyPr/>
        <a:lstStyle/>
        <a:p>
          <a:endParaRPr lang="zh-CN" altLang="en-US"/>
        </a:p>
      </dgm:t>
    </dgm:pt>
    <dgm:pt modelId="{68A7ED84-370B-814A-8899-872EE894B214}">
      <dgm:prSet phldrT="[文本]"/>
      <dgm:spPr/>
      <dgm:t>
        <a:bodyPr/>
        <a:lstStyle/>
        <a:p>
          <a:r>
            <a:rPr lang="zh-CN" dirty="0" smtClean="0"/>
            <a:t>应用程序或应用漏洞</a:t>
          </a:r>
          <a:endParaRPr lang="zh-CN" altLang="en-US" dirty="0"/>
        </a:p>
      </dgm:t>
    </dgm:pt>
    <dgm:pt modelId="{9EAAF2AD-BE02-2B49-B8DD-AEF3A7F989BB}" type="parTrans" cxnId="{E20CA2F6-4D51-4143-A01A-4D62490C9A12}">
      <dgm:prSet/>
      <dgm:spPr/>
      <dgm:t>
        <a:bodyPr/>
        <a:lstStyle/>
        <a:p>
          <a:endParaRPr lang="zh-CN" altLang="en-US"/>
        </a:p>
      </dgm:t>
    </dgm:pt>
    <dgm:pt modelId="{E707796B-0486-C943-AA83-F72DAB7986CB}" type="sibTrans" cxnId="{E20CA2F6-4D51-4143-A01A-4D62490C9A12}">
      <dgm:prSet/>
      <dgm:spPr/>
      <dgm:t>
        <a:bodyPr/>
        <a:lstStyle/>
        <a:p>
          <a:endParaRPr lang="zh-CN" altLang="en-US"/>
        </a:p>
      </dgm:t>
    </dgm:pt>
    <dgm:pt modelId="{F9810448-A008-4241-9E39-1EC76853A7A7}">
      <dgm:prSet phldrT="[文本]"/>
      <dgm:spPr/>
      <dgm:t>
        <a:bodyPr/>
        <a:lstStyle/>
        <a:p>
          <a:r>
            <a:rPr lang="zh-CN" dirty="0" smtClean="0"/>
            <a:t>业务安全或运营风险</a:t>
          </a:r>
          <a:endParaRPr lang="zh-CN" altLang="en-US" dirty="0"/>
        </a:p>
      </dgm:t>
    </dgm:pt>
    <dgm:pt modelId="{874950B6-E509-2F49-96C5-36FF8D8D971F}" type="parTrans" cxnId="{84444B0B-3E85-8241-A911-156D2A60A051}">
      <dgm:prSet/>
      <dgm:spPr/>
      <dgm:t>
        <a:bodyPr/>
        <a:lstStyle/>
        <a:p>
          <a:endParaRPr lang="zh-CN" altLang="en-US"/>
        </a:p>
      </dgm:t>
    </dgm:pt>
    <dgm:pt modelId="{7F18D41D-47B8-2A49-BBB7-2BB1CF726A40}" type="sibTrans" cxnId="{84444B0B-3E85-8241-A911-156D2A60A051}">
      <dgm:prSet/>
      <dgm:spPr/>
      <dgm:t>
        <a:bodyPr/>
        <a:lstStyle/>
        <a:p>
          <a:endParaRPr lang="zh-CN" altLang="en-US"/>
        </a:p>
      </dgm:t>
    </dgm:pt>
    <dgm:pt modelId="{6F00D6A1-AB23-5A44-9E1A-8C514783D566}">
      <dgm:prSet phldrT="[文本]"/>
      <dgm:spPr/>
      <dgm:t>
        <a:bodyPr/>
        <a:lstStyle/>
        <a:p>
          <a:r>
            <a:rPr lang="zh-CN" dirty="0" smtClean="0"/>
            <a:t>安全事件或安全情报</a:t>
          </a:r>
          <a:endParaRPr lang="zh-CN" altLang="en-US" dirty="0"/>
        </a:p>
      </dgm:t>
    </dgm:pt>
    <dgm:pt modelId="{724CAF18-BFEC-774F-A305-DFE9DE444415}" type="parTrans" cxnId="{254C0772-1FE0-BC4E-9829-58A73DAB1F13}">
      <dgm:prSet/>
      <dgm:spPr/>
      <dgm:t>
        <a:bodyPr/>
        <a:lstStyle/>
        <a:p>
          <a:endParaRPr lang="zh-CN" altLang="en-US"/>
        </a:p>
      </dgm:t>
    </dgm:pt>
    <dgm:pt modelId="{C3470076-5249-7E40-B2C2-C6F06171B211}" type="sibTrans" cxnId="{254C0772-1FE0-BC4E-9829-58A73DAB1F13}">
      <dgm:prSet/>
      <dgm:spPr/>
      <dgm:t>
        <a:bodyPr/>
        <a:lstStyle/>
        <a:p>
          <a:endParaRPr lang="zh-CN" altLang="en-US"/>
        </a:p>
      </dgm:t>
    </dgm:pt>
    <dgm:pt modelId="{DE2AB45C-2135-9047-BA87-A815A8908934}" type="pres">
      <dgm:prSet presAssocID="{B8CB62E5-DD4D-B04E-804A-53412D9FC5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E5B1AA-376C-AE46-B9E3-79E22EEA44E7}" type="pres">
      <dgm:prSet presAssocID="{9F937F0D-FEAB-9E41-B24C-AEA828949960}" presName="root1" presStyleCnt="0"/>
      <dgm:spPr/>
    </dgm:pt>
    <dgm:pt modelId="{CC7AFA11-A3E3-9B4E-BAD7-23F32241C8F6}" type="pres">
      <dgm:prSet presAssocID="{9F937F0D-FEAB-9E41-B24C-AEA828949960}" presName="LevelOneTextNode" presStyleLbl="node0" presStyleIdx="0" presStyleCnt="1" custScaleX="172203" custScaleY="80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FB41C2-2AC6-7042-9CF8-86D69DD6430A}" type="pres">
      <dgm:prSet presAssocID="{9F937F0D-FEAB-9E41-B24C-AEA828949960}" presName="level2hierChild" presStyleCnt="0"/>
      <dgm:spPr/>
    </dgm:pt>
    <dgm:pt modelId="{8660469D-DD85-D64F-B129-2FC76B39ECFC}" type="pres">
      <dgm:prSet presAssocID="{2CA2842B-C3CA-C342-86DF-E4BA13678530}" presName="conn2-1" presStyleLbl="parChTrans1D2" presStyleIdx="0" presStyleCnt="5"/>
      <dgm:spPr/>
    </dgm:pt>
    <dgm:pt modelId="{47257316-C8A9-E544-87F4-3CFF4261B94B}" type="pres">
      <dgm:prSet presAssocID="{2CA2842B-C3CA-C342-86DF-E4BA13678530}" presName="connTx" presStyleLbl="parChTrans1D2" presStyleIdx="0" presStyleCnt="5"/>
      <dgm:spPr/>
    </dgm:pt>
    <dgm:pt modelId="{DD589E7A-F5C5-E746-BBD7-3AA4B51F90D2}" type="pres">
      <dgm:prSet presAssocID="{0A51E481-F762-BD49-B3AF-F9A95AA2FA2F}" presName="root2" presStyleCnt="0"/>
      <dgm:spPr/>
    </dgm:pt>
    <dgm:pt modelId="{9C94FB60-FD22-4C43-9F1F-EC68813B3251}" type="pres">
      <dgm:prSet presAssocID="{0A51E481-F762-BD49-B3AF-F9A95AA2FA2F}" presName="LevelTwoTextNode" presStyleLbl="node2" presStyleIdx="0" presStyleCnt="5" custScaleX="158142" custScaleY="1010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3131A-E36D-7E49-8088-6B18D464FD3F}" type="pres">
      <dgm:prSet presAssocID="{0A51E481-F762-BD49-B3AF-F9A95AA2FA2F}" presName="level3hierChild" presStyleCnt="0"/>
      <dgm:spPr/>
    </dgm:pt>
    <dgm:pt modelId="{304CB92E-9BE1-514D-A43F-AD1670EB53AA}" type="pres">
      <dgm:prSet presAssocID="{8AB715A9-6CB9-9B41-B286-EDCACA908E89}" presName="conn2-1" presStyleLbl="parChTrans1D2" presStyleIdx="1" presStyleCnt="5"/>
      <dgm:spPr/>
    </dgm:pt>
    <dgm:pt modelId="{B1E6D513-3A82-BF44-98B4-192D69EB27B0}" type="pres">
      <dgm:prSet presAssocID="{8AB715A9-6CB9-9B41-B286-EDCACA908E89}" presName="connTx" presStyleLbl="parChTrans1D2" presStyleIdx="1" presStyleCnt="5"/>
      <dgm:spPr/>
    </dgm:pt>
    <dgm:pt modelId="{9CE6E357-6371-E944-BBCF-80E7CCCF984F}" type="pres">
      <dgm:prSet presAssocID="{6E81565F-9970-D047-A139-A906E8CE1D98}" presName="root2" presStyleCnt="0"/>
      <dgm:spPr/>
    </dgm:pt>
    <dgm:pt modelId="{D0B52689-F1EF-4B4F-AFB1-7FF6A096F225}" type="pres">
      <dgm:prSet presAssocID="{6E81565F-9970-D047-A139-A906E8CE1D98}" presName="LevelTwoTextNode" presStyleLbl="node2" presStyleIdx="1" presStyleCnt="5" custScaleX="158586" custScaleY="1028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B60B63-BBAC-E448-9C70-A4BB10257EDA}" type="pres">
      <dgm:prSet presAssocID="{6E81565F-9970-D047-A139-A906E8CE1D98}" presName="level3hierChild" presStyleCnt="0"/>
      <dgm:spPr/>
    </dgm:pt>
    <dgm:pt modelId="{182FC21D-5E97-B940-B640-39D7B17E770B}" type="pres">
      <dgm:prSet presAssocID="{9EAAF2AD-BE02-2B49-B8DD-AEF3A7F989BB}" presName="conn2-1" presStyleLbl="parChTrans1D2" presStyleIdx="2" presStyleCnt="5"/>
      <dgm:spPr/>
    </dgm:pt>
    <dgm:pt modelId="{873FDCB9-BAB3-8E43-A7A7-4E3FB2E216B5}" type="pres">
      <dgm:prSet presAssocID="{9EAAF2AD-BE02-2B49-B8DD-AEF3A7F989BB}" presName="connTx" presStyleLbl="parChTrans1D2" presStyleIdx="2" presStyleCnt="5"/>
      <dgm:spPr/>
    </dgm:pt>
    <dgm:pt modelId="{60BD6E7C-C346-7B44-BE79-F48902510B09}" type="pres">
      <dgm:prSet presAssocID="{68A7ED84-370B-814A-8899-872EE894B214}" presName="root2" presStyleCnt="0"/>
      <dgm:spPr/>
    </dgm:pt>
    <dgm:pt modelId="{499E3FD8-0E13-F245-8FC4-BA226AF71745}" type="pres">
      <dgm:prSet presAssocID="{68A7ED84-370B-814A-8899-872EE894B214}" presName="LevelTwoTextNode" presStyleLbl="node2" presStyleIdx="2" presStyleCnt="5" custScaleX="159692" custScaleY="1036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4698C9-DA61-CC46-91C4-0997BCD0F441}" type="pres">
      <dgm:prSet presAssocID="{68A7ED84-370B-814A-8899-872EE894B214}" presName="level3hierChild" presStyleCnt="0"/>
      <dgm:spPr/>
    </dgm:pt>
    <dgm:pt modelId="{E1D2EE25-FECF-9744-BCAB-A3DC391B825A}" type="pres">
      <dgm:prSet presAssocID="{874950B6-E509-2F49-96C5-36FF8D8D971F}" presName="conn2-1" presStyleLbl="parChTrans1D2" presStyleIdx="3" presStyleCnt="5"/>
      <dgm:spPr/>
    </dgm:pt>
    <dgm:pt modelId="{B101D4AE-FAA3-FB42-ADB7-213847C8A0F9}" type="pres">
      <dgm:prSet presAssocID="{874950B6-E509-2F49-96C5-36FF8D8D971F}" presName="connTx" presStyleLbl="parChTrans1D2" presStyleIdx="3" presStyleCnt="5"/>
      <dgm:spPr/>
    </dgm:pt>
    <dgm:pt modelId="{2A32C128-3A3D-EE46-BE4D-E7A4017919B8}" type="pres">
      <dgm:prSet presAssocID="{F9810448-A008-4241-9E39-1EC76853A7A7}" presName="root2" presStyleCnt="0"/>
      <dgm:spPr/>
    </dgm:pt>
    <dgm:pt modelId="{FFA2B057-E025-E34B-82ED-B02F8216695C}" type="pres">
      <dgm:prSet presAssocID="{F9810448-A008-4241-9E39-1EC76853A7A7}" presName="LevelTwoTextNode" presStyleLbl="node2" presStyleIdx="3" presStyleCnt="5" custScaleX="162598" custScaleY="107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703099-96CB-AF41-B4E7-62125238070E}" type="pres">
      <dgm:prSet presAssocID="{F9810448-A008-4241-9E39-1EC76853A7A7}" presName="level3hierChild" presStyleCnt="0"/>
      <dgm:spPr/>
    </dgm:pt>
    <dgm:pt modelId="{3A76BDD1-98F3-694D-A729-D9022F016DD6}" type="pres">
      <dgm:prSet presAssocID="{724CAF18-BFEC-774F-A305-DFE9DE444415}" presName="conn2-1" presStyleLbl="parChTrans1D2" presStyleIdx="4" presStyleCnt="5"/>
      <dgm:spPr/>
    </dgm:pt>
    <dgm:pt modelId="{FA54047F-AB83-274F-978A-D6B72E74D45F}" type="pres">
      <dgm:prSet presAssocID="{724CAF18-BFEC-774F-A305-DFE9DE444415}" presName="connTx" presStyleLbl="parChTrans1D2" presStyleIdx="4" presStyleCnt="5"/>
      <dgm:spPr/>
    </dgm:pt>
    <dgm:pt modelId="{B731D810-AC69-F34F-991B-FC1683207164}" type="pres">
      <dgm:prSet presAssocID="{6F00D6A1-AB23-5A44-9E1A-8C514783D566}" presName="root2" presStyleCnt="0"/>
      <dgm:spPr/>
    </dgm:pt>
    <dgm:pt modelId="{C8E6528D-9E1E-FF4B-ABA5-9C112CD8E369}" type="pres">
      <dgm:prSet presAssocID="{6F00D6A1-AB23-5A44-9E1A-8C514783D566}" presName="LevelTwoTextNode" presStyleLbl="node2" presStyleIdx="4" presStyleCnt="5" custScaleX="163331" custScaleY="104116">
        <dgm:presLayoutVars>
          <dgm:chPref val="3"/>
        </dgm:presLayoutVars>
      </dgm:prSet>
      <dgm:spPr/>
    </dgm:pt>
    <dgm:pt modelId="{F5D84D2A-3987-D84A-8D14-D9DFB57E56BF}" type="pres">
      <dgm:prSet presAssocID="{6F00D6A1-AB23-5A44-9E1A-8C514783D566}" presName="level3hierChild" presStyleCnt="0"/>
      <dgm:spPr/>
    </dgm:pt>
  </dgm:ptLst>
  <dgm:cxnLst>
    <dgm:cxn modelId="{5A219C4F-0BB0-9E40-A45D-BFDB1E2B79B3}" type="presOf" srcId="{6E81565F-9970-D047-A139-A906E8CE1D98}" destId="{D0B52689-F1EF-4B4F-AFB1-7FF6A096F225}" srcOrd="0" destOrd="0" presId="urn:microsoft.com/office/officeart/2005/8/layout/hierarchy2"/>
    <dgm:cxn modelId="{AEA36CC9-3C42-7147-816E-1ADB1C5588CA}" type="presOf" srcId="{724CAF18-BFEC-774F-A305-DFE9DE444415}" destId="{3A76BDD1-98F3-694D-A729-D9022F016DD6}" srcOrd="0" destOrd="0" presId="urn:microsoft.com/office/officeart/2005/8/layout/hierarchy2"/>
    <dgm:cxn modelId="{3B6ACBB0-7233-044A-93F7-B7B93CDA55DB}" type="presOf" srcId="{2CA2842B-C3CA-C342-86DF-E4BA13678530}" destId="{47257316-C8A9-E544-87F4-3CFF4261B94B}" srcOrd="1" destOrd="0" presId="urn:microsoft.com/office/officeart/2005/8/layout/hierarchy2"/>
    <dgm:cxn modelId="{F74C4E69-A9AD-6D42-B25F-0302B5BAE854}" srcId="{B8CB62E5-DD4D-B04E-804A-53412D9FC5EB}" destId="{9F937F0D-FEAB-9E41-B24C-AEA828949960}" srcOrd="0" destOrd="0" parTransId="{956B59B3-2B90-AC4D-8427-2AE9FB2AD544}" sibTransId="{64CB7FCC-2D0F-4541-B860-90FB42CDAC80}"/>
    <dgm:cxn modelId="{86043D78-C3A0-B841-9638-93BB0CAA9C63}" type="presOf" srcId="{9EAAF2AD-BE02-2B49-B8DD-AEF3A7F989BB}" destId="{182FC21D-5E97-B940-B640-39D7B17E770B}" srcOrd="0" destOrd="0" presId="urn:microsoft.com/office/officeart/2005/8/layout/hierarchy2"/>
    <dgm:cxn modelId="{59FCB284-AC2C-5D45-9B1E-F42E64E7A8D7}" type="presOf" srcId="{2CA2842B-C3CA-C342-86DF-E4BA13678530}" destId="{8660469D-DD85-D64F-B129-2FC76B39ECFC}" srcOrd="0" destOrd="0" presId="urn:microsoft.com/office/officeart/2005/8/layout/hierarchy2"/>
    <dgm:cxn modelId="{36426808-3E55-5D46-A96A-A72FA4BDEE0E}" srcId="{9F937F0D-FEAB-9E41-B24C-AEA828949960}" destId="{6E81565F-9970-D047-A139-A906E8CE1D98}" srcOrd="1" destOrd="0" parTransId="{8AB715A9-6CB9-9B41-B286-EDCACA908E89}" sibTransId="{4C442834-2947-D14A-971F-77FD75346D77}"/>
    <dgm:cxn modelId="{34C072C8-1E98-AF46-AE17-91769C277050}" type="presOf" srcId="{6F00D6A1-AB23-5A44-9E1A-8C514783D566}" destId="{C8E6528D-9E1E-FF4B-ABA5-9C112CD8E369}" srcOrd="0" destOrd="0" presId="urn:microsoft.com/office/officeart/2005/8/layout/hierarchy2"/>
    <dgm:cxn modelId="{438D61EB-2E3E-2C4D-85B5-B6BED0C52FE4}" type="presOf" srcId="{8AB715A9-6CB9-9B41-B286-EDCACA908E89}" destId="{304CB92E-9BE1-514D-A43F-AD1670EB53AA}" srcOrd="0" destOrd="0" presId="urn:microsoft.com/office/officeart/2005/8/layout/hierarchy2"/>
    <dgm:cxn modelId="{38030E9A-A1AF-7344-B07B-56C620841EEB}" type="presOf" srcId="{8AB715A9-6CB9-9B41-B286-EDCACA908E89}" destId="{B1E6D513-3A82-BF44-98B4-192D69EB27B0}" srcOrd="1" destOrd="0" presId="urn:microsoft.com/office/officeart/2005/8/layout/hierarchy2"/>
    <dgm:cxn modelId="{EBA312A5-BB28-284E-8CDB-FB42A945791A}" type="presOf" srcId="{874950B6-E509-2F49-96C5-36FF8D8D971F}" destId="{E1D2EE25-FECF-9744-BCAB-A3DC391B825A}" srcOrd="0" destOrd="0" presId="urn:microsoft.com/office/officeart/2005/8/layout/hierarchy2"/>
    <dgm:cxn modelId="{403BA0B5-3563-1947-9D8E-B32F3868524F}" type="presOf" srcId="{68A7ED84-370B-814A-8899-872EE894B214}" destId="{499E3FD8-0E13-F245-8FC4-BA226AF71745}" srcOrd="0" destOrd="0" presId="urn:microsoft.com/office/officeart/2005/8/layout/hierarchy2"/>
    <dgm:cxn modelId="{1273D2C1-430E-9C49-876E-893BC1504E12}" type="presOf" srcId="{B8CB62E5-DD4D-B04E-804A-53412D9FC5EB}" destId="{DE2AB45C-2135-9047-BA87-A815A8908934}" srcOrd="0" destOrd="0" presId="urn:microsoft.com/office/officeart/2005/8/layout/hierarchy2"/>
    <dgm:cxn modelId="{6EF57B70-178C-264C-8AF2-7C4DC025F737}" type="presOf" srcId="{0A51E481-F762-BD49-B3AF-F9A95AA2FA2F}" destId="{9C94FB60-FD22-4C43-9F1F-EC68813B3251}" srcOrd="0" destOrd="0" presId="urn:microsoft.com/office/officeart/2005/8/layout/hierarchy2"/>
    <dgm:cxn modelId="{E20CA2F6-4D51-4143-A01A-4D62490C9A12}" srcId="{9F937F0D-FEAB-9E41-B24C-AEA828949960}" destId="{68A7ED84-370B-814A-8899-872EE894B214}" srcOrd="2" destOrd="0" parTransId="{9EAAF2AD-BE02-2B49-B8DD-AEF3A7F989BB}" sibTransId="{E707796B-0486-C943-AA83-F72DAB7986CB}"/>
    <dgm:cxn modelId="{DE64D14F-5E4B-9D4B-AA84-03F508A522DF}" type="presOf" srcId="{724CAF18-BFEC-774F-A305-DFE9DE444415}" destId="{FA54047F-AB83-274F-978A-D6B72E74D45F}" srcOrd="1" destOrd="0" presId="urn:microsoft.com/office/officeart/2005/8/layout/hierarchy2"/>
    <dgm:cxn modelId="{C9C12334-4EC0-D84B-A824-102EE3487B82}" srcId="{9F937F0D-FEAB-9E41-B24C-AEA828949960}" destId="{0A51E481-F762-BD49-B3AF-F9A95AA2FA2F}" srcOrd="0" destOrd="0" parTransId="{2CA2842B-C3CA-C342-86DF-E4BA13678530}" sibTransId="{F094B631-870E-FC48-8D41-C3D9BBE31863}"/>
    <dgm:cxn modelId="{DD2FF91B-E74E-3F40-9EB4-006B4C3BC645}" type="presOf" srcId="{874950B6-E509-2F49-96C5-36FF8D8D971F}" destId="{B101D4AE-FAA3-FB42-ADB7-213847C8A0F9}" srcOrd="1" destOrd="0" presId="urn:microsoft.com/office/officeart/2005/8/layout/hierarchy2"/>
    <dgm:cxn modelId="{94EF439C-CB21-2F4F-A35C-86951DC896C1}" type="presOf" srcId="{9EAAF2AD-BE02-2B49-B8DD-AEF3A7F989BB}" destId="{873FDCB9-BAB3-8E43-A7A7-4E3FB2E216B5}" srcOrd="1" destOrd="0" presId="urn:microsoft.com/office/officeart/2005/8/layout/hierarchy2"/>
    <dgm:cxn modelId="{9DE716F9-652C-AF46-A4FF-598C92042B42}" type="presOf" srcId="{F9810448-A008-4241-9E39-1EC76853A7A7}" destId="{FFA2B057-E025-E34B-82ED-B02F8216695C}" srcOrd="0" destOrd="0" presId="urn:microsoft.com/office/officeart/2005/8/layout/hierarchy2"/>
    <dgm:cxn modelId="{84444B0B-3E85-8241-A911-156D2A60A051}" srcId="{9F937F0D-FEAB-9E41-B24C-AEA828949960}" destId="{F9810448-A008-4241-9E39-1EC76853A7A7}" srcOrd="3" destOrd="0" parTransId="{874950B6-E509-2F49-96C5-36FF8D8D971F}" sibTransId="{7F18D41D-47B8-2A49-BBB7-2BB1CF726A40}"/>
    <dgm:cxn modelId="{E03FE875-4E4C-D346-815A-41CEA717E575}" type="presOf" srcId="{9F937F0D-FEAB-9E41-B24C-AEA828949960}" destId="{CC7AFA11-A3E3-9B4E-BAD7-23F32241C8F6}" srcOrd="0" destOrd="0" presId="urn:microsoft.com/office/officeart/2005/8/layout/hierarchy2"/>
    <dgm:cxn modelId="{254C0772-1FE0-BC4E-9829-58A73DAB1F13}" srcId="{9F937F0D-FEAB-9E41-B24C-AEA828949960}" destId="{6F00D6A1-AB23-5A44-9E1A-8C514783D566}" srcOrd="4" destOrd="0" parTransId="{724CAF18-BFEC-774F-A305-DFE9DE444415}" sibTransId="{C3470076-5249-7E40-B2C2-C6F06171B211}"/>
    <dgm:cxn modelId="{2C4269E4-8F87-3E41-8445-EEAF54F36AC4}" type="presParOf" srcId="{DE2AB45C-2135-9047-BA87-A815A8908934}" destId="{85E5B1AA-376C-AE46-B9E3-79E22EEA44E7}" srcOrd="0" destOrd="0" presId="urn:microsoft.com/office/officeart/2005/8/layout/hierarchy2"/>
    <dgm:cxn modelId="{347666F4-02EE-DC4B-85C6-00FA6A25E526}" type="presParOf" srcId="{85E5B1AA-376C-AE46-B9E3-79E22EEA44E7}" destId="{CC7AFA11-A3E3-9B4E-BAD7-23F32241C8F6}" srcOrd="0" destOrd="0" presId="urn:microsoft.com/office/officeart/2005/8/layout/hierarchy2"/>
    <dgm:cxn modelId="{E27FB599-5D2A-C04F-BE2B-921F2A5631D5}" type="presParOf" srcId="{85E5B1AA-376C-AE46-B9E3-79E22EEA44E7}" destId="{B0FB41C2-2AC6-7042-9CF8-86D69DD6430A}" srcOrd="1" destOrd="0" presId="urn:microsoft.com/office/officeart/2005/8/layout/hierarchy2"/>
    <dgm:cxn modelId="{1F01D95A-588D-8346-9D01-622DBFDC6956}" type="presParOf" srcId="{B0FB41C2-2AC6-7042-9CF8-86D69DD6430A}" destId="{8660469D-DD85-D64F-B129-2FC76B39ECFC}" srcOrd="0" destOrd="0" presId="urn:microsoft.com/office/officeart/2005/8/layout/hierarchy2"/>
    <dgm:cxn modelId="{3848F63C-2B13-D14D-B93F-19829660BBD3}" type="presParOf" srcId="{8660469D-DD85-D64F-B129-2FC76B39ECFC}" destId="{47257316-C8A9-E544-87F4-3CFF4261B94B}" srcOrd="0" destOrd="0" presId="urn:microsoft.com/office/officeart/2005/8/layout/hierarchy2"/>
    <dgm:cxn modelId="{4169FDDF-09E8-F642-9B06-5DED092BCCFA}" type="presParOf" srcId="{B0FB41C2-2AC6-7042-9CF8-86D69DD6430A}" destId="{DD589E7A-F5C5-E746-BBD7-3AA4B51F90D2}" srcOrd="1" destOrd="0" presId="urn:microsoft.com/office/officeart/2005/8/layout/hierarchy2"/>
    <dgm:cxn modelId="{59E0D12E-A217-8848-8610-6B58529FBE3E}" type="presParOf" srcId="{DD589E7A-F5C5-E746-BBD7-3AA4B51F90D2}" destId="{9C94FB60-FD22-4C43-9F1F-EC68813B3251}" srcOrd="0" destOrd="0" presId="urn:microsoft.com/office/officeart/2005/8/layout/hierarchy2"/>
    <dgm:cxn modelId="{2DACC741-9308-7D47-8647-8D5BDD58757D}" type="presParOf" srcId="{DD589E7A-F5C5-E746-BBD7-3AA4B51F90D2}" destId="{F383131A-E36D-7E49-8088-6B18D464FD3F}" srcOrd="1" destOrd="0" presId="urn:microsoft.com/office/officeart/2005/8/layout/hierarchy2"/>
    <dgm:cxn modelId="{0A1E7715-F466-B544-913B-C8C6D959DB7F}" type="presParOf" srcId="{B0FB41C2-2AC6-7042-9CF8-86D69DD6430A}" destId="{304CB92E-9BE1-514D-A43F-AD1670EB53AA}" srcOrd="2" destOrd="0" presId="urn:microsoft.com/office/officeart/2005/8/layout/hierarchy2"/>
    <dgm:cxn modelId="{BE4CF2C1-20DD-7042-B983-53A0D0DA62FA}" type="presParOf" srcId="{304CB92E-9BE1-514D-A43F-AD1670EB53AA}" destId="{B1E6D513-3A82-BF44-98B4-192D69EB27B0}" srcOrd="0" destOrd="0" presId="urn:microsoft.com/office/officeart/2005/8/layout/hierarchy2"/>
    <dgm:cxn modelId="{2761CA66-605F-0047-9AE6-F93827413880}" type="presParOf" srcId="{B0FB41C2-2AC6-7042-9CF8-86D69DD6430A}" destId="{9CE6E357-6371-E944-BBCF-80E7CCCF984F}" srcOrd="3" destOrd="0" presId="urn:microsoft.com/office/officeart/2005/8/layout/hierarchy2"/>
    <dgm:cxn modelId="{FE8CB402-7488-6144-ADC1-339EEB5CACE6}" type="presParOf" srcId="{9CE6E357-6371-E944-BBCF-80E7CCCF984F}" destId="{D0B52689-F1EF-4B4F-AFB1-7FF6A096F225}" srcOrd="0" destOrd="0" presId="urn:microsoft.com/office/officeart/2005/8/layout/hierarchy2"/>
    <dgm:cxn modelId="{A901ECFB-0F38-764F-9C34-013D1B3FF193}" type="presParOf" srcId="{9CE6E357-6371-E944-BBCF-80E7CCCF984F}" destId="{2FB60B63-BBAC-E448-9C70-A4BB10257EDA}" srcOrd="1" destOrd="0" presId="urn:microsoft.com/office/officeart/2005/8/layout/hierarchy2"/>
    <dgm:cxn modelId="{5C4110A5-9D3B-B749-8446-119858AA8207}" type="presParOf" srcId="{B0FB41C2-2AC6-7042-9CF8-86D69DD6430A}" destId="{182FC21D-5E97-B940-B640-39D7B17E770B}" srcOrd="4" destOrd="0" presId="urn:microsoft.com/office/officeart/2005/8/layout/hierarchy2"/>
    <dgm:cxn modelId="{0E5EF260-DF69-0744-9DFD-CBEB1AC00539}" type="presParOf" srcId="{182FC21D-5E97-B940-B640-39D7B17E770B}" destId="{873FDCB9-BAB3-8E43-A7A7-4E3FB2E216B5}" srcOrd="0" destOrd="0" presId="urn:microsoft.com/office/officeart/2005/8/layout/hierarchy2"/>
    <dgm:cxn modelId="{0D1D5646-C99F-2141-AFA1-51407088FD80}" type="presParOf" srcId="{B0FB41C2-2AC6-7042-9CF8-86D69DD6430A}" destId="{60BD6E7C-C346-7B44-BE79-F48902510B09}" srcOrd="5" destOrd="0" presId="urn:microsoft.com/office/officeart/2005/8/layout/hierarchy2"/>
    <dgm:cxn modelId="{7B33ED3F-1BA9-FC42-89AC-751D92CD92B2}" type="presParOf" srcId="{60BD6E7C-C346-7B44-BE79-F48902510B09}" destId="{499E3FD8-0E13-F245-8FC4-BA226AF71745}" srcOrd="0" destOrd="0" presId="urn:microsoft.com/office/officeart/2005/8/layout/hierarchy2"/>
    <dgm:cxn modelId="{86D2DF5A-71FC-4541-9521-6F0A01CE2467}" type="presParOf" srcId="{60BD6E7C-C346-7B44-BE79-F48902510B09}" destId="{B84698C9-DA61-CC46-91C4-0997BCD0F441}" srcOrd="1" destOrd="0" presId="urn:microsoft.com/office/officeart/2005/8/layout/hierarchy2"/>
    <dgm:cxn modelId="{2A6AB0E8-B0F6-EE40-BB73-D56BFB16DFA0}" type="presParOf" srcId="{B0FB41C2-2AC6-7042-9CF8-86D69DD6430A}" destId="{E1D2EE25-FECF-9744-BCAB-A3DC391B825A}" srcOrd="6" destOrd="0" presId="urn:microsoft.com/office/officeart/2005/8/layout/hierarchy2"/>
    <dgm:cxn modelId="{9F73C7C5-7F52-1C4D-BC4A-C4050FBA7B01}" type="presParOf" srcId="{E1D2EE25-FECF-9744-BCAB-A3DC391B825A}" destId="{B101D4AE-FAA3-FB42-ADB7-213847C8A0F9}" srcOrd="0" destOrd="0" presId="urn:microsoft.com/office/officeart/2005/8/layout/hierarchy2"/>
    <dgm:cxn modelId="{AA4ED935-6E89-9845-8981-652779B299D8}" type="presParOf" srcId="{B0FB41C2-2AC6-7042-9CF8-86D69DD6430A}" destId="{2A32C128-3A3D-EE46-BE4D-E7A4017919B8}" srcOrd="7" destOrd="0" presId="urn:microsoft.com/office/officeart/2005/8/layout/hierarchy2"/>
    <dgm:cxn modelId="{2D655621-595B-0846-BA87-9B7285C561B7}" type="presParOf" srcId="{2A32C128-3A3D-EE46-BE4D-E7A4017919B8}" destId="{FFA2B057-E025-E34B-82ED-B02F8216695C}" srcOrd="0" destOrd="0" presId="urn:microsoft.com/office/officeart/2005/8/layout/hierarchy2"/>
    <dgm:cxn modelId="{491A875F-ACB1-3C4C-AD20-6DF10B958136}" type="presParOf" srcId="{2A32C128-3A3D-EE46-BE4D-E7A4017919B8}" destId="{48703099-96CB-AF41-B4E7-62125238070E}" srcOrd="1" destOrd="0" presId="urn:microsoft.com/office/officeart/2005/8/layout/hierarchy2"/>
    <dgm:cxn modelId="{B6A005CC-70B2-0242-98BB-EB3AC5E0F4B7}" type="presParOf" srcId="{B0FB41C2-2AC6-7042-9CF8-86D69DD6430A}" destId="{3A76BDD1-98F3-694D-A729-D9022F016DD6}" srcOrd="8" destOrd="0" presId="urn:microsoft.com/office/officeart/2005/8/layout/hierarchy2"/>
    <dgm:cxn modelId="{011136CA-EA73-A145-8669-021C5542EA55}" type="presParOf" srcId="{3A76BDD1-98F3-694D-A729-D9022F016DD6}" destId="{FA54047F-AB83-274F-978A-D6B72E74D45F}" srcOrd="0" destOrd="0" presId="urn:microsoft.com/office/officeart/2005/8/layout/hierarchy2"/>
    <dgm:cxn modelId="{075705C6-C753-D647-9D23-2842DB4C5E53}" type="presParOf" srcId="{B0FB41C2-2AC6-7042-9CF8-86D69DD6430A}" destId="{B731D810-AC69-F34F-991B-FC1683207164}" srcOrd="9" destOrd="0" presId="urn:microsoft.com/office/officeart/2005/8/layout/hierarchy2"/>
    <dgm:cxn modelId="{08E32343-BC9B-4B41-8C5D-34204CEE8A94}" type="presParOf" srcId="{B731D810-AC69-F34F-991B-FC1683207164}" destId="{C8E6528D-9E1E-FF4B-ABA5-9C112CD8E369}" srcOrd="0" destOrd="0" presId="urn:microsoft.com/office/officeart/2005/8/layout/hierarchy2"/>
    <dgm:cxn modelId="{9E8BB288-AB52-4647-AE9F-E9BCC79D713A}" type="presParOf" srcId="{B731D810-AC69-F34F-991B-FC1683207164}" destId="{F5D84D2A-3987-D84A-8D14-D9DFB57E56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221092-5BBE-7A41-89DE-79ED2CCD06CC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DFCBF3-2DD6-A344-BDF9-E495B31955E0}">
      <dgm:prSet phldrT="[文本]"/>
      <dgm:spPr/>
      <dgm:t>
        <a:bodyPr/>
        <a:lstStyle/>
        <a:p>
          <a:r>
            <a:rPr lang="zh-CN" dirty="0" smtClean="0"/>
            <a:t>网络设计缺陷或逻辑错误</a:t>
          </a:r>
          <a:endParaRPr lang="zh-CN" altLang="en-US" dirty="0"/>
        </a:p>
      </dgm:t>
    </dgm:pt>
    <dgm:pt modelId="{B686B046-B038-4540-AC81-091649D505D8}" type="parTrans" cxnId="{9C4A9CE1-62CA-3B4B-A965-A3189765E8F6}">
      <dgm:prSet/>
      <dgm:spPr/>
      <dgm:t>
        <a:bodyPr/>
        <a:lstStyle/>
        <a:p>
          <a:endParaRPr lang="zh-CN" altLang="en-US"/>
        </a:p>
      </dgm:t>
    </dgm:pt>
    <dgm:pt modelId="{5E2DD4B8-3A8A-E04B-B7BB-40EB06177E93}" type="sibTrans" cxnId="{9C4A9CE1-62CA-3B4B-A965-A3189765E8F6}">
      <dgm:prSet/>
      <dgm:spPr/>
      <dgm:t>
        <a:bodyPr/>
        <a:lstStyle/>
        <a:p>
          <a:endParaRPr lang="zh-CN" altLang="en-US"/>
        </a:p>
      </dgm:t>
    </dgm:pt>
    <dgm:pt modelId="{E0979DD9-2F0E-444A-9E6D-7E840ADC9772}">
      <dgm:prSet phldrT="[文本]"/>
      <dgm:spPr/>
      <dgm:t>
        <a:bodyPr/>
        <a:lstStyle/>
        <a:p>
          <a:r>
            <a:rPr lang="zh-CN" dirty="0" smtClean="0"/>
            <a:t>基础设施弱口令</a:t>
          </a:r>
          <a:endParaRPr lang="zh-CN" altLang="en-US" dirty="0"/>
        </a:p>
      </dgm:t>
    </dgm:pt>
    <dgm:pt modelId="{F3BA51A0-0AF9-1F4A-874A-C7E72C300030}" type="parTrans" cxnId="{F9F6FF41-1401-A840-B4EB-800C1574D129}">
      <dgm:prSet/>
      <dgm:spPr/>
      <dgm:t>
        <a:bodyPr/>
        <a:lstStyle/>
        <a:p>
          <a:endParaRPr lang="zh-CN" altLang="en-US"/>
        </a:p>
      </dgm:t>
    </dgm:pt>
    <dgm:pt modelId="{45E64092-7A3A-CC46-BA42-1FAE12CDB1A7}" type="sibTrans" cxnId="{F9F6FF41-1401-A840-B4EB-800C1574D129}">
      <dgm:prSet/>
      <dgm:spPr/>
      <dgm:t>
        <a:bodyPr/>
        <a:lstStyle/>
        <a:p>
          <a:endParaRPr lang="zh-CN" altLang="en-US"/>
        </a:p>
      </dgm:t>
    </dgm:pt>
    <dgm:pt modelId="{72DFC7E6-8A96-EF4B-A927-9777E683A8F6}">
      <dgm:prSet/>
      <dgm:spPr/>
      <dgm:t>
        <a:bodyPr/>
        <a:lstStyle/>
        <a:p>
          <a:r>
            <a:rPr lang="zh-CN" dirty="0" smtClean="0"/>
            <a:t>网络未授权访问</a:t>
          </a:r>
          <a:endParaRPr lang="zh-CN" altLang="en-US" dirty="0"/>
        </a:p>
      </dgm:t>
    </dgm:pt>
    <dgm:pt modelId="{498F5585-6ECF-AA46-97FC-7CC40860B6FA}" type="parTrans" cxnId="{9D73C8C7-3387-DD48-99FE-08F0D198D80C}">
      <dgm:prSet/>
      <dgm:spPr/>
      <dgm:t>
        <a:bodyPr/>
        <a:lstStyle/>
        <a:p>
          <a:endParaRPr lang="zh-CN" altLang="en-US"/>
        </a:p>
      </dgm:t>
    </dgm:pt>
    <dgm:pt modelId="{6FAE32EF-68C9-9044-8FA7-73A3B14AD400}" type="sibTrans" cxnId="{9D73C8C7-3387-DD48-99FE-08F0D198D80C}">
      <dgm:prSet/>
      <dgm:spPr/>
      <dgm:t>
        <a:bodyPr/>
        <a:lstStyle/>
        <a:p>
          <a:endParaRPr lang="zh-CN" altLang="en-US"/>
        </a:p>
      </dgm:t>
    </dgm:pt>
    <dgm:pt modelId="{00A892F1-2A58-D944-8957-B1A0F237128B}">
      <dgm:prSet/>
      <dgm:spPr/>
      <dgm:t>
        <a:bodyPr/>
        <a:lstStyle/>
        <a:p>
          <a:r>
            <a:rPr lang="zh-CN" dirty="0" smtClean="0"/>
            <a:t>网络敏感信息泄漏</a:t>
          </a:r>
          <a:endParaRPr lang="zh-CN" altLang="en-US" dirty="0"/>
        </a:p>
      </dgm:t>
    </dgm:pt>
    <dgm:pt modelId="{2EC416CD-58DB-5644-BD69-8B3AB94B7379}" type="parTrans" cxnId="{C81D38FC-2BD1-B14D-ACAE-80AD6A4E8645}">
      <dgm:prSet/>
      <dgm:spPr/>
      <dgm:t>
        <a:bodyPr/>
        <a:lstStyle/>
        <a:p>
          <a:endParaRPr lang="zh-CN" altLang="en-US"/>
        </a:p>
      </dgm:t>
    </dgm:pt>
    <dgm:pt modelId="{1AD769A9-1BFF-BF4A-8CBE-AD190155E854}" type="sibTrans" cxnId="{C81D38FC-2BD1-B14D-ACAE-80AD6A4E8645}">
      <dgm:prSet/>
      <dgm:spPr/>
      <dgm:t>
        <a:bodyPr/>
        <a:lstStyle/>
        <a:p>
          <a:endParaRPr lang="zh-CN" altLang="en-US"/>
        </a:p>
      </dgm:t>
    </dgm:pt>
    <dgm:pt modelId="{A9A033AB-2E81-E341-95C8-FA82A88755A9}">
      <dgm:prSet/>
      <dgm:spPr/>
      <dgm:t>
        <a:bodyPr/>
        <a:lstStyle/>
        <a:p>
          <a:r>
            <a:rPr lang="zh-CN" dirty="0" smtClean="0"/>
            <a:t>网络边界或基础架构类型</a:t>
          </a:r>
          <a:endParaRPr lang="zh-CN" altLang="en-US" dirty="0"/>
        </a:p>
      </dgm:t>
    </dgm:pt>
    <dgm:pt modelId="{5511113D-8E63-364F-8968-2478F0DF51A7}" type="parTrans" cxnId="{D97AD85F-DCCE-1F4D-949C-05389BD54EA4}">
      <dgm:prSet/>
      <dgm:spPr/>
      <dgm:t>
        <a:bodyPr/>
        <a:lstStyle/>
        <a:p>
          <a:endParaRPr lang="zh-CN" altLang="en-US"/>
        </a:p>
      </dgm:t>
    </dgm:pt>
    <dgm:pt modelId="{A66503CC-5589-EC48-AFEE-AE9E4CAEEACB}" type="sibTrans" cxnId="{D97AD85F-DCCE-1F4D-949C-05389BD54EA4}">
      <dgm:prSet/>
      <dgm:spPr/>
      <dgm:t>
        <a:bodyPr/>
        <a:lstStyle/>
        <a:p>
          <a:endParaRPr lang="zh-CN" altLang="en-US"/>
        </a:p>
      </dgm:t>
    </dgm:pt>
    <dgm:pt modelId="{56C97CE1-F6E8-6C41-AEC4-3603E0CB92C5}" type="pres">
      <dgm:prSet presAssocID="{B3221092-5BBE-7A41-89DE-79ED2CCD06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96C9DB-02E0-224B-AC8C-13E7850F7ADD}" type="pres">
      <dgm:prSet presAssocID="{A9A033AB-2E81-E341-95C8-FA82A88755A9}" presName="root1" presStyleCnt="0"/>
      <dgm:spPr/>
    </dgm:pt>
    <dgm:pt modelId="{C7DB8A2C-4C7A-8B41-AC91-01E95B76714F}" type="pres">
      <dgm:prSet presAssocID="{A9A033AB-2E81-E341-95C8-FA82A88755A9}" presName="LevelOneTextNode" presStyleLbl="node0" presStyleIdx="0" presStyleCnt="1" custScaleX="74792" custScaleY="391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E52980-2FFD-C94D-83A6-996C5DD90CDB}" type="pres">
      <dgm:prSet presAssocID="{A9A033AB-2E81-E341-95C8-FA82A88755A9}" presName="level2hierChild" presStyleCnt="0"/>
      <dgm:spPr/>
    </dgm:pt>
    <dgm:pt modelId="{C3A25A48-3237-064F-9367-52E1234D9842}" type="pres">
      <dgm:prSet presAssocID="{B686B046-B038-4540-AC81-091649D505D8}" presName="conn2-1" presStyleLbl="parChTrans1D2" presStyleIdx="0" presStyleCnt="4"/>
      <dgm:spPr/>
    </dgm:pt>
    <dgm:pt modelId="{B24A800B-7BA2-8740-B315-5DA06144FBED}" type="pres">
      <dgm:prSet presAssocID="{B686B046-B038-4540-AC81-091649D505D8}" presName="connTx" presStyleLbl="parChTrans1D2" presStyleIdx="0" presStyleCnt="4"/>
      <dgm:spPr/>
    </dgm:pt>
    <dgm:pt modelId="{F2D88433-0405-6340-B509-BDE2CBD2B360}" type="pres">
      <dgm:prSet presAssocID="{5BDFCBF3-2DD6-A344-BDF9-E495B31955E0}" presName="root2" presStyleCnt="0"/>
      <dgm:spPr/>
    </dgm:pt>
    <dgm:pt modelId="{8DB7ABE4-40B6-7740-85FC-74F10DAD5BC1}" type="pres">
      <dgm:prSet presAssocID="{5BDFCBF3-2DD6-A344-BDF9-E495B31955E0}" presName="LevelTwoTextNode" presStyleLbl="node2" presStyleIdx="0" presStyleCnt="4" custScaleX="76134" custScaleY="282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358418-5C6A-864D-A5C3-CE06AEBCE679}" type="pres">
      <dgm:prSet presAssocID="{5BDFCBF3-2DD6-A344-BDF9-E495B31955E0}" presName="level3hierChild" presStyleCnt="0"/>
      <dgm:spPr/>
    </dgm:pt>
    <dgm:pt modelId="{BAC54E62-123A-A648-B4C3-A3C0CB445702}" type="pres">
      <dgm:prSet presAssocID="{F3BA51A0-0AF9-1F4A-874A-C7E72C300030}" presName="conn2-1" presStyleLbl="parChTrans1D2" presStyleIdx="1" presStyleCnt="4"/>
      <dgm:spPr/>
    </dgm:pt>
    <dgm:pt modelId="{5A31B151-CC1F-B141-8A2A-BB4C15C2695E}" type="pres">
      <dgm:prSet presAssocID="{F3BA51A0-0AF9-1F4A-874A-C7E72C300030}" presName="connTx" presStyleLbl="parChTrans1D2" presStyleIdx="1" presStyleCnt="4"/>
      <dgm:spPr/>
    </dgm:pt>
    <dgm:pt modelId="{4D80AFB8-0368-974B-9DFF-3114617DE1FB}" type="pres">
      <dgm:prSet presAssocID="{E0979DD9-2F0E-444A-9E6D-7E840ADC9772}" presName="root2" presStyleCnt="0"/>
      <dgm:spPr/>
    </dgm:pt>
    <dgm:pt modelId="{C1C63ADC-FA8E-FF49-BD97-E18C44080E5E}" type="pres">
      <dgm:prSet presAssocID="{E0979DD9-2F0E-444A-9E6D-7E840ADC9772}" presName="LevelTwoTextNode" presStyleLbl="node2" presStyleIdx="1" presStyleCnt="4" custScaleX="69273" custScaleY="436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995855-8F4D-B741-B935-AB76E01EB666}" type="pres">
      <dgm:prSet presAssocID="{E0979DD9-2F0E-444A-9E6D-7E840ADC9772}" presName="level3hierChild" presStyleCnt="0"/>
      <dgm:spPr/>
    </dgm:pt>
    <dgm:pt modelId="{F58E9113-2AFE-F34F-AB1A-DC67169F71FB}" type="pres">
      <dgm:prSet presAssocID="{498F5585-6ECF-AA46-97FC-7CC40860B6FA}" presName="conn2-1" presStyleLbl="parChTrans1D2" presStyleIdx="2" presStyleCnt="4"/>
      <dgm:spPr/>
    </dgm:pt>
    <dgm:pt modelId="{85AAF92C-1F71-2E46-B592-19075F53A14B}" type="pres">
      <dgm:prSet presAssocID="{498F5585-6ECF-AA46-97FC-7CC40860B6FA}" presName="connTx" presStyleLbl="parChTrans1D2" presStyleIdx="2" presStyleCnt="4"/>
      <dgm:spPr/>
    </dgm:pt>
    <dgm:pt modelId="{A9FBF6D6-18F3-7043-A6BB-ACDB455DC73E}" type="pres">
      <dgm:prSet presAssocID="{72DFC7E6-8A96-EF4B-A927-9777E683A8F6}" presName="root2" presStyleCnt="0"/>
      <dgm:spPr/>
    </dgm:pt>
    <dgm:pt modelId="{0CC22539-C62A-5543-8A4B-98F33E38318F}" type="pres">
      <dgm:prSet presAssocID="{72DFC7E6-8A96-EF4B-A927-9777E683A8F6}" presName="LevelTwoTextNode" presStyleLbl="node2" presStyleIdx="2" presStyleCnt="4" custScaleX="75504" custScaleY="40635" custLinFactNeighborX="4283" custLinFactNeighborY="-28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D2F9F1-7A09-7249-8770-D4EFF8D0C8E7}" type="pres">
      <dgm:prSet presAssocID="{72DFC7E6-8A96-EF4B-A927-9777E683A8F6}" presName="level3hierChild" presStyleCnt="0"/>
      <dgm:spPr/>
    </dgm:pt>
    <dgm:pt modelId="{51371BF6-2B19-7545-B7EC-3F188E7B7A8F}" type="pres">
      <dgm:prSet presAssocID="{2EC416CD-58DB-5644-BD69-8B3AB94B7379}" presName="conn2-1" presStyleLbl="parChTrans1D2" presStyleIdx="3" presStyleCnt="4"/>
      <dgm:spPr/>
    </dgm:pt>
    <dgm:pt modelId="{EF49D0F7-B6CE-4B47-86DC-5F75356CF308}" type="pres">
      <dgm:prSet presAssocID="{2EC416CD-58DB-5644-BD69-8B3AB94B7379}" presName="connTx" presStyleLbl="parChTrans1D2" presStyleIdx="3" presStyleCnt="4"/>
      <dgm:spPr/>
    </dgm:pt>
    <dgm:pt modelId="{9DE10BAF-E800-E341-8444-2B2AC6E90490}" type="pres">
      <dgm:prSet presAssocID="{00A892F1-2A58-D944-8957-B1A0F237128B}" presName="root2" presStyleCnt="0"/>
      <dgm:spPr/>
    </dgm:pt>
    <dgm:pt modelId="{7DE81631-74BC-2C4F-8EF1-9243C9D024D3}" type="pres">
      <dgm:prSet presAssocID="{00A892F1-2A58-D944-8957-B1A0F237128B}" presName="LevelTwoTextNode" presStyleLbl="node2" presStyleIdx="3" presStyleCnt="4" custScaleX="65797" custScaleY="370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DC6B9C-BE4D-4840-AFBF-A24582D8BDD9}" type="pres">
      <dgm:prSet presAssocID="{00A892F1-2A58-D944-8957-B1A0F237128B}" presName="level3hierChild" presStyleCnt="0"/>
      <dgm:spPr/>
    </dgm:pt>
  </dgm:ptLst>
  <dgm:cxnLst>
    <dgm:cxn modelId="{F27FC78E-329D-DF49-B0DA-DC729445E296}" type="presOf" srcId="{72DFC7E6-8A96-EF4B-A927-9777E683A8F6}" destId="{0CC22539-C62A-5543-8A4B-98F33E38318F}" srcOrd="0" destOrd="0" presId="urn:microsoft.com/office/officeart/2005/8/layout/hierarchy2"/>
    <dgm:cxn modelId="{F9F6FF41-1401-A840-B4EB-800C1574D129}" srcId="{A9A033AB-2E81-E341-95C8-FA82A88755A9}" destId="{E0979DD9-2F0E-444A-9E6D-7E840ADC9772}" srcOrd="1" destOrd="0" parTransId="{F3BA51A0-0AF9-1F4A-874A-C7E72C300030}" sibTransId="{45E64092-7A3A-CC46-BA42-1FAE12CDB1A7}"/>
    <dgm:cxn modelId="{9C4A9CE1-62CA-3B4B-A965-A3189765E8F6}" srcId="{A9A033AB-2E81-E341-95C8-FA82A88755A9}" destId="{5BDFCBF3-2DD6-A344-BDF9-E495B31955E0}" srcOrd="0" destOrd="0" parTransId="{B686B046-B038-4540-AC81-091649D505D8}" sibTransId="{5E2DD4B8-3A8A-E04B-B7BB-40EB06177E93}"/>
    <dgm:cxn modelId="{9D73C8C7-3387-DD48-99FE-08F0D198D80C}" srcId="{A9A033AB-2E81-E341-95C8-FA82A88755A9}" destId="{72DFC7E6-8A96-EF4B-A927-9777E683A8F6}" srcOrd="2" destOrd="0" parTransId="{498F5585-6ECF-AA46-97FC-7CC40860B6FA}" sibTransId="{6FAE32EF-68C9-9044-8FA7-73A3B14AD400}"/>
    <dgm:cxn modelId="{D97AD85F-DCCE-1F4D-949C-05389BD54EA4}" srcId="{B3221092-5BBE-7A41-89DE-79ED2CCD06CC}" destId="{A9A033AB-2E81-E341-95C8-FA82A88755A9}" srcOrd="0" destOrd="0" parTransId="{5511113D-8E63-364F-8968-2478F0DF51A7}" sibTransId="{A66503CC-5589-EC48-AFEE-AE9E4CAEEACB}"/>
    <dgm:cxn modelId="{49618F58-207B-8E40-AD23-D21EA884C6C4}" type="presOf" srcId="{2EC416CD-58DB-5644-BD69-8B3AB94B7379}" destId="{51371BF6-2B19-7545-B7EC-3F188E7B7A8F}" srcOrd="0" destOrd="0" presId="urn:microsoft.com/office/officeart/2005/8/layout/hierarchy2"/>
    <dgm:cxn modelId="{4C976C1E-655F-514E-A669-DAB21DEBB55A}" type="presOf" srcId="{498F5585-6ECF-AA46-97FC-7CC40860B6FA}" destId="{85AAF92C-1F71-2E46-B592-19075F53A14B}" srcOrd="1" destOrd="0" presId="urn:microsoft.com/office/officeart/2005/8/layout/hierarchy2"/>
    <dgm:cxn modelId="{9E4B3ABC-AAAC-1940-9EE3-41977575341B}" type="presOf" srcId="{A9A033AB-2E81-E341-95C8-FA82A88755A9}" destId="{C7DB8A2C-4C7A-8B41-AC91-01E95B76714F}" srcOrd="0" destOrd="0" presId="urn:microsoft.com/office/officeart/2005/8/layout/hierarchy2"/>
    <dgm:cxn modelId="{DB19B88D-9991-9644-87E1-54838D5087A5}" type="presOf" srcId="{2EC416CD-58DB-5644-BD69-8B3AB94B7379}" destId="{EF49D0F7-B6CE-4B47-86DC-5F75356CF308}" srcOrd="1" destOrd="0" presId="urn:microsoft.com/office/officeart/2005/8/layout/hierarchy2"/>
    <dgm:cxn modelId="{8BC267D1-BDA8-EB48-9303-F39B4F2B0C01}" type="presOf" srcId="{F3BA51A0-0AF9-1F4A-874A-C7E72C300030}" destId="{5A31B151-CC1F-B141-8A2A-BB4C15C2695E}" srcOrd="1" destOrd="0" presId="urn:microsoft.com/office/officeart/2005/8/layout/hierarchy2"/>
    <dgm:cxn modelId="{BA105359-1BFB-D44D-8A24-2781692ABB32}" type="presOf" srcId="{498F5585-6ECF-AA46-97FC-7CC40860B6FA}" destId="{F58E9113-2AFE-F34F-AB1A-DC67169F71FB}" srcOrd="0" destOrd="0" presId="urn:microsoft.com/office/officeart/2005/8/layout/hierarchy2"/>
    <dgm:cxn modelId="{522FF66F-0AAB-D448-9AEF-B5236F08F743}" type="presOf" srcId="{F3BA51A0-0AF9-1F4A-874A-C7E72C300030}" destId="{BAC54E62-123A-A648-B4C3-A3C0CB445702}" srcOrd="0" destOrd="0" presId="urn:microsoft.com/office/officeart/2005/8/layout/hierarchy2"/>
    <dgm:cxn modelId="{C81D38FC-2BD1-B14D-ACAE-80AD6A4E8645}" srcId="{A9A033AB-2E81-E341-95C8-FA82A88755A9}" destId="{00A892F1-2A58-D944-8957-B1A0F237128B}" srcOrd="3" destOrd="0" parTransId="{2EC416CD-58DB-5644-BD69-8B3AB94B7379}" sibTransId="{1AD769A9-1BFF-BF4A-8CBE-AD190155E854}"/>
    <dgm:cxn modelId="{55866724-28B8-654E-9DFF-0E318EE0605B}" type="presOf" srcId="{B686B046-B038-4540-AC81-091649D505D8}" destId="{B24A800B-7BA2-8740-B315-5DA06144FBED}" srcOrd="1" destOrd="0" presId="urn:microsoft.com/office/officeart/2005/8/layout/hierarchy2"/>
    <dgm:cxn modelId="{460CE1FC-F59E-0849-B3AC-2C5114032793}" type="presOf" srcId="{00A892F1-2A58-D944-8957-B1A0F237128B}" destId="{7DE81631-74BC-2C4F-8EF1-9243C9D024D3}" srcOrd="0" destOrd="0" presId="urn:microsoft.com/office/officeart/2005/8/layout/hierarchy2"/>
    <dgm:cxn modelId="{CAC2A231-D7AF-1343-8731-FCC3882C1EF9}" type="presOf" srcId="{5BDFCBF3-2DD6-A344-BDF9-E495B31955E0}" destId="{8DB7ABE4-40B6-7740-85FC-74F10DAD5BC1}" srcOrd="0" destOrd="0" presId="urn:microsoft.com/office/officeart/2005/8/layout/hierarchy2"/>
    <dgm:cxn modelId="{EA0FA44D-FE29-5342-8844-A0D26E8EFA53}" type="presOf" srcId="{B3221092-5BBE-7A41-89DE-79ED2CCD06CC}" destId="{56C97CE1-F6E8-6C41-AEC4-3603E0CB92C5}" srcOrd="0" destOrd="0" presId="urn:microsoft.com/office/officeart/2005/8/layout/hierarchy2"/>
    <dgm:cxn modelId="{073B4AC3-D51D-E844-8EC9-5D7877786BDD}" type="presOf" srcId="{E0979DD9-2F0E-444A-9E6D-7E840ADC9772}" destId="{C1C63ADC-FA8E-FF49-BD97-E18C44080E5E}" srcOrd="0" destOrd="0" presId="urn:microsoft.com/office/officeart/2005/8/layout/hierarchy2"/>
    <dgm:cxn modelId="{4A999BE7-DC2E-984C-9283-26F4D326A492}" type="presOf" srcId="{B686B046-B038-4540-AC81-091649D505D8}" destId="{C3A25A48-3237-064F-9367-52E1234D9842}" srcOrd="0" destOrd="0" presId="urn:microsoft.com/office/officeart/2005/8/layout/hierarchy2"/>
    <dgm:cxn modelId="{EFDA59F5-DCFB-2E44-AD65-7962E3AC1511}" type="presParOf" srcId="{56C97CE1-F6E8-6C41-AEC4-3603E0CB92C5}" destId="{3C96C9DB-02E0-224B-AC8C-13E7850F7ADD}" srcOrd="0" destOrd="0" presId="urn:microsoft.com/office/officeart/2005/8/layout/hierarchy2"/>
    <dgm:cxn modelId="{BD407F01-C1D2-7545-ACE4-1BB1F4D9349C}" type="presParOf" srcId="{3C96C9DB-02E0-224B-AC8C-13E7850F7ADD}" destId="{C7DB8A2C-4C7A-8B41-AC91-01E95B76714F}" srcOrd="0" destOrd="0" presId="urn:microsoft.com/office/officeart/2005/8/layout/hierarchy2"/>
    <dgm:cxn modelId="{AEFBF738-076B-9C4E-A47B-DD814AD98217}" type="presParOf" srcId="{3C96C9DB-02E0-224B-AC8C-13E7850F7ADD}" destId="{01E52980-2FFD-C94D-83A6-996C5DD90CDB}" srcOrd="1" destOrd="0" presId="urn:microsoft.com/office/officeart/2005/8/layout/hierarchy2"/>
    <dgm:cxn modelId="{5192615E-6A4E-1048-A260-F20EC10E574E}" type="presParOf" srcId="{01E52980-2FFD-C94D-83A6-996C5DD90CDB}" destId="{C3A25A48-3237-064F-9367-52E1234D9842}" srcOrd="0" destOrd="0" presId="urn:microsoft.com/office/officeart/2005/8/layout/hierarchy2"/>
    <dgm:cxn modelId="{B8777FCC-5440-AD45-BB70-0D636BF7571B}" type="presParOf" srcId="{C3A25A48-3237-064F-9367-52E1234D9842}" destId="{B24A800B-7BA2-8740-B315-5DA06144FBED}" srcOrd="0" destOrd="0" presId="urn:microsoft.com/office/officeart/2005/8/layout/hierarchy2"/>
    <dgm:cxn modelId="{033B4444-DBB4-0641-9432-FDB8168BA901}" type="presParOf" srcId="{01E52980-2FFD-C94D-83A6-996C5DD90CDB}" destId="{F2D88433-0405-6340-B509-BDE2CBD2B360}" srcOrd="1" destOrd="0" presId="urn:microsoft.com/office/officeart/2005/8/layout/hierarchy2"/>
    <dgm:cxn modelId="{9F06626A-EA8B-4E48-B4B2-75A0CDACF0F6}" type="presParOf" srcId="{F2D88433-0405-6340-B509-BDE2CBD2B360}" destId="{8DB7ABE4-40B6-7740-85FC-74F10DAD5BC1}" srcOrd="0" destOrd="0" presId="urn:microsoft.com/office/officeart/2005/8/layout/hierarchy2"/>
    <dgm:cxn modelId="{3F019114-895E-8A4D-A888-E4F5A7F8E028}" type="presParOf" srcId="{F2D88433-0405-6340-B509-BDE2CBD2B360}" destId="{DB358418-5C6A-864D-A5C3-CE06AEBCE679}" srcOrd="1" destOrd="0" presId="urn:microsoft.com/office/officeart/2005/8/layout/hierarchy2"/>
    <dgm:cxn modelId="{8FAC4870-57B3-B341-93BA-3E7CB33298D7}" type="presParOf" srcId="{01E52980-2FFD-C94D-83A6-996C5DD90CDB}" destId="{BAC54E62-123A-A648-B4C3-A3C0CB445702}" srcOrd="2" destOrd="0" presId="urn:microsoft.com/office/officeart/2005/8/layout/hierarchy2"/>
    <dgm:cxn modelId="{3F52D9B4-AFE0-FF45-B39B-21FB61AA00EC}" type="presParOf" srcId="{BAC54E62-123A-A648-B4C3-A3C0CB445702}" destId="{5A31B151-CC1F-B141-8A2A-BB4C15C2695E}" srcOrd="0" destOrd="0" presId="urn:microsoft.com/office/officeart/2005/8/layout/hierarchy2"/>
    <dgm:cxn modelId="{1D1C80E6-B5FB-994F-8B6F-CEF3C89F87D5}" type="presParOf" srcId="{01E52980-2FFD-C94D-83A6-996C5DD90CDB}" destId="{4D80AFB8-0368-974B-9DFF-3114617DE1FB}" srcOrd="3" destOrd="0" presId="urn:microsoft.com/office/officeart/2005/8/layout/hierarchy2"/>
    <dgm:cxn modelId="{835058AB-1035-B446-996B-6A1897E6E641}" type="presParOf" srcId="{4D80AFB8-0368-974B-9DFF-3114617DE1FB}" destId="{C1C63ADC-FA8E-FF49-BD97-E18C44080E5E}" srcOrd="0" destOrd="0" presId="urn:microsoft.com/office/officeart/2005/8/layout/hierarchy2"/>
    <dgm:cxn modelId="{CCD82681-923F-B246-977B-A71B5A662276}" type="presParOf" srcId="{4D80AFB8-0368-974B-9DFF-3114617DE1FB}" destId="{1C995855-8F4D-B741-B935-AB76E01EB666}" srcOrd="1" destOrd="0" presId="urn:microsoft.com/office/officeart/2005/8/layout/hierarchy2"/>
    <dgm:cxn modelId="{B7CCC10E-823C-CC4E-BD69-1AA4A39F3080}" type="presParOf" srcId="{01E52980-2FFD-C94D-83A6-996C5DD90CDB}" destId="{F58E9113-2AFE-F34F-AB1A-DC67169F71FB}" srcOrd="4" destOrd="0" presId="urn:microsoft.com/office/officeart/2005/8/layout/hierarchy2"/>
    <dgm:cxn modelId="{94A8325E-FBA3-6045-8BA7-0DE5EFE7DBEA}" type="presParOf" srcId="{F58E9113-2AFE-F34F-AB1A-DC67169F71FB}" destId="{85AAF92C-1F71-2E46-B592-19075F53A14B}" srcOrd="0" destOrd="0" presId="urn:microsoft.com/office/officeart/2005/8/layout/hierarchy2"/>
    <dgm:cxn modelId="{A3BAE6B0-89F0-E44C-99DD-906184621B49}" type="presParOf" srcId="{01E52980-2FFD-C94D-83A6-996C5DD90CDB}" destId="{A9FBF6D6-18F3-7043-A6BB-ACDB455DC73E}" srcOrd="5" destOrd="0" presId="urn:microsoft.com/office/officeart/2005/8/layout/hierarchy2"/>
    <dgm:cxn modelId="{AE49DB00-4D7B-B744-9622-D86BA8B259D3}" type="presParOf" srcId="{A9FBF6D6-18F3-7043-A6BB-ACDB455DC73E}" destId="{0CC22539-C62A-5543-8A4B-98F33E38318F}" srcOrd="0" destOrd="0" presId="urn:microsoft.com/office/officeart/2005/8/layout/hierarchy2"/>
    <dgm:cxn modelId="{ECF9E43F-C265-4443-B093-C2CCFD28CAC1}" type="presParOf" srcId="{A9FBF6D6-18F3-7043-A6BB-ACDB455DC73E}" destId="{43D2F9F1-7A09-7249-8770-D4EFF8D0C8E7}" srcOrd="1" destOrd="0" presId="urn:microsoft.com/office/officeart/2005/8/layout/hierarchy2"/>
    <dgm:cxn modelId="{8BCB82BD-6E61-9340-BD47-850331856CA5}" type="presParOf" srcId="{01E52980-2FFD-C94D-83A6-996C5DD90CDB}" destId="{51371BF6-2B19-7545-B7EC-3F188E7B7A8F}" srcOrd="6" destOrd="0" presId="urn:microsoft.com/office/officeart/2005/8/layout/hierarchy2"/>
    <dgm:cxn modelId="{18BDDB0B-D70F-834C-9227-741325A39085}" type="presParOf" srcId="{51371BF6-2B19-7545-B7EC-3F188E7B7A8F}" destId="{EF49D0F7-B6CE-4B47-86DC-5F75356CF308}" srcOrd="0" destOrd="0" presId="urn:microsoft.com/office/officeart/2005/8/layout/hierarchy2"/>
    <dgm:cxn modelId="{3B32F23B-114E-A740-936A-83FA80C81986}" type="presParOf" srcId="{01E52980-2FFD-C94D-83A6-996C5DD90CDB}" destId="{9DE10BAF-E800-E341-8444-2B2AC6E90490}" srcOrd="7" destOrd="0" presId="urn:microsoft.com/office/officeart/2005/8/layout/hierarchy2"/>
    <dgm:cxn modelId="{2519CAB0-14DB-1045-BDE5-C4D8B736579A}" type="presParOf" srcId="{9DE10BAF-E800-E341-8444-2B2AC6E90490}" destId="{7DE81631-74BC-2C4F-8EF1-9243C9D024D3}" srcOrd="0" destOrd="0" presId="urn:microsoft.com/office/officeart/2005/8/layout/hierarchy2"/>
    <dgm:cxn modelId="{34E8B4DD-88B5-FD42-947A-06DB79539D95}" type="presParOf" srcId="{9DE10BAF-E800-E341-8444-2B2AC6E90490}" destId="{F5DC6B9C-BE4D-4840-AFBF-A24582D8BD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A98DF5-E1D8-2D40-81A6-BF2E7F4D9D30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AC54E4-C9BA-7A4E-A0DF-8A61A2B75A28}">
      <dgm:prSet/>
      <dgm:spPr/>
      <dgm:t>
        <a:bodyPr/>
        <a:lstStyle/>
        <a:p>
          <a:r>
            <a:rPr lang="zh-CN" dirty="0" smtClean="0"/>
            <a:t>系统运维或服务设置类型</a:t>
          </a:r>
          <a:endParaRPr lang="zh-CN" altLang="en-US" dirty="0"/>
        </a:p>
      </dgm:t>
    </dgm:pt>
    <dgm:pt modelId="{D472D2F1-36C7-3C40-A56E-8DFEAD3C5D6B}" type="parTrans" cxnId="{C41B4577-D3E0-7147-A3A0-089EE1EFF16E}">
      <dgm:prSet/>
      <dgm:spPr/>
      <dgm:t>
        <a:bodyPr/>
        <a:lstStyle/>
        <a:p>
          <a:endParaRPr lang="zh-CN" altLang="en-US"/>
        </a:p>
      </dgm:t>
    </dgm:pt>
    <dgm:pt modelId="{B4F6BC0C-49F8-5D42-86C7-940F90A6D82B}" type="sibTrans" cxnId="{C41B4577-D3E0-7147-A3A0-089EE1EFF16E}">
      <dgm:prSet/>
      <dgm:spPr/>
      <dgm:t>
        <a:bodyPr/>
        <a:lstStyle/>
        <a:p>
          <a:endParaRPr lang="zh-CN" altLang="en-US"/>
        </a:p>
      </dgm:t>
    </dgm:pt>
    <dgm:pt modelId="{162BBBC5-391D-A845-B667-B26DACA9A60B}">
      <dgm:prSet/>
      <dgm:spPr/>
      <dgm:t>
        <a:bodyPr/>
        <a:lstStyle/>
        <a:p>
          <a:r>
            <a:rPr lang="zh-CN" dirty="0" smtClean="0"/>
            <a:t>系统或服务补丁不及时</a:t>
          </a:r>
          <a:endParaRPr lang="zh-CN" altLang="en-US" dirty="0"/>
        </a:p>
      </dgm:t>
    </dgm:pt>
    <dgm:pt modelId="{EB988505-FD7D-3641-BCCE-7FDA5C251DD7}" type="parTrans" cxnId="{5C5B87A1-1F02-4A41-9879-24D145B7B358}">
      <dgm:prSet/>
      <dgm:spPr/>
      <dgm:t>
        <a:bodyPr/>
        <a:lstStyle/>
        <a:p>
          <a:endParaRPr lang="zh-CN" altLang="en-US"/>
        </a:p>
      </dgm:t>
    </dgm:pt>
    <dgm:pt modelId="{4B8B6107-FF11-5948-92CA-E526FFBE055F}" type="sibTrans" cxnId="{5C5B87A1-1F02-4A41-9879-24D145B7B358}">
      <dgm:prSet/>
      <dgm:spPr/>
      <dgm:t>
        <a:bodyPr/>
        <a:lstStyle/>
        <a:p>
          <a:endParaRPr lang="zh-CN" altLang="en-US"/>
        </a:p>
      </dgm:t>
    </dgm:pt>
    <dgm:pt modelId="{1EAF7F44-9835-D748-8F36-696299128E5F}">
      <dgm:prSet/>
      <dgm:spPr/>
      <dgm:t>
        <a:bodyPr/>
        <a:lstStyle/>
        <a:p>
          <a:r>
            <a:rPr lang="zh-CN" dirty="0" smtClean="0"/>
            <a:t>重要敏感信息泄露</a:t>
          </a:r>
          <a:endParaRPr lang="zh-CN" altLang="en-US" dirty="0"/>
        </a:p>
      </dgm:t>
    </dgm:pt>
    <dgm:pt modelId="{DAE50187-BFE2-1B4D-9E17-00605E2B8273}" type="parTrans" cxnId="{225CE2E3-CACD-B042-9F57-2D06BECBA52A}">
      <dgm:prSet/>
      <dgm:spPr/>
      <dgm:t>
        <a:bodyPr/>
        <a:lstStyle/>
        <a:p>
          <a:endParaRPr lang="zh-CN" altLang="en-US"/>
        </a:p>
      </dgm:t>
    </dgm:pt>
    <dgm:pt modelId="{F8833470-B5D6-FC4E-88B3-A099E0AC12B1}" type="sibTrans" cxnId="{225CE2E3-CACD-B042-9F57-2D06BECBA52A}">
      <dgm:prSet/>
      <dgm:spPr/>
      <dgm:t>
        <a:bodyPr/>
        <a:lstStyle/>
        <a:p>
          <a:endParaRPr lang="zh-CN" altLang="en-US"/>
        </a:p>
      </dgm:t>
    </dgm:pt>
    <dgm:pt modelId="{16F6DBFD-A69D-3640-90ED-E7D664B1E6E5}">
      <dgm:prSet/>
      <dgm:spPr/>
      <dgm:t>
        <a:bodyPr/>
        <a:lstStyle/>
        <a:p>
          <a:r>
            <a:rPr lang="zh-CN" dirty="0" smtClean="0"/>
            <a:t>未授权访问或权限绕过</a:t>
          </a:r>
          <a:endParaRPr lang="zh-CN" altLang="en-US" dirty="0"/>
        </a:p>
      </dgm:t>
    </dgm:pt>
    <dgm:pt modelId="{AECF0A65-E4FD-BB4F-B83A-729B1A901310}" type="parTrans" cxnId="{32458008-9264-C244-B4CA-A67467501650}">
      <dgm:prSet/>
      <dgm:spPr/>
      <dgm:t>
        <a:bodyPr/>
        <a:lstStyle/>
        <a:p>
          <a:endParaRPr lang="zh-CN" altLang="en-US"/>
        </a:p>
      </dgm:t>
    </dgm:pt>
    <dgm:pt modelId="{2314A946-75AE-7A40-A44C-D9C74DE75011}" type="sibTrans" cxnId="{32458008-9264-C244-B4CA-A67467501650}">
      <dgm:prSet/>
      <dgm:spPr/>
      <dgm:t>
        <a:bodyPr/>
        <a:lstStyle/>
        <a:p>
          <a:endParaRPr lang="zh-CN" altLang="en-US"/>
        </a:p>
      </dgm:t>
    </dgm:pt>
    <dgm:pt modelId="{BEB38FE5-A586-DE40-84A5-175DF2934D59}">
      <dgm:prSet/>
      <dgm:spPr/>
      <dgm:t>
        <a:bodyPr/>
        <a:lstStyle/>
        <a:p>
          <a:r>
            <a:rPr lang="zh-CN" dirty="0" smtClean="0"/>
            <a:t>服务弱口令</a:t>
          </a:r>
          <a:endParaRPr lang="zh-CN" altLang="en-US" dirty="0"/>
        </a:p>
      </dgm:t>
    </dgm:pt>
    <dgm:pt modelId="{297673C1-A523-7C4B-8150-A195431DEF88}" type="parTrans" cxnId="{7B337369-B508-4746-A40B-D958F2EF5082}">
      <dgm:prSet/>
      <dgm:spPr/>
      <dgm:t>
        <a:bodyPr/>
        <a:lstStyle/>
        <a:p>
          <a:endParaRPr lang="zh-CN" altLang="en-US"/>
        </a:p>
      </dgm:t>
    </dgm:pt>
    <dgm:pt modelId="{CF67E061-2690-B343-A665-D0BF079E5D9A}" type="sibTrans" cxnId="{7B337369-B508-4746-A40B-D958F2EF5082}">
      <dgm:prSet/>
      <dgm:spPr/>
      <dgm:t>
        <a:bodyPr/>
        <a:lstStyle/>
        <a:p>
          <a:endParaRPr lang="zh-CN" altLang="en-US"/>
        </a:p>
      </dgm:t>
    </dgm:pt>
    <dgm:pt modelId="{E61C9E18-0A45-204C-B9E3-F53DEACD1BBC}">
      <dgm:prSet/>
      <dgm:spPr/>
      <dgm:t>
        <a:bodyPr/>
        <a:lstStyle/>
        <a:p>
          <a:r>
            <a:rPr lang="zh-CN" dirty="0" smtClean="0"/>
            <a:t>系统或服务运维配置不当</a:t>
          </a:r>
          <a:endParaRPr lang="zh-CN" altLang="en-US" dirty="0"/>
        </a:p>
      </dgm:t>
    </dgm:pt>
    <dgm:pt modelId="{534808DA-0B47-214A-A4B5-1D4CD1300F71}" type="parTrans" cxnId="{0F6F98D2-E09F-2C44-8202-5CDACE30C26F}">
      <dgm:prSet/>
      <dgm:spPr/>
      <dgm:t>
        <a:bodyPr/>
        <a:lstStyle/>
        <a:p>
          <a:endParaRPr lang="zh-CN" altLang="en-US"/>
        </a:p>
      </dgm:t>
    </dgm:pt>
    <dgm:pt modelId="{4CADF347-88BC-A146-AC08-995AA524AC3E}" type="sibTrans" cxnId="{0F6F98D2-E09F-2C44-8202-5CDACE30C26F}">
      <dgm:prSet/>
      <dgm:spPr/>
      <dgm:t>
        <a:bodyPr/>
        <a:lstStyle/>
        <a:p>
          <a:endParaRPr lang="zh-CN" altLang="en-US"/>
        </a:p>
      </dgm:t>
    </dgm:pt>
    <dgm:pt modelId="{CD4533D8-D3ED-744D-BDEA-39C27754BA64}" type="pres">
      <dgm:prSet presAssocID="{E3A98DF5-E1D8-2D40-81A6-BF2E7F4D9D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49484C-B0BB-9C40-AFF1-D17CC8D6CB78}" type="pres">
      <dgm:prSet presAssocID="{E7AC54E4-C9BA-7A4E-A0DF-8A61A2B75A28}" presName="root1" presStyleCnt="0"/>
      <dgm:spPr/>
    </dgm:pt>
    <dgm:pt modelId="{33E7047A-F034-9A47-A025-6EA2CC995E99}" type="pres">
      <dgm:prSet presAssocID="{E7AC54E4-C9BA-7A4E-A0DF-8A61A2B75A28}" presName="LevelOneTextNode" presStyleLbl="node0" presStyleIdx="0" presStyleCnt="1" custScaleX="311582" custScaleY="1047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3050D2-9D1F-334C-BDFD-30564D7AFD5F}" type="pres">
      <dgm:prSet presAssocID="{E7AC54E4-C9BA-7A4E-A0DF-8A61A2B75A28}" presName="level2hierChild" presStyleCnt="0"/>
      <dgm:spPr/>
    </dgm:pt>
    <dgm:pt modelId="{DDE52C2B-C385-A24E-AAFE-F26474406C80}" type="pres">
      <dgm:prSet presAssocID="{EB988505-FD7D-3641-BCCE-7FDA5C251DD7}" presName="conn2-1" presStyleLbl="parChTrans1D2" presStyleIdx="0" presStyleCnt="5"/>
      <dgm:spPr/>
    </dgm:pt>
    <dgm:pt modelId="{B15AD210-3A0D-9C42-9D35-AE6800DE6079}" type="pres">
      <dgm:prSet presAssocID="{EB988505-FD7D-3641-BCCE-7FDA5C251DD7}" presName="connTx" presStyleLbl="parChTrans1D2" presStyleIdx="0" presStyleCnt="5"/>
      <dgm:spPr/>
    </dgm:pt>
    <dgm:pt modelId="{3D2484A7-415E-784F-A975-5C3F3830889F}" type="pres">
      <dgm:prSet presAssocID="{162BBBC5-391D-A845-B667-B26DACA9A60B}" presName="root2" presStyleCnt="0"/>
      <dgm:spPr/>
    </dgm:pt>
    <dgm:pt modelId="{76F9A5B9-BFDD-5E40-91A2-04A2A20FE9DC}" type="pres">
      <dgm:prSet presAssocID="{162BBBC5-391D-A845-B667-B26DACA9A60B}" presName="LevelTwoTextNode" presStyleLbl="node2" presStyleIdx="0" presStyleCnt="5" custScaleX="268871" custScaleY="109526">
        <dgm:presLayoutVars>
          <dgm:chPref val="3"/>
        </dgm:presLayoutVars>
      </dgm:prSet>
      <dgm:spPr/>
    </dgm:pt>
    <dgm:pt modelId="{EB9EC200-8754-1B40-8C76-959827FEE2FE}" type="pres">
      <dgm:prSet presAssocID="{162BBBC5-391D-A845-B667-B26DACA9A60B}" presName="level3hierChild" presStyleCnt="0"/>
      <dgm:spPr/>
    </dgm:pt>
    <dgm:pt modelId="{352FF792-1E30-EA4F-BA50-8A9BEF5B283F}" type="pres">
      <dgm:prSet presAssocID="{DAE50187-BFE2-1B4D-9E17-00605E2B8273}" presName="conn2-1" presStyleLbl="parChTrans1D2" presStyleIdx="1" presStyleCnt="5"/>
      <dgm:spPr/>
    </dgm:pt>
    <dgm:pt modelId="{F7725778-DCFA-F643-AA9B-F4E8EFC01451}" type="pres">
      <dgm:prSet presAssocID="{DAE50187-BFE2-1B4D-9E17-00605E2B8273}" presName="connTx" presStyleLbl="parChTrans1D2" presStyleIdx="1" presStyleCnt="5"/>
      <dgm:spPr/>
    </dgm:pt>
    <dgm:pt modelId="{ED51D90A-0DA8-C04D-90A0-276301462106}" type="pres">
      <dgm:prSet presAssocID="{1EAF7F44-9835-D748-8F36-696299128E5F}" presName="root2" presStyleCnt="0"/>
      <dgm:spPr/>
    </dgm:pt>
    <dgm:pt modelId="{EA733ABB-AEC1-9643-93DF-354F2C8AC588}" type="pres">
      <dgm:prSet presAssocID="{1EAF7F44-9835-D748-8F36-696299128E5F}" presName="LevelTwoTextNode" presStyleLbl="node2" presStyleIdx="1" presStyleCnt="5" custScaleX="278076" custScaleY="112915">
        <dgm:presLayoutVars>
          <dgm:chPref val="3"/>
        </dgm:presLayoutVars>
      </dgm:prSet>
      <dgm:spPr/>
    </dgm:pt>
    <dgm:pt modelId="{BDABCF2B-C25D-314B-925B-E4DF030F8E3E}" type="pres">
      <dgm:prSet presAssocID="{1EAF7F44-9835-D748-8F36-696299128E5F}" presName="level3hierChild" presStyleCnt="0"/>
      <dgm:spPr/>
    </dgm:pt>
    <dgm:pt modelId="{1BCCB139-41B8-9C4A-8784-42C1CD834319}" type="pres">
      <dgm:prSet presAssocID="{AECF0A65-E4FD-BB4F-B83A-729B1A901310}" presName="conn2-1" presStyleLbl="parChTrans1D2" presStyleIdx="2" presStyleCnt="5"/>
      <dgm:spPr/>
    </dgm:pt>
    <dgm:pt modelId="{15DED06B-D1E1-9D44-851A-4C4142556923}" type="pres">
      <dgm:prSet presAssocID="{AECF0A65-E4FD-BB4F-B83A-729B1A901310}" presName="connTx" presStyleLbl="parChTrans1D2" presStyleIdx="2" presStyleCnt="5"/>
      <dgm:spPr/>
    </dgm:pt>
    <dgm:pt modelId="{5179FAA9-1491-0F4F-8FB7-342B497D7922}" type="pres">
      <dgm:prSet presAssocID="{16F6DBFD-A69D-3640-90ED-E7D664B1E6E5}" presName="root2" presStyleCnt="0"/>
      <dgm:spPr/>
    </dgm:pt>
    <dgm:pt modelId="{CA529540-C5F9-5045-A957-74FE898EFAF9}" type="pres">
      <dgm:prSet presAssocID="{16F6DBFD-A69D-3640-90ED-E7D664B1E6E5}" presName="LevelTwoTextNode" presStyleLbl="node2" presStyleIdx="2" presStyleCnt="5" custScaleX="253316" custScaleY="94915">
        <dgm:presLayoutVars>
          <dgm:chPref val="3"/>
        </dgm:presLayoutVars>
      </dgm:prSet>
      <dgm:spPr/>
    </dgm:pt>
    <dgm:pt modelId="{07DF9797-30ED-AF4B-8485-EBB790269F5F}" type="pres">
      <dgm:prSet presAssocID="{16F6DBFD-A69D-3640-90ED-E7D664B1E6E5}" presName="level3hierChild" presStyleCnt="0"/>
      <dgm:spPr/>
    </dgm:pt>
    <dgm:pt modelId="{77F5DEC3-CE47-0F43-82E0-A9DB1465CC08}" type="pres">
      <dgm:prSet presAssocID="{297673C1-A523-7C4B-8150-A195431DEF88}" presName="conn2-1" presStyleLbl="parChTrans1D2" presStyleIdx="3" presStyleCnt="5"/>
      <dgm:spPr/>
    </dgm:pt>
    <dgm:pt modelId="{0615E317-92A5-5B4E-AD82-0D7FC17B8DFB}" type="pres">
      <dgm:prSet presAssocID="{297673C1-A523-7C4B-8150-A195431DEF88}" presName="connTx" presStyleLbl="parChTrans1D2" presStyleIdx="3" presStyleCnt="5"/>
      <dgm:spPr/>
    </dgm:pt>
    <dgm:pt modelId="{E8DD83D1-1D17-F241-8D23-DCBA81B9DBE1}" type="pres">
      <dgm:prSet presAssocID="{BEB38FE5-A586-DE40-84A5-175DF2934D59}" presName="root2" presStyleCnt="0"/>
      <dgm:spPr/>
    </dgm:pt>
    <dgm:pt modelId="{B042481E-42C4-494C-BCE5-E4A967065A88}" type="pres">
      <dgm:prSet presAssocID="{BEB38FE5-A586-DE40-84A5-175DF2934D59}" presName="LevelTwoTextNode" presStyleLbl="node2" presStyleIdx="3" presStyleCnt="5" custScaleX="251514" custScaleY="80012">
        <dgm:presLayoutVars>
          <dgm:chPref val="3"/>
        </dgm:presLayoutVars>
      </dgm:prSet>
      <dgm:spPr/>
    </dgm:pt>
    <dgm:pt modelId="{10193F91-34CA-224E-8CF5-0529A1C6DDE4}" type="pres">
      <dgm:prSet presAssocID="{BEB38FE5-A586-DE40-84A5-175DF2934D59}" presName="level3hierChild" presStyleCnt="0"/>
      <dgm:spPr/>
    </dgm:pt>
    <dgm:pt modelId="{0D02097C-29C0-C348-964A-ED2EADC85343}" type="pres">
      <dgm:prSet presAssocID="{534808DA-0B47-214A-A4B5-1D4CD1300F71}" presName="conn2-1" presStyleLbl="parChTrans1D2" presStyleIdx="4" presStyleCnt="5"/>
      <dgm:spPr/>
    </dgm:pt>
    <dgm:pt modelId="{EFDD9688-9694-5544-A45A-7FD3F5FC489C}" type="pres">
      <dgm:prSet presAssocID="{534808DA-0B47-214A-A4B5-1D4CD1300F71}" presName="connTx" presStyleLbl="parChTrans1D2" presStyleIdx="4" presStyleCnt="5"/>
      <dgm:spPr/>
    </dgm:pt>
    <dgm:pt modelId="{48CD3D96-A047-8146-807F-5260216E276F}" type="pres">
      <dgm:prSet presAssocID="{E61C9E18-0A45-204C-B9E3-F53DEACD1BBC}" presName="root2" presStyleCnt="0"/>
      <dgm:spPr/>
    </dgm:pt>
    <dgm:pt modelId="{ECFA17E7-0356-5140-8994-20411D5246B6}" type="pres">
      <dgm:prSet presAssocID="{E61C9E18-0A45-204C-B9E3-F53DEACD1BBC}" presName="LevelTwoTextNode" presStyleLbl="node2" presStyleIdx="4" presStyleCnt="5" custScaleX="250909" custScaleY="82747">
        <dgm:presLayoutVars>
          <dgm:chPref val="3"/>
        </dgm:presLayoutVars>
      </dgm:prSet>
      <dgm:spPr/>
    </dgm:pt>
    <dgm:pt modelId="{7AD49AB9-11F4-6C4E-B71E-E94DC3E2A077}" type="pres">
      <dgm:prSet presAssocID="{E61C9E18-0A45-204C-B9E3-F53DEACD1BBC}" presName="level3hierChild" presStyleCnt="0"/>
      <dgm:spPr/>
    </dgm:pt>
  </dgm:ptLst>
  <dgm:cxnLst>
    <dgm:cxn modelId="{C0B5CDE0-D6D3-804F-B6E6-75210FB629B9}" type="presOf" srcId="{AECF0A65-E4FD-BB4F-B83A-729B1A901310}" destId="{1BCCB139-41B8-9C4A-8784-42C1CD834319}" srcOrd="0" destOrd="0" presId="urn:microsoft.com/office/officeart/2005/8/layout/hierarchy2"/>
    <dgm:cxn modelId="{7B337369-B508-4746-A40B-D958F2EF5082}" srcId="{E7AC54E4-C9BA-7A4E-A0DF-8A61A2B75A28}" destId="{BEB38FE5-A586-DE40-84A5-175DF2934D59}" srcOrd="3" destOrd="0" parTransId="{297673C1-A523-7C4B-8150-A195431DEF88}" sibTransId="{CF67E061-2690-B343-A665-D0BF079E5D9A}"/>
    <dgm:cxn modelId="{32458008-9264-C244-B4CA-A67467501650}" srcId="{E7AC54E4-C9BA-7A4E-A0DF-8A61A2B75A28}" destId="{16F6DBFD-A69D-3640-90ED-E7D664B1E6E5}" srcOrd="2" destOrd="0" parTransId="{AECF0A65-E4FD-BB4F-B83A-729B1A901310}" sibTransId="{2314A946-75AE-7A40-A44C-D9C74DE75011}"/>
    <dgm:cxn modelId="{BC4F752B-945D-8B4F-B33F-A21E4F485F2F}" type="presOf" srcId="{297673C1-A523-7C4B-8150-A195431DEF88}" destId="{77F5DEC3-CE47-0F43-82E0-A9DB1465CC08}" srcOrd="0" destOrd="0" presId="urn:microsoft.com/office/officeart/2005/8/layout/hierarchy2"/>
    <dgm:cxn modelId="{93E4C884-A48E-9345-B3A5-C3672433D83B}" type="presOf" srcId="{534808DA-0B47-214A-A4B5-1D4CD1300F71}" destId="{EFDD9688-9694-5544-A45A-7FD3F5FC489C}" srcOrd="1" destOrd="0" presId="urn:microsoft.com/office/officeart/2005/8/layout/hierarchy2"/>
    <dgm:cxn modelId="{78C850E1-FBFE-CB4E-A7BB-A9408EF9BFBA}" type="presOf" srcId="{DAE50187-BFE2-1B4D-9E17-00605E2B8273}" destId="{F7725778-DCFA-F643-AA9B-F4E8EFC01451}" srcOrd="1" destOrd="0" presId="urn:microsoft.com/office/officeart/2005/8/layout/hierarchy2"/>
    <dgm:cxn modelId="{B180B512-AF5B-B34C-8AA1-1D9C0FBC6111}" type="presOf" srcId="{162BBBC5-391D-A845-B667-B26DACA9A60B}" destId="{76F9A5B9-BFDD-5E40-91A2-04A2A20FE9DC}" srcOrd="0" destOrd="0" presId="urn:microsoft.com/office/officeart/2005/8/layout/hierarchy2"/>
    <dgm:cxn modelId="{243B251D-14C3-A54F-93F2-DBC70E609D2A}" type="presOf" srcId="{E3A98DF5-E1D8-2D40-81A6-BF2E7F4D9D30}" destId="{CD4533D8-D3ED-744D-BDEA-39C27754BA64}" srcOrd="0" destOrd="0" presId="urn:microsoft.com/office/officeart/2005/8/layout/hierarchy2"/>
    <dgm:cxn modelId="{C41B4577-D3E0-7147-A3A0-089EE1EFF16E}" srcId="{E3A98DF5-E1D8-2D40-81A6-BF2E7F4D9D30}" destId="{E7AC54E4-C9BA-7A4E-A0DF-8A61A2B75A28}" srcOrd="0" destOrd="0" parTransId="{D472D2F1-36C7-3C40-A56E-8DFEAD3C5D6B}" sibTransId="{B4F6BC0C-49F8-5D42-86C7-940F90A6D82B}"/>
    <dgm:cxn modelId="{99A398F8-0F37-5144-965D-FD872878AA42}" type="presOf" srcId="{16F6DBFD-A69D-3640-90ED-E7D664B1E6E5}" destId="{CA529540-C5F9-5045-A957-74FE898EFAF9}" srcOrd="0" destOrd="0" presId="urn:microsoft.com/office/officeart/2005/8/layout/hierarchy2"/>
    <dgm:cxn modelId="{F72AA8AF-CCBA-1D41-A4EB-65701B3364BF}" type="presOf" srcId="{EB988505-FD7D-3641-BCCE-7FDA5C251DD7}" destId="{B15AD210-3A0D-9C42-9D35-AE6800DE6079}" srcOrd="1" destOrd="0" presId="urn:microsoft.com/office/officeart/2005/8/layout/hierarchy2"/>
    <dgm:cxn modelId="{F93309B6-92BE-694C-802C-3EC2AEBEEB40}" type="presOf" srcId="{297673C1-A523-7C4B-8150-A195431DEF88}" destId="{0615E317-92A5-5B4E-AD82-0D7FC17B8DFB}" srcOrd="1" destOrd="0" presId="urn:microsoft.com/office/officeart/2005/8/layout/hierarchy2"/>
    <dgm:cxn modelId="{9B4275AC-755A-AD48-BDA7-E160C99EF0E0}" type="presOf" srcId="{AECF0A65-E4FD-BB4F-B83A-729B1A901310}" destId="{15DED06B-D1E1-9D44-851A-4C4142556923}" srcOrd="1" destOrd="0" presId="urn:microsoft.com/office/officeart/2005/8/layout/hierarchy2"/>
    <dgm:cxn modelId="{5C5B87A1-1F02-4A41-9879-24D145B7B358}" srcId="{E7AC54E4-C9BA-7A4E-A0DF-8A61A2B75A28}" destId="{162BBBC5-391D-A845-B667-B26DACA9A60B}" srcOrd="0" destOrd="0" parTransId="{EB988505-FD7D-3641-BCCE-7FDA5C251DD7}" sibTransId="{4B8B6107-FF11-5948-92CA-E526FFBE055F}"/>
    <dgm:cxn modelId="{94C76105-8EA1-6946-9278-38CEFAC32581}" type="presOf" srcId="{BEB38FE5-A586-DE40-84A5-175DF2934D59}" destId="{B042481E-42C4-494C-BCE5-E4A967065A88}" srcOrd="0" destOrd="0" presId="urn:microsoft.com/office/officeart/2005/8/layout/hierarchy2"/>
    <dgm:cxn modelId="{2A014E64-47C2-C144-908B-4C974104B057}" type="presOf" srcId="{534808DA-0B47-214A-A4B5-1D4CD1300F71}" destId="{0D02097C-29C0-C348-964A-ED2EADC85343}" srcOrd="0" destOrd="0" presId="urn:microsoft.com/office/officeart/2005/8/layout/hierarchy2"/>
    <dgm:cxn modelId="{BD8995E6-67EE-2E4E-9372-0B84EA6BA3CA}" type="presOf" srcId="{E61C9E18-0A45-204C-B9E3-F53DEACD1BBC}" destId="{ECFA17E7-0356-5140-8994-20411D5246B6}" srcOrd="0" destOrd="0" presId="urn:microsoft.com/office/officeart/2005/8/layout/hierarchy2"/>
    <dgm:cxn modelId="{E0D2FF85-6FAD-2B40-B856-F62D6C411DA9}" type="presOf" srcId="{E7AC54E4-C9BA-7A4E-A0DF-8A61A2B75A28}" destId="{33E7047A-F034-9A47-A025-6EA2CC995E99}" srcOrd="0" destOrd="0" presId="urn:microsoft.com/office/officeart/2005/8/layout/hierarchy2"/>
    <dgm:cxn modelId="{01A88E8B-1DEE-DC41-9EEB-D23E51138D64}" type="presOf" srcId="{1EAF7F44-9835-D748-8F36-696299128E5F}" destId="{EA733ABB-AEC1-9643-93DF-354F2C8AC588}" srcOrd="0" destOrd="0" presId="urn:microsoft.com/office/officeart/2005/8/layout/hierarchy2"/>
    <dgm:cxn modelId="{0F6F98D2-E09F-2C44-8202-5CDACE30C26F}" srcId="{E7AC54E4-C9BA-7A4E-A0DF-8A61A2B75A28}" destId="{E61C9E18-0A45-204C-B9E3-F53DEACD1BBC}" srcOrd="4" destOrd="0" parTransId="{534808DA-0B47-214A-A4B5-1D4CD1300F71}" sibTransId="{4CADF347-88BC-A146-AC08-995AA524AC3E}"/>
    <dgm:cxn modelId="{225CE2E3-CACD-B042-9F57-2D06BECBA52A}" srcId="{E7AC54E4-C9BA-7A4E-A0DF-8A61A2B75A28}" destId="{1EAF7F44-9835-D748-8F36-696299128E5F}" srcOrd="1" destOrd="0" parTransId="{DAE50187-BFE2-1B4D-9E17-00605E2B8273}" sibTransId="{F8833470-B5D6-FC4E-88B3-A099E0AC12B1}"/>
    <dgm:cxn modelId="{9EA079CB-A80E-D94A-8974-5194332D9A8C}" type="presOf" srcId="{DAE50187-BFE2-1B4D-9E17-00605E2B8273}" destId="{352FF792-1E30-EA4F-BA50-8A9BEF5B283F}" srcOrd="0" destOrd="0" presId="urn:microsoft.com/office/officeart/2005/8/layout/hierarchy2"/>
    <dgm:cxn modelId="{352BA934-64BA-954B-9693-CB92EEE18388}" type="presOf" srcId="{EB988505-FD7D-3641-BCCE-7FDA5C251DD7}" destId="{DDE52C2B-C385-A24E-AAFE-F26474406C80}" srcOrd="0" destOrd="0" presId="urn:microsoft.com/office/officeart/2005/8/layout/hierarchy2"/>
    <dgm:cxn modelId="{D8FA53B2-4992-8C41-9F8C-6BF3478700DB}" type="presParOf" srcId="{CD4533D8-D3ED-744D-BDEA-39C27754BA64}" destId="{FA49484C-B0BB-9C40-AFF1-D17CC8D6CB78}" srcOrd="0" destOrd="0" presId="urn:microsoft.com/office/officeart/2005/8/layout/hierarchy2"/>
    <dgm:cxn modelId="{F5A14B23-FF90-4943-9D6F-2E4F0D838B23}" type="presParOf" srcId="{FA49484C-B0BB-9C40-AFF1-D17CC8D6CB78}" destId="{33E7047A-F034-9A47-A025-6EA2CC995E99}" srcOrd="0" destOrd="0" presId="urn:microsoft.com/office/officeart/2005/8/layout/hierarchy2"/>
    <dgm:cxn modelId="{6E9B406E-2088-634A-B94D-826C4C5A3B78}" type="presParOf" srcId="{FA49484C-B0BB-9C40-AFF1-D17CC8D6CB78}" destId="{ED3050D2-9D1F-334C-BDFD-30564D7AFD5F}" srcOrd="1" destOrd="0" presId="urn:microsoft.com/office/officeart/2005/8/layout/hierarchy2"/>
    <dgm:cxn modelId="{7FA73B27-0E75-8440-9271-589B7DE88C03}" type="presParOf" srcId="{ED3050D2-9D1F-334C-BDFD-30564D7AFD5F}" destId="{DDE52C2B-C385-A24E-AAFE-F26474406C80}" srcOrd="0" destOrd="0" presId="urn:microsoft.com/office/officeart/2005/8/layout/hierarchy2"/>
    <dgm:cxn modelId="{67732BB2-354E-DB4E-AD2A-5566B73CC375}" type="presParOf" srcId="{DDE52C2B-C385-A24E-AAFE-F26474406C80}" destId="{B15AD210-3A0D-9C42-9D35-AE6800DE6079}" srcOrd="0" destOrd="0" presId="urn:microsoft.com/office/officeart/2005/8/layout/hierarchy2"/>
    <dgm:cxn modelId="{38468CE2-C922-AD4C-994A-81AE8F104038}" type="presParOf" srcId="{ED3050D2-9D1F-334C-BDFD-30564D7AFD5F}" destId="{3D2484A7-415E-784F-A975-5C3F3830889F}" srcOrd="1" destOrd="0" presId="urn:microsoft.com/office/officeart/2005/8/layout/hierarchy2"/>
    <dgm:cxn modelId="{196222C4-75D6-EB42-93F4-9EA9CAEA42BF}" type="presParOf" srcId="{3D2484A7-415E-784F-A975-5C3F3830889F}" destId="{76F9A5B9-BFDD-5E40-91A2-04A2A20FE9DC}" srcOrd="0" destOrd="0" presId="urn:microsoft.com/office/officeart/2005/8/layout/hierarchy2"/>
    <dgm:cxn modelId="{BF19E071-64D5-4545-A3AB-940CF24B95A8}" type="presParOf" srcId="{3D2484A7-415E-784F-A975-5C3F3830889F}" destId="{EB9EC200-8754-1B40-8C76-959827FEE2FE}" srcOrd="1" destOrd="0" presId="urn:microsoft.com/office/officeart/2005/8/layout/hierarchy2"/>
    <dgm:cxn modelId="{014DA9EB-9C52-6D47-8E01-0EA2902C341A}" type="presParOf" srcId="{ED3050D2-9D1F-334C-BDFD-30564D7AFD5F}" destId="{352FF792-1E30-EA4F-BA50-8A9BEF5B283F}" srcOrd="2" destOrd="0" presId="urn:microsoft.com/office/officeart/2005/8/layout/hierarchy2"/>
    <dgm:cxn modelId="{7DDD026B-68EE-CC41-9043-CD755F9008B9}" type="presParOf" srcId="{352FF792-1E30-EA4F-BA50-8A9BEF5B283F}" destId="{F7725778-DCFA-F643-AA9B-F4E8EFC01451}" srcOrd="0" destOrd="0" presId="urn:microsoft.com/office/officeart/2005/8/layout/hierarchy2"/>
    <dgm:cxn modelId="{A26F490E-A8FE-CE4F-A2D8-C6A8A7EA69EE}" type="presParOf" srcId="{ED3050D2-9D1F-334C-BDFD-30564D7AFD5F}" destId="{ED51D90A-0DA8-C04D-90A0-276301462106}" srcOrd="3" destOrd="0" presId="urn:microsoft.com/office/officeart/2005/8/layout/hierarchy2"/>
    <dgm:cxn modelId="{EDEFB10C-4138-8842-A439-01FE92C2D164}" type="presParOf" srcId="{ED51D90A-0DA8-C04D-90A0-276301462106}" destId="{EA733ABB-AEC1-9643-93DF-354F2C8AC588}" srcOrd="0" destOrd="0" presId="urn:microsoft.com/office/officeart/2005/8/layout/hierarchy2"/>
    <dgm:cxn modelId="{DFB2F7C4-0A3F-724B-8E4E-166DE569F44D}" type="presParOf" srcId="{ED51D90A-0DA8-C04D-90A0-276301462106}" destId="{BDABCF2B-C25D-314B-925B-E4DF030F8E3E}" srcOrd="1" destOrd="0" presId="urn:microsoft.com/office/officeart/2005/8/layout/hierarchy2"/>
    <dgm:cxn modelId="{73C97AC6-7E8E-F543-956C-491DD8193660}" type="presParOf" srcId="{ED3050D2-9D1F-334C-BDFD-30564D7AFD5F}" destId="{1BCCB139-41B8-9C4A-8784-42C1CD834319}" srcOrd="4" destOrd="0" presId="urn:microsoft.com/office/officeart/2005/8/layout/hierarchy2"/>
    <dgm:cxn modelId="{21CEDB4B-C411-8044-A9CF-4FEF40903C14}" type="presParOf" srcId="{1BCCB139-41B8-9C4A-8784-42C1CD834319}" destId="{15DED06B-D1E1-9D44-851A-4C4142556923}" srcOrd="0" destOrd="0" presId="urn:microsoft.com/office/officeart/2005/8/layout/hierarchy2"/>
    <dgm:cxn modelId="{C7E67CE5-E097-C941-91B1-A6C2777C93E5}" type="presParOf" srcId="{ED3050D2-9D1F-334C-BDFD-30564D7AFD5F}" destId="{5179FAA9-1491-0F4F-8FB7-342B497D7922}" srcOrd="5" destOrd="0" presId="urn:microsoft.com/office/officeart/2005/8/layout/hierarchy2"/>
    <dgm:cxn modelId="{893AFD9B-5674-5943-BB65-6446D18E7EC8}" type="presParOf" srcId="{5179FAA9-1491-0F4F-8FB7-342B497D7922}" destId="{CA529540-C5F9-5045-A957-74FE898EFAF9}" srcOrd="0" destOrd="0" presId="urn:microsoft.com/office/officeart/2005/8/layout/hierarchy2"/>
    <dgm:cxn modelId="{08C5C516-8D45-8B44-9C48-82A6FA12E487}" type="presParOf" srcId="{5179FAA9-1491-0F4F-8FB7-342B497D7922}" destId="{07DF9797-30ED-AF4B-8485-EBB790269F5F}" srcOrd="1" destOrd="0" presId="urn:microsoft.com/office/officeart/2005/8/layout/hierarchy2"/>
    <dgm:cxn modelId="{E916FB2C-8148-544F-A378-40894F8CF0F2}" type="presParOf" srcId="{ED3050D2-9D1F-334C-BDFD-30564D7AFD5F}" destId="{77F5DEC3-CE47-0F43-82E0-A9DB1465CC08}" srcOrd="6" destOrd="0" presId="urn:microsoft.com/office/officeart/2005/8/layout/hierarchy2"/>
    <dgm:cxn modelId="{540E1963-BAEC-5E4F-B527-5773F0D9E40E}" type="presParOf" srcId="{77F5DEC3-CE47-0F43-82E0-A9DB1465CC08}" destId="{0615E317-92A5-5B4E-AD82-0D7FC17B8DFB}" srcOrd="0" destOrd="0" presId="urn:microsoft.com/office/officeart/2005/8/layout/hierarchy2"/>
    <dgm:cxn modelId="{593CC624-4FF7-9B45-B69C-C0B2B0C14D1B}" type="presParOf" srcId="{ED3050D2-9D1F-334C-BDFD-30564D7AFD5F}" destId="{E8DD83D1-1D17-F241-8D23-DCBA81B9DBE1}" srcOrd="7" destOrd="0" presId="urn:microsoft.com/office/officeart/2005/8/layout/hierarchy2"/>
    <dgm:cxn modelId="{3BFB18B8-5764-1E4D-B9DF-06DC4000A478}" type="presParOf" srcId="{E8DD83D1-1D17-F241-8D23-DCBA81B9DBE1}" destId="{B042481E-42C4-494C-BCE5-E4A967065A88}" srcOrd="0" destOrd="0" presId="urn:microsoft.com/office/officeart/2005/8/layout/hierarchy2"/>
    <dgm:cxn modelId="{01D4743D-06A5-194C-A218-49053D67E603}" type="presParOf" srcId="{E8DD83D1-1D17-F241-8D23-DCBA81B9DBE1}" destId="{10193F91-34CA-224E-8CF5-0529A1C6DDE4}" srcOrd="1" destOrd="0" presId="urn:microsoft.com/office/officeart/2005/8/layout/hierarchy2"/>
    <dgm:cxn modelId="{DCD4F322-B3E1-AB4E-ADB7-AD6FD5B0EAD9}" type="presParOf" srcId="{ED3050D2-9D1F-334C-BDFD-30564D7AFD5F}" destId="{0D02097C-29C0-C348-964A-ED2EADC85343}" srcOrd="8" destOrd="0" presId="urn:microsoft.com/office/officeart/2005/8/layout/hierarchy2"/>
    <dgm:cxn modelId="{793BDE0B-96AF-2F4E-A938-3224E550CE96}" type="presParOf" srcId="{0D02097C-29C0-C348-964A-ED2EADC85343}" destId="{EFDD9688-9694-5544-A45A-7FD3F5FC489C}" srcOrd="0" destOrd="0" presId="urn:microsoft.com/office/officeart/2005/8/layout/hierarchy2"/>
    <dgm:cxn modelId="{B8C1485F-1194-324B-9EB6-557245CDA125}" type="presParOf" srcId="{ED3050D2-9D1F-334C-BDFD-30564D7AFD5F}" destId="{48CD3D96-A047-8146-807F-5260216E276F}" srcOrd="9" destOrd="0" presId="urn:microsoft.com/office/officeart/2005/8/layout/hierarchy2"/>
    <dgm:cxn modelId="{D4437EB7-919C-894A-A566-2ED25306151E}" type="presParOf" srcId="{48CD3D96-A047-8146-807F-5260216E276F}" destId="{ECFA17E7-0356-5140-8994-20411D5246B6}" srcOrd="0" destOrd="0" presId="urn:microsoft.com/office/officeart/2005/8/layout/hierarchy2"/>
    <dgm:cxn modelId="{BB3347C2-5EE6-0A43-9F06-B1392C78B45B}" type="presParOf" srcId="{48CD3D96-A047-8146-807F-5260216E276F}" destId="{7AD49AB9-11F4-6C4E-B71E-E94DC3E2A07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942EC6-22FD-F24C-B115-A1F4C6153FA3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6D9D05-D6FC-B842-ACB2-8F5EDB66E060}">
      <dgm:prSet/>
      <dgm:spPr/>
      <dgm:t>
        <a:bodyPr/>
        <a:lstStyle/>
        <a:p>
          <a:r>
            <a:rPr lang="zh-CN" dirty="0" smtClean="0"/>
            <a:t>应用程序或应用漏洞</a:t>
          </a:r>
          <a:endParaRPr lang="zh-CN" altLang="en-US" dirty="0"/>
        </a:p>
      </dgm:t>
    </dgm:pt>
    <dgm:pt modelId="{BC4F549E-9267-DB40-BEB5-7D2FC35B1550}" type="parTrans" cxnId="{122EFCED-3A66-784B-ADD3-E11FD06B5884}">
      <dgm:prSet/>
      <dgm:spPr/>
      <dgm:t>
        <a:bodyPr/>
        <a:lstStyle/>
        <a:p>
          <a:endParaRPr lang="zh-CN" altLang="en-US"/>
        </a:p>
      </dgm:t>
    </dgm:pt>
    <dgm:pt modelId="{747D8FDB-30E2-0441-A04F-4BA604DA3D30}" type="sibTrans" cxnId="{122EFCED-3A66-784B-ADD3-E11FD06B5884}">
      <dgm:prSet/>
      <dgm:spPr/>
      <dgm:t>
        <a:bodyPr/>
        <a:lstStyle/>
        <a:p>
          <a:endParaRPr lang="zh-CN" altLang="en-US"/>
        </a:p>
      </dgm:t>
    </dgm:pt>
    <dgm:pt modelId="{0D2E40AA-6F5C-1442-A6DC-E0EA13111FAD}">
      <dgm:prSet/>
      <dgm:spPr/>
      <dgm:t>
        <a:bodyPr/>
        <a:lstStyle/>
        <a:p>
          <a:r>
            <a:rPr lang="en-US" dirty="0" err="1" smtClean="0"/>
            <a:t>xss</a:t>
          </a:r>
          <a:r>
            <a:rPr lang="zh-CN" dirty="0" smtClean="0"/>
            <a:t>跨站脚本攻击</a:t>
          </a:r>
          <a:endParaRPr lang="zh-CN" altLang="en-US" dirty="0"/>
        </a:p>
      </dgm:t>
    </dgm:pt>
    <dgm:pt modelId="{E1B91B68-0AF6-9B4E-822C-474006B21D4B}" type="parTrans" cxnId="{A6C0FCE2-BD73-5A49-AE95-ADA6AA3F50CE}">
      <dgm:prSet/>
      <dgm:spPr/>
      <dgm:t>
        <a:bodyPr/>
        <a:lstStyle/>
        <a:p>
          <a:endParaRPr lang="zh-CN" altLang="en-US"/>
        </a:p>
      </dgm:t>
    </dgm:pt>
    <dgm:pt modelId="{4E04DD0B-83FD-4143-A414-6B57915FECA5}" type="sibTrans" cxnId="{A6C0FCE2-BD73-5A49-AE95-ADA6AA3F50CE}">
      <dgm:prSet/>
      <dgm:spPr/>
      <dgm:t>
        <a:bodyPr/>
        <a:lstStyle/>
        <a:p>
          <a:endParaRPr lang="zh-CN" altLang="en-US"/>
        </a:p>
      </dgm:t>
    </dgm:pt>
    <dgm:pt modelId="{AF1D5C79-58A0-B04E-A272-1342C580090F}">
      <dgm:prSet/>
      <dgm:spPr/>
      <dgm:t>
        <a:bodyPr/>
        <a:lstStyle/>
        <a:p>
          <a:r>
            <a:rPr lang="en-US" dirty="0" smtClean="0"/>
            <a:t>SQL</a:t>
          </a:r>
          <a:r>
            <a:rPr lang="zh-CN" dirty="0" smtClean="0"/>
            <a:t>注射漏洞</a:t>
          </a:r>
          <a:endParaRPr lang="zh-CN" altLang="en-US" dirty="0"/>
        </a:p>
      </dgm:t>
    </dgm:pt>
    <dgm:pt modelId="{29D5A4AA-9113-2943-A712-DD3664DACD29}" type="parTrans" cxnId="{D6D3BF89-9B6A-BF4D-9DEB-403D0C60FA9A}">
      <dgm:prSet/>
      <dgm:spPr/>
      <dgm:t>
        <a:bodyPr/>
        <a:lstStyle/>
        <a:p>
          <a:endParaRPr lang="zh-CN" altLang="en-US"/>
        </a:p>
      </dgm:t>
    </dgm:pt>
    <dgm:pt modelId="{FF01B55A-788F-3E4D-8CED-594137828B2F}" type="sibTrans" cxnId="{D6D3BF89-9B6A-BF4D-9DEB-403D0C60FA9A}">
      <dgm:prSet/>
      <dgm:spPr/>
      <dgm:t>
        <a:bodyPr/>
        <a:lstStyle/>
        <a:p>
          <a:endParaRPr lang="zh-CN" altLang="en-US"/>
        </a:p>
      </dgm:t>
    </dgm:pt>
    <dgm:pt modelId="{ACA6E9F8-1337-3E4B-895D-4E0D61D5081C}">
      <dgm:prSet/>
      <dgm:spPr/>
      <dgm:t>
        <a:bodyPr/>
        <a:lstStyle/>
        <a:p>
          <a:r>
            <a:rPr lang="en-US" dirty="0" smtClean="0"/>
            <a:t>CSRF</a:t>
          </a:r>
          <a:endParaRPr lang="zh-CN" altLang="en-US" dirty="0"/>
        </a:p>
      </dgm:t>
    </dgm:pt>
    <dgm:pt modelId="{8A365627-4153-9B43-AF27-8C95D5E36FFA}" type="parTrans" cxnId="{DB457EB9-4B72-9846-9899-2B544E311CA6}">
      <dgm:prSet/>
      <dgm:spPr/>
      <dgm:t>
        <a:bodyPr/>
        <a:lstStyle/>
        <a:p>
          <a:endParaRPr lang="zh-CN" altLang="en-US"/>
        </a:p>
      </dgm:t>
    </dgm:pt>
    <dgm:pt modelId="{9FD0A60A-77C8-4B42-8218-EC2DD4F4CDE5}" type="sibTrans" cxnId="{DB457EB9-4B72-9846-9899-2B544E311CA6}">
      <dgm:prSet/>
      <dgm:spPr/>
      <dgm:t>
        <a:bodyPr/>
        <a:lstStyle/>
        <a:p>
          <a:endParaRPr lang="zh-CN" altLang="en-US"/>
        </a:p>
      </dgm:t>
    </dgm:pt>
    <dgm:pt modelId="{B5BDB3BE-75D8-2842-BF45-5E8BA5230B45}">
      <dgm:prSet/>
      <dgm:spPr/>
      <dgm:t>
        <a:bodyPr/>
        <a:lstStyle/>
        <a:p>
          <a:r>
            <a:rPr lang="zh-CN" dirty="0" smtClean="0"/>
            <a:t>任意文件遍历或下载</a:t>
          </a:r>
          <a:endParaRPr lang="zh-CN" altLang="en-US" dirty="0"/>
        </a:p>
      </dgm:t>
    </dgm:pt>
    <dgm:pt modelId="{E829047F-B855-A841-9D71-9608BF4B79E9}" type="parTrans" cxnId="{0405D320-034B-8B4F-9DF7-595825574685}">
      <dgm:prSet/>
      <dgm:spPr/>
      <dgm:t>
        <a:bodyPr/>
        <a:lstStyle/>
        <a:p>
          <a:endParaRPr lang="zh-CN" altLang="en-US"/>
        </a:p>
      </dgm:t>
    </dgm:pt>
    <dgm:pt modelId="{3F059100-20A3-7747-9A56-6A4E76DFD35C}" type="sibTrans" cxnId="{0405D320-034B-8B4F-9DF7-595825574685}">
      <dgm:prSet/>
      <dgm:spPr/>
      <dgm:t>
        <a:bodyPr/>
        <a:lstStyle/>
        <a:p>
          <a:endParaRPr lang="zh-CN" altLang="en-US"/>
        </a:p>
      </dgm:t>
    </dgm:pt>
    <dgm:pt modelId="{FB052CED-7EDD-E844-AF76-6ACC74EF3E2C}">
      <dgm:prSet/>
      <dgm:spPr/>
      <dgm:t>
        <a:bodyPr/>
        <a:lstStyle/>
        <a:p>
          <a:r>
            <a:rPr lang="zh-CN" dirty="0" smtClean="0"/>
            <a:t>文件上传导致任意代码执行</a:t>
          </a:r>
          <a:endParaRPr lang="zh-CN" altLang="en-US" dirty="0"/>
        </a:p>
      </dgm:t>
    </dgm:pt>
    <dgm:pt modelId="{1376C400-1743-784F-BFFA-E2C07739E2AC}" type="parTrans" cxnId="{1D507DA5-5276-9C4A-9774-996BBA540445}">
      <dgm:prSet/>
      <dgm:spPr/>
      <dgm:t>
        <a:bodyPr/>
        <a:lstStyle/>
        <a:p>
          <a:endParaRPr lang="zh-CN" altLang="en-US"/>
        </a:p>
      </dgm:t>
    </dgm:pt>
    <dgm:pt modelId="{F159FB06-1E63-0440-8A9D-C13BDD86C8BF}" type="sibTrans" cxnId="{1D507DA5-5276-9C4A-9774-996BBA540445}">
      <dgm:prSet/>
      <dgm:spPr/>
      <dgm:t>
        <a:bodyPr/>
        <a:lstStyle/>
        <a:p>
          <a:endParaRPr lang="zh-CN" altLang="en-US"/>
        </a:p>
      </dgm:t>
    </dgm:pt>
    <dgm:pt modelId="{A822A9B8-3BD8-DB4D-A5E1-2BCCE67545D0}">
      <dgm:prSet/>
      <dgm:spPr/>
      <dgm:t>
        <a:bodyPr/>
        <a:lstStyle/>
        <a:p>
          <a:r>
            <a:rPr lang="zh-CN" dirty="0" smtClean="0"/>
            <a:t>文件包含</a:t>
          </a:r>
          <a:endParaRPr lang="zh-CN" altLang="en-US" dirty="0"/>
        </a:p>
      </dgm:t>
    </dgm:pt>
    <dgm:pt modelId="{DFE8E99B-97BB-2548-B109-0DC6163DD591}" type="parTrans" cxnId="{EF046F43-8C88-024C-B417-6E403730E3EB}">
      <dgm:prSet/>
      <dgm:spPr/>
      <dgm:t>
        <a:bodyPr/>
        <a:lstStyle/>
        <a:p>
          <a:endParaRPr lang="zh-CN" altLang="en-US"/>
        </a:p>
      </dgm:t>
    </dgm:pt>
    <dgm:pt modelId="{2DF0C6C3-67CA-804F-8590-FE49075C9C67}" type="sibTrans" cxnId="{EF046F43-8C88-024C-B417-6E403730E3EB}">
      <dgm:prSet/>
      <dgm:spPr/>
      <dgm:t>
        <a:bodyPr/>
        <a:lstStyle/>
        <a:p>
          <a:endParaRPr lang="zh-CN" altLang="en-US"/>
        </a:p>
      </dgm:t>
    </dgm:pt>
    <dgm:pt modelId="{BEE581BA-02FF-A544-BF54-CAFEC0099399}">
      <dgm:prSet/>
      <dgm:spPr/>
      <dgm:t>
        <a:bodyPr/>
        <a:lstStyle/>
        <a:p>
          <a:r>
            <a:rPr lang="zh-CN" dirty="0" smtClean="0"/>
            <a:t>命令执行</a:t>
          </a:r>
          <a:endParaRPr lang="zh-CN" altLang="en-US" dirty="0"/>
        </a:p>
      </dgm:t>
    </dgm:pt>
    <dgm:pt modelId="{421E0E62-1BD0-B941-912E-30BD5A2A029A}" type="parTrans" cxnId="{54994E4A-F966-1C4F-BB4D-9FF4468290E9}">
      <dgm:prSet/>
      <dgm:spPr/>
      <dgm:t>
        <a:bodyPr/>
        <a:lstStyle/>
        <a:p>
          <a:endParaRPr lang="zh-CN" altLang="en-US"/>
        </a:p>
      </dgm:t>
    </dgm:pt>
    <dgm:pt modelId="{AB58DC56-52C1-EC45-80FE-7F5E4FB31EE3}" type="sibTrans" cxnId="{54994E4A-F966-1C4F-BB4D-9FF4468290E9}">
      <dgm:prSet/>
      <dgm:spPr/>
      <dgm:t>
        <a:bodyPr/>
        <a:lstStyle/>
        <a:p>
          <a:endParaRPr lang="zh-CN" altLang="en-US"/>
        </a:p>
      </dgm:t>
    </dgm:pt>
    <dgm:pt modelId="{C5A65E9C-0C9D-4946-8E71-166AC5B8CF84}">
      <dgm:prSet/>
      <dgm:spPr/>
      <dgm:t>
        <a:bodyPr/>
        <a:lstStyle/>
        <a:p>
          <a:r>
            <a:rPr lang="zh-CN" dirty="0" smtClean="0"/>
            <a:t>应用配置错误</a:t>
          </a:r>
          <a:endParaRPr lang="zh-CN" altLang="en-US" dirty="0"/>
        </a:p>
      </dgm:t>
    </dgm:pt>
    <dgm:pt modelId="{70EFCA95-EEC4-584B-AF74-297A0C04952D}" type="parTrans" cxnId="{B0DD5393-0150-BD42-AAAF-64F76F54C3F5}">
      <dgm:prSet/>
      <dgm:spPr/>
      <dgm:t>
        <a:bodyPr/>
        <a:lstStyle/>
        <a:p>
          <a:endParaRPr lang="zh-CN" altLang="en-US"/>
        </a:p>
      </dgm:t>
    </dgm:pt>
    <dgm:pt modelId="{A495ACEC-AAFA-9344-AB3A-63B7EFD8AB97}" type="sibTrans" cxnId="{B0DD5393-0150-BD42-AAAF-64F76F54C3F5}">
      <dgm:prSet/>
      <dgm:spPr/>
      <dgm:t>
        <a:bodyPr/>
        <a:lstStyle/>
        <a:p>
          <a:endParaRPr lang="zh-CN" altLang="en-US"/>
        </a:p>
      </dgm:t>
    </dgm:pt>
    <dgm:pt modelId="{1277FE09-B30D-8740-9CA2-043DDBBCF0C7}">
      <dgm:prSet/>
      <dgm:spPr/>
      <dgm:t>
        <a:bodyPr/>
        <a:lstStyle/>
        <a:p>
          <a:r>
            <a:rPr lang="zh-CN" dirty="0" smtClean="0"/>
            <a:t>敏感信息泄露</a:t>
          </a:r>
          <a:endParaRPr lang="zh-CN" altLang="en-US" dirty="0"/>
        </a:p>
      </dgm:t>
    </dgm:pt>
    <dgm:pt modelId="{15E2D57D-50C1-8E4D-804D-68868F5AAEBA}" type="parTrans" cxnId="{9DDC771C-03E6-3542-A42F-454C1D043CDE}">
      <dgm:prSet/>
      <dgm:spPr/>
      <dgm:t>
        <a:bodyPr/>
        <a:lstStyle/>
        <a:p>
          <a:endParaRPr lang="zh-CN" altLang="en-US"/>
        </a:p>
      </dgm:t>
    </dgm:pt>
    <dgm:pt modelId="{7DE98CFA-229F-E94A-AFB7-35030D1D9B2A}" type="sibTrans" cxnId="{9DDC771C-03E6-3542-A42F-454C1D043CDE}">
      <dgm:prSet/>
      <dgm:spPr/>
      <dgm:t>
        <a:bodyPr/>
        <a:lstStyle/>
        <a:p>
          <a:endParaRPr lang="zh-CN" altLang="en-US"/>
        </a:p>
      </dgm:t>
    </dgm:pt>
    <dgm:pt modelId="{9AC100F1-502E-FC4D-94FC-1851E48D658F}">
      <dgm:prSet/>
      <dgm:spPr/>
      <dgm:t>
        <a:bodyPr/>
        <a:lstStyle/>
        <a:p>
          <a:r>
            <a:rPr lang="zh-CN" dirty="0" smtClean="0"/>
            <a:t>未授权访问或权限绕过</a:t>
          </a:r>
          <a:endParaRPr lang="zh-CN" altLang="en-US" dirty="0"/>
        </a:p>
      </dgm:t>
    </dgm:pt>
    <dgm:pt modelId="{E97CA417-72D9-5944-8988-C66035EE9C57}" type="parTrans" cxnId="{34F3D0A9-4095-A94F-8A92-D61DDBCDF047}">
      <dgm:prSet/>
      <dgm:spPr/>
      <dgm:t>
        <a:bodyPr/>
        <a:lstStyle/>
        <a:p>
          <a:endParaRPr lang="zh-CN" altLang="en-US"/>
        </a:p>
      </dgm:t>
    </dgm:pt>
    <dgm:pt modelId="{496C6199-6B4F-9448-8C33-160D1FEF9ABA}" type="sibTrans" cxnId="{34F3D0A9-4095-A94F-8A92-D61DDBCDF047}">
      <dgm:prSet/>
      <dgm:spPr/>
      <dgm:t>
        <a:bodyPr/>
        <a:lstStyle/>
        <a:p>
          <a:endParaRPr lang="zh-CN" altLang="en-US"/>
        </a:p>
      </dgm:t>
    </dgm:pt>
    <dgm:pt modelId="{AA8687C9-811F-0347-883A-1DF9E611A7AE}">
      <dgm:prSet/>
      <dgm:spPr/>
      <dgm:t>
        <a:bodyPr/>
        <a:lstStyle/>
        <a:p>
          <a:r>
            <a:rPr lang="zh-CN" dirty="0" smtClean="0"/>
            <a:t>后台弱口令</a:t>
          </a:r>
          <a:endParaRPr lang="zh-CN" altLang="en-US" dirty="0"/>
        </a:p>
      </dgm:t>
    </dgm:pt>
    <dgm:pt modelId="{DE3FE121-0E90-AD47-8957-2023B6377074}" type="parTrans" cxnId="{A46F155E-47BA-A04C-861D-8D1CA02A5E38}">
      <dgm:prSet/>
      <dgm:spPr/>
      <dgm:t>
        <a:bodyPr/>
        <a:lstStyle/>
        <a:p>
          <a:endParaRPr lang="zh-CN" altLang="en-US"/>
        </a:p>
      </dgm:t>
    </dgm:pt>
    <dgm:pt modelId="{1D49363E-BE97-C845-A112-32091036DB69}" type="sibTrans" cxnId="{A46F155E-47BA-A04C-861D-8D1CA02A5E38}">
      <dgm:prSet/>
      <dgm:spPr/>
      <dgm:t>
        <a:bodyPr/>
        <a:lstStyle/>
        <a:p>
          <a:endParaRPr lang="zh-CN" altLang="en-US"/>
        </a:p>
      </dgm:t>
    </dgm:pt>
    <dgm:pt modelId="{84EEEAB3-CC65-B947-B1E4-19C2023615CF}">
      <dgm:prSet/>
      <dgm:spPr/>
      <dgm:t>
        <a:bodyPr/>
        <a:lstStyle/>
        <a:p>
          <a:r>
            <a:rPr lang="zh-CN" dirty="0" smtClean="0"/>
            <a:t>设计缺陷或逻辑错误</a:t>
          </a:r>
          <a:endParaRPr lang="zh-CN" altLang="en-US" dirty="0"/>
        </a:p>
      </dgm:t>
    </dgm:pt>
    <dgm:pt modelId="{3A1E01FF-6004-8D4D-A7A4-A6DD19D86A12}" type="parTrans" cxnId="{318EB4D0-F323-2F4A-8DB3-29401444C920}">
      <dgm:prSet/>
      <dgm:spPr/>
      <dgm:t>
        <a:bodyPr/>
        <a:lstStyle/>
        <a:p>
          <a:endParaRPr lang="zh-CN" altLang="en-US"/>
        </a:p>
      </dgm:t>
    </dgm:pt>
    <dgm:pt modelId="{C5CB8D60-209F-FB45-A718-07C8AFC9A5A7}" type="sibTrans" cxnId="{318EB4D0-F323-2F4A-8DB3-29401444C920}">
      <dgm:prSet/>
      <dgm:spPr/>
      <dgm:t>
        <a:bodyPr/>
        <a:lstStyle/>
        <a:p>
          <a:endParaRPr lang="zh-CN" altLang="en-US"/>
        </a:p>
      </dgm:t>
    </dgm:pt>
    <dgm:pt modelId="{1ED86A17-A79F-FF44-9B8F-D98B21599DC0}">
      <dgm:prSet/>
      <dgm:spPr/>
      <dgm:t>
        <a:bodyPr/>
        <a:lstStyle/>
        <a:p>
          <a:r>
            <a:rPr lang="en-US" dirty="0" smtClean="0"/>
            <a:t>URL</a:t>
          </a:r>
          <a:r>
            <a:rPr lang="zh-CN" dirty="0" smtClean="0"/>
            <a:t>跳转</a:t>
          </a:r>
          <a:endParaRPr lang="zh-CN" altLang="en-US" dirty="0"/>
        </a:p>
      </dgm:t>
    </dgm:pt>
    <dgm:pt modelId="{6B3E9DFE-7B67-E543-BF18-4C792EF7A08D}" type="parTrans" cxnId="{A2CCA0B7-A25C-1D4E-853A-2957F3FD8768}">
      <dgm:prSet/>
      <dgm:spPr/>
      <dgm:t>
        <a:bodyPr/>
        <a:lstStyle/>
        <a:p>
          <a:endParaRPr lang="zh-CN" altLang="en-US"/>
        </a:p>
      </dgm:t>
    </dgm:pt>
    <dgm:pt modelId="{D9B5BC49-F8FD-9A49-8729-CC43B00B091C}" type="sibTrans" cxnId="{A2CCA0B7-A25C-1D4E-853A-2957F3FD8768}">
      <dgm:prSet/>
      <dgm:spPr/>
      <dgm:t>
        <a:bodyPr/>
        <a:lstStyle/>
        <a:p>
          <a:endParaRPr lang="zh-CN" altLang="en-US"/>
        </a:p>
      </dgm:t>
    </dgm:pt>
    <dgm:pt modelId="{C2815DFA-FBD5-B148-A294-3126A7E3BE84}" type="pres">
      <dgm:prSet presAssocID="{FD942EC6-22FD-F24C-B115-A1F4C6153F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FE32E0-05AD-A047-A679-452DEE361F9C}" type="pres">
      <dgm:prSet presAssocID="{9F6D9D05-D6FC-B842-ACB2-8F5EDB66E060}" presName="root1" presStyleCnt="0"/>
      <dgm:spPr/>
    </dgm:pt>
    <dgm:pt modelId="{E7F8B754-EB03-B84A-B848-F107045681AF}" type="pres">
      <dgm:prSet presAssocID="{9F6D9D05-D6FC-B842-ACB2-8F5EDB66E060}" presName="LevelOneTextNode" presStyleLbl="node0" presStyleIdx="0" presStyleCnt="1" custScaleX="537620" custScaleY="161543" custLinFactX="100000" custLinFactNeighborX="109745" custLinFactNeighborY="-853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0E6E3-DABA-714A-9E3D-EBB0D78215B8}" type="pres">
      <dgm:prSet presAssocID="{9F6D9D05-D6FC-B842-ACB2-8F5EDB66E060}" presName="level2hierChild" presStyleCnt="0"/>
      <dgm:spPr/>
    </dgm:pt>
    <dgm:pt modelId="{00109E8B-8A33-6C48-89C8-105976C093E9}" type="pres">
      <dgm:prSet presAssocID="{E1B91B68-0AF6-9B4E-822C-474006B21D4B}" presName="conn2-1" presStyleLbl="parChTrans1D2" presStyleIdx="0" presStyleCnt="13"/>
      <dgm:spPr/>
    </dgm:pt>
    <dgm:pt modelId="{94079417-4EF2-1F4C-9A82-CD59AEF8DD35}" type="pres">
      <dgm:prSet presAssocID="{E1B91B68-0AF6-9B4E-822C-474006B21D4B}" presName="connTx" presStyleLbl="parChTrans1D2" presStyleIdx="0" presStyleCnt="13"/>
      <dgm:spPr/>
    </dgm:pt>
    <dgm:pt modelId="{FCF13CC6-D48F-BA46-B817-CA897030A4E8}" type="pres">
      <dgm:prSet presAssocID="{0D2E40AA-6F5C-1442-A6DC-E0EA13111FAD}" presName="root2" presStyleCnt="0"/>
      <dgm:spPr/>
    </dgm:pt>
    <dgm:pt modelId="{85E0B919-DC19-7F4F-A9B8-523A86C21840}" type="pres">
      <dgm:prSet presAssocID="{0D2E40AA-6F5C-1442-A6DC-E0EA13111FAD}" presName="LevelTwoTextNode" presStyleLbl="node2" presStyleIdx="0" presStyleCnt="13" custScaleX="465472" custScaleY="140126" custLinFactX="-400000" custLinFactY="194115" custLinFactNeighborX="-412293" custLinFactNeighborY="200000">
        <dgm:presLayoutVars>
          <dgm:chPref val="3"/>
        </dgm:presLayoutVars>
      </dgm:prSet>
      <dgm:spPr/>
    </dgm:pt>
    <dgm:pt modelId="{76ACAC25-6A20-474D-B057-574217955A9D}" type="pres">
      <dgm:prSet presAssocID="{0D2E40AA-6F5C-1442-A6DC-E0EA13111FAD}" presName="level3hierChild" presStyleCnt="0"/>
      <dgm:spPr/>
    </dgm:pt>
    <dgm:pt modelId="{201EA5C7-B1F5-0D40-AF25-526910BB6758}" type="pres">
      <dgm:prSet presAssocID="{29D5A4AA-9113-2943-A712-DD3664DACD29}" presName="conn2-1" presStyleLbl="parChTrans1D2" presStyleIdx="1" presStyleCnt="13"/>
      <dgm:spPr/>
    </dgm:pt>
    <dgm:pt modelId="{CD769154-3DBA-D44D-A112-D411165C7FA4}" type="pres">
      <dgm:prSet presAssocID="{29D5A4AA-9113-2943-A712-DD3664DACD29}" presName="connTx" presStyleLbl="parChTrans1D2" presStyleIdx="1" presStyleCnt="13"/>
      <dgm:spPr/>
    </dgm:pt>
    <dgm:pt modelId="{E8FEC0C7-ADD8-9C42-96CA-D2D476F1F150}" type="pres">
      <dgm:prSet presAssocID="{AF1D5C79-58A0-B04E-A272-1342C580090F}" presName="root2" presStyleCnt="0"/>
      <dgm:spPr/>
    </dgm:pt>
    <dgm:pt modelId="{96A65D54-E791-EC45-8DA2-0ADCD622C280}" type="pres">
      <dgm:prSet presAssocID="{AF1D5C79-58A0-B04E-A272-1342C580090F}" presName="LevelTwoTextNode" presStyleLbl="node2" presStyleIdx="1" presStyleCnt="13" custScaleX="363758" custScaleY="173039" custLinFactX="-300000" custLinFactNeighborX="-371668" custLinFactNeighborY="-41742">
        <dgm:presLayoutVars>
          <dgm:chPref val="3"/>
        </dgm:presLayoutVars>
      </dgm:prSet>
      <dgm:spPr/>
    </dgm:pt>
    <dgm:pt modelId="{C17C294F-9ADF-854F-93BE-350E7A832124}" type="pres">
      <dgm:prSet presAssocID="{AF1D5C79-58A0-B04E-A272-1342C580090F}" presName="level3hierChild" presStyleCnt="0"/>
      <dgm:spPr/>
    </dgm:pt>
    <dgm:pt modelId="{46D4A7E0-88C6-CB41-ACBA-DE0EB6711E7A}" type="pres">
      <dgm:prSet presAssocID="{8A365627-4153-9B43-AF27-8C95D5E36FFA}" presName="conn2-1" presStyleLbl="parChTrans1D2" presStyleIdx="2" presStyleCnt="13"/>
      <dgm:spPr/>
    </dgm:pt>
    <dgm:pt modelId="{5B89E1ED-37B9-5B4D-B4D5-E34922405921}" type="pres">
      <dgm:prSet presAssocID="{8A365627-4153-9B43-AF27-8C95D5E36FFA}" presName="connTx" presStyleLbl="parChTrans1D2" presStyleIdx="2" presStyleCnt="13"/>
      <dgm:spPr/>
    </dgm:pt>
    <dgm:pt modelId="{063CDF15-A406-7440-9801-DA5DDB895923}" type="pres">
      <dgm:prSet presAssocID="{ACA6E9F8-1337-3E4B-895D-4E0D61D5081C}" presName="root2" presStyleCnt="0"/>
      <dgm:spPr/>
    </dgm:pt>
    <dgm:pt modelId="{2CA841C6-6A28-174E-82E5-35C31E4E62BD}" type="pres">
      <dgm:prSet presAssocID="{ACA6E9F8-1337-3E4B-895D-4E0D61D5081C}" presName="LevelTwoTextNode" presStyleLbl="node2" presStyleIdx="2" presStyleCnt="13" custScaleX="371587" custScaleY="155392" custLinFactX="-100000" custLinFactY="-100000" custLinFactNeighborX="-165938" custLinFactNeighborY="-128523">
        <dgm:presLayoutVars>
          <dgm:chPref val="3"/>
        </dgm:presLayoutVars>
      </dgm:prSet>
      <dgm:spPr/>
    </dgm:pt>
    <dgm:pt modelId="{52033470-798A-8049-8DE1-A8BEB206E99E}" type="pres">
      <dgm:prSet presAssocID="{ACA6E9F8-1337-3E4B-895D-4E0D61D5081C}" presName="level3hierChild" presStyleCnt="0"/>
      <dgm:spPr/>
    </dgm:pt>
    <dgm:pt modelId="{1BEFBE76-1919-EE47-A996-2C5CBC0B833D}" type="pres">
      <dgm:prSet presAssocID="{E829047F-B855-A841-9D71-9608BF4B79E9}" presName="conn2-1" presStyleLbl="parChTrans1D2" presStyleIdx="3" presStyleCnt="13"/>
      <dgm:spPr/>
    </dgm:pt>
    <dgm:pt modelId="{C7125741-C0E5-9640-A1BA-19CF8B7260DB}" type="pres">
      <dgm:prSet presAssocID="{E829047F-B855-A841-9D71-9608BF4B79E9}" presName="connTx" presStyleLbl="parChTrans1D2" presStyleIdx="3" presStyleCnt="13"/>
      <dgm:spPr/>
    </dgm:pt>
    <dgm:pt modelId="{6B415F85-1E34-1945-A25D-2D739468329E}" type="pres">
      <dgm:prSet presAssocID="{B5BDB3BE-75D8-2842-BF45-5E8BA5230B45}" presName="root2" presStyleCnt="0"/>
      <dgm:spPr/>
    </dgm:pt>
    <dgm:pt modelId="{90A01391-C74A-FF40-866B-0278C765DFBF}" type="pres">
      <dgm:prSet presAssocID="{B5BDB3BE-75D8-2842-BF45-5E8BA5230B45}" presName="LevelTwoTextNode" presStyleLbl="node2" presStyleIdx="3" presStyleCnt="13" custScaleX="334427" custScaleY="115875" custLinFactX="95000" custLinFactY="-151213" custLinFactNeighborX="100000" custLinFactNeighborY="-200000">
        <dgm:presLayoutVars>
          <dgm:chPref val="3"/>
        </dgm:presLayoutVars>
      </dgm:prSet>
      <dgm:spPr/>
    </dgm:pt>
    <dgm:pt modelId="{12FA5FD0-A55A-5148-94E3-5EABA1CF077D}" type="pres">
      <dgm:prSet presAssocID="{B5BDB3BE-75D8-2842-BF45-5E8BA5230B45}" presName="level3hierChild" presStyleCnt="0"/>
      <dgm:spPr/>
    </dgm:pt>
    <dgm:pt modelId="{5883FD0D-E925-6F4A-AF98-66AB5BC62A75}" type="pres">
      <dgm:prSet presAssocID="{1376C400-1743-784F-BFFA-E2C07739E2AC}" presName="conn2-1" presStyleLbl="parChTrans1D2" presStyleIdx="4" presStyleCnt="13"/>
      <dgm:spPr/>
    </dgm:pt>
    <dgm:pt modelId="{0E460608-E92B-BD4C-8969-11A702C4B63D}" type="pres">
      <dgm:prSet presAssocID="{1376C400-1743-784F-BFFA-E2C07739E2AC}" presName="connTx" presStyleLbl="parChTrans1D2" presStyleIdx="4" presStyleCnt="13"/>
      <dgm:spPr/>
    </dgm:pt>
    <dgm:pt modelId="{889B09BC-E355-0B44-9DDE-661DFB077186}" type="pres">
      <dgm:prSet presAssocID="{FB052CED-7EDD-E844-AF76-6ACC74EF3E2C}" presName="root2" presStyleCnt="0"/>
      <dgm:spPr/>
    </dgm:pt>
    <dgm:pt modelId="{DFFF15F9-8B1A-1941-9E6B-3EAF01A364BC}" type="pres">
      <dgm:prSet presAssocID="{FB052CED-7EDD-E844-AF76-6ACC74EF3E2C}" presName="LevelTwoTextNode" presStyleLbl="node2" presStyleIdx="4" presStyleCnt="13" custScaleX="450160" custScaleY="138841" custLinFactX="100000" custLinFactY="-100000" custLinFactNeighborX="199553" custLinFactNeighborY="-155355">
        <dgm:presLayoutVars>
          <dgm:chPref val="3"/>
        </dgm:presLayoutVars>
      </dgm:prSet>
      <dgm:spPr/>
    </dgm:pt>
    <dgm:pt modelId="{0A9F4018-4765-AC49-BFA7-40C51CACC6BA}" type="pres">
      <dgm:prSet presAssocID="{FB052CED-7EDD-E844-AF76-6ACC74EF3E2C}" presName="level3hierChild" presStyleCnt="0"/>
      <dgm:spPr/>
    </dgm:pt>
    <dgm:pt modelId="{92D64AF5-8428-7445-B64F-B4A8BA62B6BA}" type="pres">
      <dgm:prSet presAssocID="{DFE8E99B-97BB-2548-B109-0DC6163DD591}" presName="conn2-1" presStyleLbl="parChTrans1D2" presStyleIdx="5" presStyleCnt="13"/>
      <dgm:spPr/>
    </dgm:pt>
    <dgm:pt modelId="{0EC94502-2AE5-7E43-8ECA-0F26B6E46437}" type="pres">
      <dgm:prSet presAssocID="{DFE8E99B-97BB-2548-B109-0DC6163DD591}" presName="connTx" presStyleLbl="parChTrans1D2" presStyleIdx="5" presStyleCnt="13"/>
      <dgm:spPr/>
    </dgm:pt>
    <dgm:pt modelId="{0047065F-D428-5E49-9F78-9C16B0551004}" type="pres">
      <dgm:prSet presAssocID="{A822A9B8-3BD8-DB4D-A5E1-2BCCE67545D0}" presName="root2" presStyleCnt="0"/>
      <dgm:spPr/>
    </dgm:pt>
    <dgm:pt modelId="{1E15486C-EE14-0F4B-9D98-0ED32501E673}" type="pres">
      <dgm:prSet presAssocID="{A822A9B8-3BD8-DB4D-A5E1-2BCCE67545D0}" presName="LevelTwoTextNode" presStyleLbl="node2" presStyleIdx="5" presStyleCnt="13" custScaleX="370032" custScaleY="138905" custLinFactX="118373" custLinFactY="-67918" custLinFactNeighborX="200000" custLinFactNeighborY="-100000">
        <dgm:presLayoutVars>
          <dgm:chPref val="3"/>
        </dgm:presLayoutVars>
      </dgm:prSet>
      <dgm:spPr/>
    </dgm:pt>
    <dgm:pt modelId="{E5D05B3A-6A02-CA49-8EDF-6901EC04CB1A}" type="pres">
      <dgm:prSet presAssocID="{A822A9B8-3BD8-DB4D-A5E1-2BCCE67545D0}" presName="level3hierChild" presStyleCnt="0"/>
      <dgm:spPr/>
    </dgm:pt>
    <dgm:pt modelId="{6F7C2FA7-630E-F744-818A-6CE321F8748B}" type="pres">
      <dgm:prSet presAssocID="{421E0E62-1BD0-B941-912E-30BD5A2A029A}" presName="conn2-1" presStyleLbl="parChTrans1D2" presStyleIdx="6" presStyleCnt="13"/>
      <dgm:spPr/>
    </dgm:pt>
    <dgm:pt modelId="{FC6739D6-56C3-3640-85D0-4A53AEA05FBF}" type="pres">
      <dgm:prSet presAssocID="{421E0E62-1BD0-B941-912E-30BD5A2A029A}" presName="connTx" presStyleLbl="parChTrans1D2" presStyleIdx="6" presStyleCnt="13"/>
      <dgm:spPr/>
    </dgm:pt>
    <dgm:pt modelId="{30979574-A5D9-B045-B6D7-7A60F728E64B}" type="pres">
      <dgm:prSet presAssocID="{BEE581BA-02FF-A544-BF54-CAFEC0099399}" presName="root2" presStyleCnt="0"/>
      <dgm:spPr/>
    </dgm:pt>
    <dgm:pt modelId="{17298E41-66A1-6E46-9371-F5D94DC43BC6}" type="pres">
      <dgm:prSet presAssocID="{BEE581BA-02FF-A544-BF54-CAFEC0099399}" presName="LevelTwoTextNode" presStyleLbl="node2" presStyleIdx="6" presStyleCnt="13" custScaleX="265844" custScaleY="126062" custLinFactX="178836" custLinFactNeighborX="200000" custLinFactNeighborY="-58724">
        <dgm:presLayoutVars>
          <dgm:chPref val="3"/>
        </dgm:presLayoutVars>
      </dgm:prSet>
      <dgm:spPr/>
    </dgm:pt>
    <dgm:pt modelId="{ACA001CE-6437-CB4E-AA25-5A3A27F62976}" type="pres">
      <dgm:prSet presAssocID="{BEE581BA-02FF-A544-BF54-CAFEC0099399}" presName="level3hierChild" presStyleCnt="0"/>
      <dgm:spPr/>
    </dgm:pt>
    <dgm:pt modelId="{407E451E-D7E2-2D48-884E-BB2EA21EC887}" type="pres">
      <dgm:prSet presAssocID="{70EFCA95-EEC4-584B-AF74-297A0C04952D}" presName="conn2-1" presStyleLbl="parChTrans1D2" presStyleIdx="7" presStyleCnt="13"/>
      <dgm:spPr/>
    </dgm:pt>
    <dgm:pt modelId="{DEA25821-5453-5A49-8D30-46CECEA75CF4}" type="pres">
      <dgm:prSet presAssocID="{70EFCA95-EEC4-584B-AF74-297A0C04952D}" presName="connTx" presStyleLbl="parChTrans1D2" presStyleIdx="7" presStyleCnt="13"/>
      <dgm:spPr/>
    </dgm:pt>
    <dgm:pt modelId="{09E269D2-BB38-9847-A359-E017DBFF9F03}" type="pres">
      <dgm:prSet presAssocID="{C5A65E9C-0C9D-4946-8E71-166AC5B8CF84}" presName="root2" presStyleCnt="0"/>
      <dgm:spPr/>
    </dgm:pt>
    <dgm:pt modelId="{E25CA31A-B6DE-2E48-9FC0-6E2BAE500CFD}" type="pres">
      <dgm:prSet presAssocID="{C5A65E9C-0C9D-4946-8E71-166AC5B8CF84}" presName="LevelTwoTextNode" presStyleLbl="node2" presStyleIdx="7" presStyleCnt="13" custScaleX="293705" custScaleY="115196" custLinFactX="160731" custLinFactY="4892" custLinFactNeighborX="200000" custLinFactNeighborY="100000">
        <dgm:presLayoutVars>
          <dgm:chPref val="3"/>
        </dgm:presLayoutVars>
      </dgm:prSet>
      <dgm:spPr/>
    </dgm:pt>
    <dgm:pt modelId="{F7A28D67-013C-E948-A9BF-AFC9DF26DAFD}" type="pres">
      <dgm:prSet presAssocID="{C5A65E9C-0C9D-4946-8E71-166AC5B8CF84}" presName="level3hierChild" presStyleCnt="0"/>
      <dgm:spPr/>
    </dgm:pt>
    <dgm:pt modelId="{B731645F-2CA4-1E4C-849B-3550BA1CEDC7}" type="pres">
      <dgm:prSet presAssocID="{15E2D57D-50C1-8E4D-804D-68868F5AAEBA}" presName="conn2-1" presStyleLbl="parChTrans1D2" presStyleIdx="8" presStyleCnt="13"/>
      <dgm:spPr/>
    </dgm:pt>
    <dgm:pt modelId="{82F0FDD5-8AFC-8C4C-BBE1-BC534937B49B}" type="pres">
      <dgm:prSet presAssocID="{15E2D57D-50C1-8E4D-804D-68868F5AAEBA}" presName="connTx" presStyleLbl="parChTrans1D2" presStyleIdx="8" presStyleCnt="13"/>
      <dgm:spPr/>
    </dgm:pt>
    <dgm:pt modelId="{D18FEF6F-EE24-FC4D-A071-6BEFBF2313D7}" type="pres">
      <dgm:prSet presAssocID="{1277FE09-B30D-8740-9CA2-043DDBBCF0C7}" presName="root2" presStyleCnt="0"/>
      <dgm:spPr/>
    </dgm:pt>
    <dgm:pt modelId="{3C9FA05B-696F-0F48-B73A-5052047A76C8}" type="pres">
      <dgm:prSet presAssocID="{1277FE09-B30D-8740-9CA2-043DDBBCF0C7}" presName="LevelTwoTextNode" presStyleLbl="node2" presStyleIdx="8" presStyleCnt="13" custScaleX="383210" custScaleY="107997" custLinFactX="34433" custLinFactY="100000" custLinFactNeighborX="100000" custLinFactNeighborY="129770">
        <dgm:presLayoutVars>
          <dgm:chPref val="3"/>
        </dgm:presLayoutVars>
      </dgm:prSet>
      <dgm:spPr/>
    </dgm:pt>
    <dgm:pt modelId="{601DEB42-5721-2145-906D-0DAE976F13B9}" type="pres">
      <dgm:prSet presAssocID="{1277FE09-B30D-8740-9CA2-043DDBBCF0C7}" presName="level3hierChild" presStyleCnt="0"/>
      <dgm:spPr/>
    </dgm:pt>
    <dgm:pt modelId="{20217149-F21C-BE45-A92B-B08F8B4A3922}" type="pres">
      <dgm:prSet presAssocID="{E97CA417-72D9-5944-8988-C66035EE9C57}" presName="conn2-1" presStyleLbl="parChTrans1D2" presStyleIdx="9" presStyleCnt="13"/>
      <dgm:spPr/>
    </dgm:pt>
    <dgm:pt modelId="{A25E167B-939F-6744-84AE-09FAE31C16F5}" type="pres">
      <dgm:prSet presAssocID="{E97CA417-72D9-5944-8988-C66035EE9C57}" presName="connTx" presStyleLbl="parChTrans1D2" presStyleIdx="9" presStyleCnt="13"/>
      <dgm:spPr/>
    </dgm:pt>
    <dgm:pt modelId="{1BE9903C-7557-4C42-816B-1F0A73EF7E3B}" type="pres">
      <dgm:prSet presAssocID="{9AC100F1-502E-FC4D-94FC-1851E48D658F}" presName="root2" presStyleCnt="0"/>
      <dgm:spPr/>
    </dgm:pt>
    <dgm:pt modelId="{7E8ECA71-D6B7-134E-8B2B-239B5C8E4524}" type="pres">
      <dgm:prSet presAssocID="{9AC100F1-502E-FC4D-94FC-1851E48D658F}" presName="LevelTwoTextNode" presStyleLbl="node2" presStyleIdx="9" presStyleCnt="13" custScaleX="414012" custScaleY="122683" custLinFactX="-187156" custLinFactY="42777" custLinFactNeighborX="-200000" custLinFactNeighborY="100000">
        <dgm:presLayoutVars>
          <dgm:chPref val="3"/>
        </dgm:presLayoutVars>
      </dgm:prSet>
      <dgm:spPr/>
    </dgm:pt>
    <dgm:pt modelId="{ED28ED42-1368-AA4F-8EDD-E03FE912D537}" type="pres">
      <dgm:prSet presAssocID="{9AC100F1-502E-FC4D-94FC-1851E48D658F}" presName="level3hierChild" presStyleCnt="0"/>
      <dgm:spPr/>
    </dgm:pt>
    <dgm:pt modelId="{556476EE-D06F-394D-995E-8157B19C2917}" type="pres">
      <dgm:prSet presAssocID="{DE3FE121-0E90-AD47-8957-2023B6377074}" presName="conn2-1" presStyleLbl="parChTrans1D2" presStyleIdx="10" presStyleCnt="13"/>
      <dgm:spPr/>
    </dgm:pt>
    <dgm:pt modelId="{40B027ED-55C1-1842-A319-E44BDD2D8DB0}" type="pres">
      <dgm:prSet presAssocID="{DE3FE121-0E90-AD47-8957-2023B6377074}" presName="connTx" presStyleLbl="parChTrans1D2" presStyleIdx="10" presStyleCnt="13"/>
      <dgm:spPr/>
    </dgm:pt>
    <dgm:pt modelId="{81C8EC31-F39F-3449-9E92-0809D339DF4C}" type="pres">
      <dgm:prSet presAssocID="{AA8687C9-811F-0347-883A-1DF9E611A7AE}" presName="root2" presStyleCnt="0"/>
      <dgm:spPr/>
    </dgm:pt>
    <dgm:pt modelId="{3F66E903-FDCA-0443-A504-306136FA43B3}" type="pres">
      <dgm:prSet presAssocID="{AA8687C9-811F-0347-883A-1DF9E611A7AE}" presName="LevelTwoTextNode" presStyleLbl="node2" presStyleIdx="10" presStyleCnt="13" custScaleX="334737" custScaleY="135311" custLinFactX="-300000" custLinFactY="-100000" custLinFactNeighborX="-332922" custLinFactNeighborY="-113266">
        <dgm:presLayoutVars>
          <dgm:chPref val="3"/>
        </dgm:presLayoutVars>
      </dgm:prSet>
      <dgm:spPr/>
    </dgm:pt>
    <dgm:pt modelId="{13B1A74A-BDAB-E140-B77B-D8E673E5E77B}" type="pres">
      <dgm:prSet presAssocID="{AA8687C9-811F-0347-883A-1DF9E611A7AE}" presName="level3hierChild" presStyleCnt="0"/>
      <dgm:spPr/>
    </dgm:pt>
    <dgm:pt modelId="{793AB5F5-B560-7E42-8605-D21469568ED2}" type="pres">
      <dgm:prSet presAssocID="{3A1E01FF-6004-8D4D-A7A4-A6DD19D86A12}" presName="conn2-1" presStyleLbl="parChTrans1D2" presStyleIdx="11" presStyleCnt="13"/>
      <dgm:spPr/>
    </dgm:pt>
    <dgm:pt modelId="{E07D32A6-FBA6-5442-8885-DCF01C10467D}" type="pres">
      <dgm:prSet presAssocID="{3A1E01FF-6004-8D4D-A7A4-A6DD19D86A12}" presName="connTx" presStyleLbl="parChTrans1D2" presStyleIdx="11" presStyleCnt="13"/>
      <dgm:spPr/>
    </dgm:pt>
    <dgm:pt modelId="{D629E480-5C3A-BF43-9A71-746CBF341DA3}" type="pres">
      <dgm:prSet presAssocID="{84EEEAB3-CC65-B947-B1E4-19C2023615CF}" presName="root2" presStyleCnt="0"/>
      <dgm:spPr/>
    </dgm:pt>
    <dgm:pt modelId="{B8400AD1-BEAE-D849-B14B-8800595A0C44}" type="pres">
      <dgm:prSet presAssocID="{84EEEAB3-CC65-B947-B1E4-19C2023615CF}" presName="LevelTwoTextNode" presStyleLbl="node2" presStyleIdx="11" presStyleCnt="13" custScaleX="349210" custScaleY="113867" custLinFactX="-338086" custLinFactY="-300000" custLinFactNeighborX="-400000" custLinFactNeighborY="-386183">
        <dgm:presLayoutVars>
          <dgm:chPref val="3"/>
        </dgm:presLayoutVars>
      </dgm:prSet>
      <dgm:spPr/>
    </dgm:pt>
    <dgm:pt modelId="{5394FF1A-DBBD-574A-B427-9B41EF30C178}" type="pres">
      <dgm:prSet presAssocID="{84EEEAB3-CC65-B947-B1E4-19C2023615CF}" presName="level3hierChild" presStyleCnt="0"/>
      <dgm:spPr/>
    </dgm:pt>
    <dgm:pt modelId="{5CB6F888-27B6-2245-BC77-1EEAB496119F}" type="pres">
      <dgm:prSet presAssocID="{6B3E9DFE-7B67-E543-BF18-4C792EF7A08D}" presName="conn2-1" presStyleLbl="parChTrans1D2" presStyleIdx="12" presStyleCnt="13"/>
      <dgm:spPr/>
    </dgm:pt>
    <dgm:pt modelId="{674617D3-6423-4F4E-8304-ED4156AC8C58}" type="pres">
      <dgm:prSet presAssocID="{6B3E9DFE-7B67-E543-BF18-4C792EF7A08D}" presName="connTx" presStyleLbl="parChTrans1D2" presStyleIdx="12" presStyleCnt="13"/>
      <dgm:spPr/>
    </dgm:pt>
    <dgm:pt modelId="{2055CC66-8857-6F46-B99E-32D08E9A2F29}" type="pres">
      <dgm:prSet presAssocID="{1ED86A17-A79F-FF44-9B8F-D98B21599DC0}" presName="root2" presStyleCnt="0"/>
      <dgm:spPr/>
    </dgm:pt>
    <dgm:pt modelId="{75451B9E-058F-8045-ADEA-277D50B6D086}" type="pres">
      <dgm:prSet presAssocID="{1ED86A17-A79F-FF44-9B8F-D98B21599DC0}" presName="LevelTwoTextNode" presStyleLbl="node2" presStyleIdx="12" presStyleCnt="13" custScaleX="319858" custScaleY="110230" custLinFactX="-391974" custLinFactY="-500000" custLinFactNeighborX="-400000" custLinFactNeighborY="-589708">
        <dgm:presLayoutVars>
          <dgm:chPref val="3"/>
        </dgm:presLayoutVars>
      </dgm:prSet>
      <dgm:spPr/>
    </dgm:pt>
    <dgm:pt modelId="{37179B4C-D6E0-B244-AFFB-FBFCC85B72CE}" type="pres">
      <dgm:prSet presAssocID="{1ED86A17-A79F-FF44-9B8F-D98B21599DC0}" presName="level3hierChild" presStyleCnt="0"/>
      <dgm:spPr/>
    </dgm:pt>
  </dgm:ptLst>
  <dgm:cxnLst>
    <dgm:cxn modelId="{9682D6DF-34C4-2942-B9D8-D92C36993AC1}" type="presOf" srcId="{E97CA417-72D9-5944-8988-C66035EE9C57}" destId="{A25E167B-939F-6744-84AE-09FAE31C16F5}" srcOrd="1" destOrd="0" presId="urn:microsoft.com/office/officeart/2005/8/layout/hierarchy2"/>
    <dgm:cxn modelId="{17326626-0DFF-BA4E-A5EA-41B6607EEC33}" type="presOf" srcId="{9AC100F1-502E-FC4D-94FC-1851E48D658F}" destId="{7E8ECA71-D6B7-134E-8B2B-239B5C8E4524}" srcOrd="0" destOrd="0" presId="urn:microsoft.com/office/officeart/2005/8/layout/hierarchy2"/>
    <dgm:cxn modelId="{B27AFF3F-398C-8644-BECA-488144AE5C63}" type="presOf" srcId="{E1B91B68-0AF6-9B4E-822C-474006B21D4B}" destId="{94079417-4EF2-1F4C-9A82-CD59AEF8DD35}" srcOrd="1" destOrd="0" presId="urn:microsoft.com/office/officeart/2005/8/layout/hierarchy2"/>
    <dgm:cxn modelId="{7D6438CA-47F6-DE46-A42C-9AF68821A4C0}" type="presOf" srcId="{29D5A4AA-9113-2943-A712-DD3664DACD29}" destId="{CD769154-3DBA-D44D-A112-D411165C7FA4}" srcOrd="1" destOrd="0" presId="urn:microsoft.com/office/officeart/2005/8/layout/hierarchy2"/>
    <dgm:cxn modelId="{54994E4A-F966-1C4F-BB4D-9FF4468290E9}" srcId="{9F6D9D05-D6FC-B842-ACB2-8F5EDB66E060}" destId="{BEE581BA-02FF-A544-BF54-CAFEC0099399}" srcOrd="6" destOrd="0" parTransId="{421E0E62-1BD0-B941-912E-30BD5A2A029A}" sibTransId="{AB58DC56-52C1-EC45-80FE-7F5E4FB31EE3}"/>
    <dgm:cxn modelId="{7C0EC75B-9CB8-6749-BC3D-8CC26C1903C1}" type="presOf" srcId="{1376C400-1743-784F-BFFA-E2C07739E2AC}" destId="{0E460608-E92B-BD4C-8969-11A702C4B63D}" srcOrd="1" destOrd="0" presId="urn:microsoft.com/office/officeart/2005/8/layout/hierarchy2"/>
    <dgm:cxn modelId="{3978F99B-5E08-6442-9E5A-ECC6118330B5}" type="presOf" srcId="{421E0E62-1BD0-B941-912E-30BD5A2A029A}" destId="{6F7C2FA7-630E-F744-818A-6CE321F8748B}" srcOrd="0" destOrd="0" presId="urn:microsoft.com/office/officeart/2005/8/layout/hierarchy2"/>
    <dgm:cxn modelId="{34F3D0A9-4095-A94F-8A92-D61DDBCDF047}" srcId="{9F6D9D05-D6FC-B842-ACB2-8F5EDB66E060}" destId="{9AC100F1-502E-FC4D-94FC-1851E48D658F}" srcOrd="9" destOrd="0" parTransId="{E97CA417-72D9-5944-8988-C66035EE9C57}" sibTransId="{496C6199-6B4F-9448-8C33-160D1FEF9ABA}"/>
    <dgm:cxn modelId="{DB457EB9-4B72-9846-9899-2B544E311CA6}" srcId="{9F6D9D05-D6FC-B842-ACB2-8F5EDB66E060}" destId="{ACA6E9F8-1337-3E4B-895D-4E0D61D5081C}" srcOrd="2" destOrd="0" parTransId="{8A365627-4153-9B43-AF27-8C95D5E36FFA}" sibTransId="{9FD0A60A-77C8-4B42-8218-EC2DD4F4CDE5}"/>
    <dgm:cxn modelId="{1D507DA5-5276-9C4A-9774-996BBA540445}" srcId="{9F6D9D05-D6FC-B842-ACB2-8F5EDB66E060}" destId="{FB052CED-7EDD-E844-AF76-6ACC74EF3E2C}" srcOrd="4" destOrd="0" parTransId="{1376C400-1743-784F-BFFA-E2C07739E2AC}" sibTransId="{F159FB06-1E63-0440-8A9D-C13BDD86C8BF}"/>
    <dgm:cxn modelId="{B1F6740D-2B7C-FB49-A55E-DA73CDCD64C1}" type="presOf" srcId="{3A1E01FF-6004-8D4D-A7A4-A6DD19D86A12}" destId="{E07D32A6-FBA6-5442-8885-DCF01C10467D}" srcOrd="1" destOrd="0" presId="urn:microsoft.com/office/officeart/2005/8/layout/hierarchy2"/>
    <dgm:cxn modelId="{806B46B8-9279-354D-9476-4263226E8C26}" type="presOf" srcId="{29D5A4AA-9113-2943-A712-DD3664DACD29}" destId="{201EA5C7-B1F5-0D40-AF25-526910BB6758}" srcOrd="0" destOrd="0" presId="urn:microsoft.com/office/officeart/2005/8/layout/hierarchy2"/>
    <dgm:cxn modelId="{A2CCA0B7-A25C-1D4E-853A-2957F3FD8768}" srcId="{9F6D9D05-D6FC-B842-ACB2-8F5EDB66E060}" destId="{1ED86A17-A79F-FF44-9B8F-D98B21599DC0}" srcOrd="12" destOrd="0" parTransId="{6B3E9DFE-7B67-E543-BF18-4C792EF7A08D}" sibTransId="{D9B5BC49-F8FD-9A49-8729-CC43B00B091C}"/>
    <dgm:cxn modelId="{0798B78A-6E15-FC41-A31A-B4A2DD3B4DC4}" type="presOf" srcId="{E1B91B68-0AF6-9B4E-822C-474006B21D4B}" destId="{00109E8B-8A33-6C48-89C8-105976C093E9}" srcOrd="0" destOrd="0" presId="urn:microsoft.com/office/officeart/2005/8/layout/hierarchy2"/>
    <dgm:cxn modelId="{5E99BDB5-9FF7-984F-8379-53D6F8400546}" type="presOf" srcId="{B5BDB3BE-75D8-2842-BF45-5E8BA5230B45}" destId="{90A01391-C74A-FF40-866B-0278C765DFBF}" srcOrd="0" destOrd="0" presId="urn:microsoft.com/office/officeart/2005/8/layout/hierarchy2"/>
    <dgm:cxn modelId="{7212C4AF-1E89-6D4B-8FED-9406A8A5C520}" type="presOf" srcId="{DFE8E99B-97BB-2548-B109-0DC6163DD591}" destId="{0EC94502-2AE5-7E43-8ECA-0F26B6E46437}" srcOrd="1" destOrd="0" presId="urn:microsoft.com/office/officeart/2005/8/layout/hierarchy2"/>
    <dgm:cxn modelId="{318EB4D0-F323-2F4A-8DB3-29401444C920}" srcId="{9F6D9D05-D6FC-B842-ACB2-8F5EDB66E060}" destId="{84EEEAB3-CC65-B947-B1E4-19C2023615CF}" srcOrd="11" destOrd="0" parTransId="{3A1E01FF-6004-8D4D-A7A4-A6DD19D86A12}" sibTransId="{C5CB8D60-209F-FB45-A718-07C8AFC9A5A7}"/>
    <dgm:cxn modelId="{A46F155E-47BA-A04C-861D-8D1CA02A5E38}" srcId="{9F6D9D05-D6FC-B842-ACB2-8F5EDB66E060}" destId="{AA8687C9-811F-0347-883A-1DF9E611A7AE}" srcOrd="10" destOrd="0" parTransId="{DE3FE121-0E90-AD47-8957-2023B6377074}" sibTransId="{1D49363E-BE97-C845-A112-32091036DB69}"/>
    <dgm:cxn modelId="{9DDC771C-03E6-3542-A42F-454C1D043CDE}" srcId="{9F6D9D05-D6FC-B842-ACB2-8F5EDB66E060}" destId="{1277FE09-B30D-8740-9CA2-043DDBBCF0C7}" srcOrd="8" destOrd="0" parTransId="{15E2D57D-50C1-8E4D-804D-68868F5AAEBA}" sibTransId="{7DE98CFA-229F-E94A-AFB7-35030D1D9B2A}"/>
    <dgm:cxn modelId="{42A96BB6-EB88-674D-BF8F-C0BD36D358B3}" type="presOf" srcId="{1376C400-1743-784F-BFFA-E2C07739E2AC}" destId="{5883FD0D-E925-6F4A-AF98-66AB5BC62A75}" srcOrd="0" destOrd="0" presId="urn:microsoft.com/office/officeart/2005/8/layout/hierarchy2"/>
    <dgm:cxn modelId="{87473B13-F957-0F40-9A3C-075519A9A9B9}" type="presOf" srcId="{1277FE09-B30D-8740-9CA2-043DDBBCF0C7}" destId="{3C9FA05B-696F-0F48-B73A-5052047A76C8}" srcOrd="0" destOrd="0" presId="urn:microsoft.com/office/officeart/2005/8/layout/hierarchy2"/>
    <dgm:cxn modelId="{CDA74046-E6C5-0A48-8B30-6D3FA64F9F75}" type="presOf" srcId="{FD942EC6-22FD-F24C-B115-A1F4C6153FA3}" destId="{C2815DFA-FBD5-B148-A294-3126A7E3BE84}" srcOrd="0" destOrd="0" presId="urn:microsoft.com/office/officeart/2005/8/layout/hierarchy2"/>
    <dgm:cxn modelId="{EF046F43-8C88-024C-B417-6E403730E3EB}" srcId="{9F6D9D05-D6FC-B842-ACB2-8F5EDB66E060}" destId="{A822A9B8-3BD8-DB4D-A5E1-2BCCE67545D0}" srcOrd="5" destOrd="0" parTransId="{DFE8E99B-97BB-2548-B109-0DC6163DD591}" sibTransId="{2DF0C6C3-67CA-804F-8590-FE49075C9C67}"/>
    <dgm:cxn modelId="{1A79641D-8AF4-0845-BB0F-BC696C5DC3AE}" type="presOf" srcId="{6B3E9DFE-7B67-E543-BF18-4C792EF7A08D}" destId="{674617D3-6423-4F4E-8304-ED4156AC8C58}" srcOrd="1" destOrd="0" presId="urn:microsoft.com/office/officeart/2005/8/layout/hierarchy2"/>
    <dgm:cxn modelId="{104D79FB-3FED-6B4E-9D25-FD3BA1F48747}" type="presOf" srcId="{E829047F-B855-A841-9D71-9608BF4B79E9}" destId="{1BEFBE76-1919-EE47-A996-2C5CBC0B833D}" srcOrd="0" destOrd="0" presId="urn:microsoft.com/office/officeart/2005/8/layout/hierarchy2"/>
    <dgm:cxn modelId="{A8CE2E08-AC75-664D-A673-DABC8F83420D}" type="presOf" srcId="{8A365627-4153-9B43-AF27-8C95D5E36FFA}" destId="{5B89E1ED-37B9-5B4D-B4D5-E34922405921}" srcOrd="1" destOrd="0" presId="urn:microsoft.com/office/officeart/2005/8/layout/hierarchy2"/>
    <dgm:cxn modelId="{F1100AD9-6E47-994F-B1A5-84EBCAB96E82}" type="presOf" srcId="{DE3FE121-0E90-AD47-8957-2023B6377074}" destId="{556476EE-D06F-394D-995E-8157B19C2917}" srcOrd="0" destOrd="0" presId="urn:microsoft.com/office/officeart/2005/8/layout/hierarchy2"/>
    <dgm:cxn modelId="{1C53F09F-A30B-5F47-9CD4-CF82C9CE1270}" type="presOf" srcId="{DE3FE121-0E90-AD47-8957-2023B6377074}" destId="{40B027ED-55C1-1842-A319-E44BDD2D8DB0}" srcOrd="1" destOrd="0" presId="urn:microsoft.com/office/officeart/2005/8/layout/hierarchy2"/>
    <dgm:cxn modelId="{D251AB0C-4708-5649-BC0B-C81D38B5A4B0}" type="presOf" srcId="{6B3E9DFE-7B67-E543-BF18-4C792EF7A08D}" destId="{5CB6F888-27B6-2245-BC77-1EEAB496119F}" srcOrd="0" destOrd="0" presId="urn:microsoft.com/office/officeart/2005/8/layout/hierarchy2"/>
    <dgm:cxn modelId="{5B3B84ED-78A0-CE48-BE00-2DD96769FCEA}" type="presOf" srcId="{15E2D57D-50C1-8E4D-804D-68868F5AAEBA}" destId="{82F0FDD5-8AFC-8C4C-BBE1-BC534937B49B}" srcOrd="1" destOrd="0" presId="urn:microsoft.com/office/officeart/2005/8/layout/hierarchy2"/>
    <dgm:cxn modelId="{8F0D1227-47AD-6F47-81B8-DAEC99C557F9}" type="presOf" srcId="{AA8687C9-811F-0347-883A-1DF9E611A7AE}" destId="{3F66E903-FDCA-0443-A504-306136FA43B3}" srcOrd="0" destOrd="0" presId="urn:microsoft.com/office/officeart/2005/8/layout/hierarchy2"/>
    <dgm:cxn modelId="{A0537E91-1C34-BD4C-9B4E-133E059129B0}" type="presOf" srcId="{DFE8E99B-97BB-2548-B109-0DC6163DD591}" destId="{92D64AF5-8428-7445-B64F-B4A8BA62B6BA}" srcOrd="0" destOrd="0" presId="urn:microsoft.com/office/officeart/2005/8/layout/hierarchy2"/>
    <dgm:cxn modelId="{5C902AAE-1928-4443-9BED-BDE44940B64F}" type="presOf" srcId="{AF1D5C79-58A0-B04E-A272-1342C580090F}" destId="{96A65D54-E791-EC45-8DA2-0ADCD622C280}" srcOrd="0" destOrd="0" presId="urn:microsoft.com/office/officeart/2005/8/layout/hierarchy2"/>
    <dgm:cxn modelId="{2BD77B8D-A28A-7842-9E4A-E13858A57A44}" type="presOf" srcId="{1ED86A17-A79F-FF44-9B8F-D98B21599DC0}" destId="{75451B9E-058F-8045-ADEA-277D50B6D086}" srcOrd="0" destOrd="0" presId="urn:microsoft.com/office/officeart/2005/8/layout/hierarchy2"/>
    <dgm:cxn modelId="{A6C0FCE2-BD73-5A49-AE95-ADA6AA3F50CE}" srcId="{9F6D9D05-D6FC-B842-ACB2-8F5EDB66E060}" destId="{0D2E40AA-6F5C-1442-A6DC-E0EA13111FAD}" srcOrd="0" destOrd="0" parTransId="{E1B91B68-0AF6-9B4E-822C-474006B21D4B}" sibTransId="{4E04DD0B-83FD-4143-A414-6B57915FECA5}"/>
    <dgm:cxn modelId="{9971F1F6-F861-8145-BE39-96BA4ADCEB4E}" type="presOf" srcId="{8A365627-4153-9B43-AF27-8C95D5E36FFA}" destId="{46D4A7E0-88C6-CB41-ACBA-DE0EB6711E7A}" srcOrd="0" destOrd="0" presId="urn:microsoft.com/office/officeart/2005/8/layout/hierarchy2"/>
    <dgm:cxn modelId="{87431EE6-50F3-FE4C-9ED7-6B6A21D4AF0F}" type="presOf" srcId="{C5A65E9C-0C9D-4946-8E71-166AC5B8CF84}" destId="{E25CA31A-B6DE-2E48-9FC0-6E2BAE500CFD}" srcOrd="0" destOrd="0" presId="urn:microsoft.com/office/officeart/2005/8/layout/hierarchy2"/>
    <dgm:cxn modelId="{E0EB3594-C876-9E49-BB8A-5184928197FA}" type="presOf" srcId="{15E2D57D-50C1-8E4D-804D-68868F5AAEBA}" destId="{B731645F-2CA4-1E4C-849B-3550BA1CEDC7}" srcOrd="0" destOrd="0" presId="urn:microsoft.com/office/officeart/2005/8/layout/hierarchy2"/>
    <dgm:cxn modelId="{F2A5B3DB-AE1F-0944-8AE5-6CD41BDA5D3A}" type="presOf" srcId="{E829047F-B855-A841-9D71-9608BF4B79E9}" destId="{C7125741-C0E5-9640-A1BA-19CF8B7260DB}" srcOrd="1" destOrd="0" presId="urn:microsoft.com/office/officeart/2005/8/layout/hierarchy2"/>
    <dgm:cxn modelId="{DECB8750-395C-8A42-A3C3-3695F8FEEEBE}" type="presOf" srcId="{84EEEAB3-CC65-B947-B1E4-19C2023615CF}" destId="{B8400AD1-BEAE-D849-B14B-8800595A0C44}" srcOrd="0" destOrd="0" presId="urn:microsoft.com/office/officeart/2005/8/layout/hierarchy2"/>
    <dgm:cxn modelId="{B0DD5393-0150-BD42-AAAF-64F76F54C3F5}" srcId="{9F6D9D05-D6FC-B842-ACB2-8F5EDB66E060}" destId="{C5A65E9C-0C9D-4946-8E71-166AC5B8CF84}" srcOrd="7" destOrd="0" parTransId="{70EFCA95-EEC4-584B-AF74-297A0C04952D}" sibTransId="{A495ACEC-AAFA-9344-AB3A-63B7EFD8AB97}"/>
    <dgm:cxn modelId="{6B099778-B1A0-EB4D-9C75-772B7F725509}" type="presOf" srcId="{3A1E01FF-6004-8D4D-A7A4-A6DD19D86A12}" destId="{793AB5F5-B560-7E42-8605-D21469568ED2}" srcOrd="0" destOrd="0" presId="urn:microsoft.com/office/officeart/2005/8/layout/hierarchy2"/>
    <dgm:cxn modelId="{2B0D0368-F38A-E540-82AD-089CC4274707}" type="presOf" srcId="{9F6D9D05-D6FC-B842-ACB2-8F5EDB66E060}" destId="{E7F8B754-EB03-B84A-B848-F107045681AF}" srcOrd="0" destOrd="0" presId="urn:microsoft.com/office/officeart/2005/8/layout/hierarchy2"/>
    <dgm:cxn modelId="{97815EE4-60EA-BC44-A901-A0BB12476386}" type="presOf" srcId="{421E0E62-1BD0-B941-912E-30BD5A2A029A}" destId="{FC6739D6-56C3-3640-85D0-4A53AEA05FBF}" srcOrd="1" destOrd="0" presId="urn:microsoft.com/office/officeart/2005/8/layout/hierarchy2"/>
    <dgm:cxn modelId="{01113CF9-49D5-4F40-B33E-969B12ACF5D2}" type="presOf" srcId="{BEE581BA-02FF-A544-BF54-CAFEC0099399}" destId="{17298E41-66A1-6E46-9371-F5D94DC43BC6}" srcOrd="0" destOrd="0" presId="urn:microsoft.com/office/officeart/2005/8/layout/hierarchy2"/>
    <dgm:cxn modelId="{ED5C1B86-CA0C-8B4B-AD34-763716967452}" type="presOf" srcId="{70EFCA95-EEC4-584B-AF74-297A0C04952D}" destId="{407E451E-D7E2-2D48-884E-BB2EA21EC887}" srcOrd="0" destOrd="0" presId="urn:microsoft.com/office/officeart/2005/8/layout/hierarchy2"/>
    <dgm:cxn modelId="{8D90070E-D153-BF48-8641-5FE4D1EC95BF}" type="presOf" srcId="{A822A9B8-3BD8-DB4D-A5E1-2BCCE67545D0}" destId="{1E15486C-EE14-0F4B-9D98-0ED32501E673}" srcOrd="0" destOrd="0" presId="urn:microsoft.com/office/officeart/2005/8/layout/hierarchy2"/>
    <dgm:cxn modelId="{D6D3BF89-9B6A-BF4D-9DEB-403D0C60FA9A}" srcId="{9F6D9D05-D6FC-B842-ACB2-8F5EDB66E060}" destId="{AF1D5C79-58A0-B04E-A272-1342C580090F}" srcOrd="1" destOrd="0" parTransId="{29D5A4AA-9113-2943-A712-DD3664DACD29}" sibTransId="{FF01B55A-788F-3E4D-8CED-594137828B2F}"/>
    <dgm:cxn modelId="{15D3FD0D-B552-964B-B6B6-0B3CE19EF9CB}" type="presOf" srcId="{ACA6E9F8-1337-3E4B-895D-4E0D61D5081C}" destId="{2CA841C6-6A28-174E-82E5-35C31E4E62BD}" srcOrd="0" destOrd="0" presId="urn:microsoft.com/office/officeart/2005/8/layout/hierarchy2"/>
    <dgm:cxn modelId="{1E69048E-8CFD-614A-AD6D-C8AAAE13A04D}" type="presOf" srcId="{0D2E40AA-6F5C-1442-A6DC-E0EA13111FAD}" destId="{85E0B919-DC19-7F4F-A9B8-523A86C21840}" srcOrd="0" destOrd="0" presId="urn:microsoft.com/office/officeart/2005/8/layout/hierarchy2"/>
    <dgm:cxn modelId="{122EFCED-3A66-784B-ADD3-E11FD06B5884}" srcId="{FD942EC6-22FD-F24C-B115-A1F4C6153FA3}" destId="{9F6D9D05-D6FC-B842-ACB2-8F5EDB66E060}" srcOrd="0" destOrd="0" parTransId="{BC4F549E-9267-DB40-BEB5-7D2FC35B1550}" sibTransId="{747D8FDB-30E2-0441-A04F-4BA604DA3D30}"/>
    <dgm:cxn modelId="{C48A1DCC-1E96-B243-827A-82F9CCA01C10}" type="presOf" srcId="{FB052CED-7EDD-E844-AF76-6ACC74EF3E2C}" destId="{DFFF15F9-8B1A-1941-9E6B-3EAF01A364BC}" srcOrd="0" destOrd="0" presId="urn:microsoft.com/office/officeart/2005/8/layout/hierarchy2"/>
    <dgm:cxn modelId="{A4014ADB-4A33-F045-A5E9-1282446BBFF5}" type="presOf" srcId="{70EFCA95-EEC4-584B-AF74-297A0C04952D}" destId="{DEA25821-5453-5A49-8D30-46CECEA75CF4}" srcOrd="1" destOrd="0" presId="urn:microsoft.com/office/officeart/2005/8/layout/hierarchy2"/>
    <dgm:cxn modelId="{513146ED-84EB-DB43-B786-27F2E6AAA045}" type="presOf" srcId="{E97CA417-72D9-5944-8988-C66035EE9C57}" destId="{20217149-F21C-BE45-A92B-B08F8B4A3922}" srcOrd="0" destOrd="0" presId="urn:microsoft.com/office/officeart/2005/8/layout/hierarchy2"/>
    <dgm:cxn modelId="{0405D320-034B-8B4F-9DF7-595825574685}" srcId="{9F6D9D05-D6FC-B842-ACB2-8F5EDB66E060}" destId="{B5BDB3BE-75D8-2842-BF45-5E8BA5230B45}" srcOrd="3" destOrd="0" parTransId="{E829047F-B855-A841-9D71-9608BF4B79E9}" sibTransId="{3F059100-20A3-7747-9A56-6A4E76DFD35C}"/>
    <dgm:cxn modelId="{46EB8C67-470C-DE40-935F-03B659798651}" type="presParOf" srcId="{C2815DFA-FBD5-B148-A294-3126A7E3BE84}" destId="{B3FE32E0-05AD-A047-A679-452DEE361F9C}" srcOrd="0" destOrd="0" presId="urn:microsoft.com/office/officeart/2005/8/layout/hierarchy2"/>
    <dgm:cxn modelId="{17AFEF3D-8A3E-7A4B-8D41-90625FB27AB8}" type="presParOf" srcId="{B3FE32E0-05AD-A047-A679-452DEE361F9C}" destId="{E7F8B754-EB03-B84A-B848-F107045681AF}" srcOrd="0" destOrd="0" presId="urn:microsoft.com/office/officeart/2005/8/layout/hierarchy2"/>
    <dgm:cxn modelId="{B283C406-7C81-624A-A2D9-5C564C92843B}" type="presParOf" srcId="{B3FE32E0-05AD-A047-A679-452DEE361F9C}" destId="{5D00E6E3-DABA-714A-9E3D-EBB0D78215B8}" srcOrd="1" destOrd="0" presId="urn:microsoft.com/office/officeart/2005/8/layout/hierarchy2"/>
    <dgm:cxn modelId="{658CB3A4-E849-C948-B116-CDEF7A9D1AC3}" type="presParOf" srcId="{5D00E6E3-DABA-714A-9E3D-EBB0D78215B8}" destId="{00109E8B-8A33-6C48-89C8-105976C093E9}" srcOrd="0" destOrd="0" presId="urn:microsoft.com/office/officeart/2005/8/layout/hierarchy2"/>
    <dgm:cxn modelId="{A3C109B1-EB74-674C-9608-2A7C4FBB59E1}" type="presParOf" srcId="{00109E8B-8A33-6C48-89C8-105976C093E9}" destId="{94079417-4EF2-1F4C-9A82-CD59AEF8DD35}" srcOrd="0" destOrd="0" presId="urn:microsoft.com/office/officeart/2005/8/layout/hierarchy2"/>
    <dgm:cxn modelId="{86453EFD-1F1F-7842-97AD-96A2B6EDFDEA}" type="presParOf" srcId="{5D00E6E3-DABA-714A-9E3D-EBB0D78215B8}" destId="{FCF13CC6-D48F-BA46-B817-CA897030A4E8}" srcOrd="1" destOrd="0" presId="urn:microsoft.com/office/officeart/2005/8/layout/hierarchy2"/>
    <dgm:cxn modelId="{8222A34A-7925-634F-96C4-F1026380090A}" type="presParOf" srcId="{FCF13CC6-D48F-BA46-B817-CA897030A4E8}" destId="{85E0B919-DC19-7F4F-A9B8-523A86C21840}" srcOrd="0" destOrd="0" presId="urn:microsoft.com/office/officeart/2005/8/layout/hierarchy2"/>
    <dgm:cxn modelId="{3C412D00-A4FC-394A-9BAD-9B1AD4C2046C}" type="presParOf" srcId="{FCF13CC6-D48F-BA46-B817-CA897030A4E8}" destId="{76ACAC25-6A20-474D-B057-574217955A9D}" srcOrd="1" destOrd="0" presId="urn:microsoft.com/office/officeart/2005/8/layout/hierarchy2"/>
    <dgm:cxn modelId="{6CADEDE9-6F8F-4943-8769-471511B27F1F}" type="presParOf" srcId="{5D00E6E3-DABA-714A-9E3D-EBB0D78215B8}" destId="{201EA5C7-B1F5-0D40-AF25-526910BB6758}" srcOrd="2" destOrd="0" presId="urn:microsoft.com/office/officeart/2005/8/layout/hierarchy2"/>
    <dgm:cxn modelId="{6966AB41-7018-8547-B533-3980FB6A2BF0}" type="presParOf" srcId="{201EA5C7-B1F5-0D40-AF25-526910BB6758}" destId="{CD769154-3DBA-D44D-A112-D411165C7FA4}" srcOrd="0" destOrd="0" presId="urn:microsoft.com/office/officeart/2005/8/layout/hierarchy2"/>
    <dgm:cxn modelId="{3FFA1DF3-4075-4C4A-B20D-2790294C7997}" type="presParOf" srcId="{5D00E6E3-DABA-714A-9E3D-EBB0D78215B8}" destId="{E8FEC0C7-ADD8-9C42-96CA-D2D476F1F150}" srcOrd="3" destOrd="0" presId="urn:microsoft.com/office/officeart/2005/8/layout/hierarchy2"/>
    <dgm:cxn modelId="{02EF113C-2831-084B-93AB-12C95487EBCD}" type="presParOf" srcId="{E8FEC0C7-ADD8-9C42-96CA-D2D476F1F150}" destId="{96A65D54-E791-EC45-8DA2-0ADCD622C280}" srcOrd="0" destOrd="0" presId="urn:microsoft.com/office/officeart/2005/8/layout/hierarchy2"/>
    <dgm:cxn modelId="{40C24791-0D4C-A541-A1D9-A5FF49D4177C}" type="presParOf" srcId="{E8FEC0C7-ADD8-9C42-96CA-D2D476F1F150}" destId="{C17C294F-9ADF-854F-93BE-350E7A832124}" srcOrd="1" destOrd="0" presId="urn:microsoft.com/office/officeart/2005/8/layout/hierarchy2"/>
    <dgm:cxn modelId="{B8EC9801-F247-5844-8361-B0AC4C8C8D15}" type="presParOf" srcId="{5D00E6E3-DABA-714A-9E3D-EBB0D78215B8}" destId="{46D4A7E0-88C6-CB41-ACBA-DE0EB6711E7A}" srcOrd="4" destOrd="0" presId="urn:microsoft.com/office/officeart/2005/8/layout/hierarchy2"/>
    <dgm:cxn modelId="{FBE3198E-9134-0C4D-BAF0-A1DD60BE1464}" type="presParOf" srcId="{46D4A7E0-88C6-CB41-ACBA-DE0EB6711E7A}" destId="{5B89E1ED-37B9-5B4D-B4D5-E34922405921}" srcOrd="0" destOrd="0" presId="urn:microsoft.com/office/officeart/2005/8/layout/hierarchy2"/>
    <dgm:cxn modelId="{67E44A20-F4C8-3947-8120-6C833A673A1F}" type="presParOf" srcId="{5D00E6E3-DABA-714A-9E3D-EBB0D78215B8}" destId="{063CDF15-A406-7440-9801-DA5DDB895923}" srcOrd="5" destOrd="0" presId="urn:microsoft.com/office/officeart/2005/8/layout/hierarchy2"/>
    <dgm:cxn modelId="{4ECE12D4-BCA8-4645-9663-B425F99EC0B4}" type="presParOf" srcId="{063CDF15-A406-7440-9801-DA5DDB895923}" destId="{2CA841C6-6A28-174E-82E5-35C31E4E62BD}" srcOrd="0" destOrd="0" presId="urn:microsoft.com/office/officeart/2005/8/layout/hierarchy2"/>
    <dgm:cxn modelId="{512B26A8-BCB2-9C43-B270-7C4B5900E2BC}" type="presParOf" srcId="{063CDF15-A406-7440-9801-DA5DDB895923}" destId="{52033470-798A-8049-8DE1-A8BEB206E99E}" srcOrd="1" destOrd="0" presId="urn:microsoft.com/office/officeart/2005/8/layout/hierarchy2"/>
    <dgm:cxn modelId="{030ED142-38EE-6A4C-B8C0-E204BDFFE0CB}" type="presParOf" srcId="{5D00E6E3-DABA-714A-9E3D-EBB0D78215B8}" destId="{1BEFBE76-1919-EE47-A996-2C5CBC0B833D}" srcOrd="6" destOrd="0" presId="urn:microsoft.com/office/officeart/2005/8/layout/hierarchy2"/>
    <dgm:cxn modelId="{FE6A79AD-7432-D849-9377-02658A0E36E9}" type="presParOf" srcId="{1BEFBE76-1919-EE47-A996-2C5CBC0B833D}" destId="{C7125741-C0E5-9640-A1BA-19CF8B7260DB}" srcOrd="0" destOrd="0" presId="urn:microsoft.com/office/officeart/2005/8/layout/hierarchy2"/>
    <dgm:cxn modelId="{AF74BBC1-B944-F24A-8504-5B3704289B3B}" type="presParOf" srcId="{5D00E6E3-DABA-714A-9E3D-EBB0D78215B8}" destId="{6B415F85-1E34-1945-A25D-2D739468329E}" srcOrd="7" destOrd="0" presId="urn:microsoft.com/office/officeart/2005/8/layout/hierarchy2"/>
    <dgm:cxn modelId="{07771F2F-9452-9A44-9BCF-2E60A9566EBF}" type="presParOf" srcId="{6B415F85-1E34-1945-A25D-2D739468329E}" destId="{90A01391-C74A-FF40-866B-0278C765DFBF}" srcOrd="0" destOrd="0" presId="urn:microsoft.com/office/officeart/2005/8/layout/hierarchy2"/>
    <dgm:cxn modelId="{2ED95B41-3104-6946-854F-BA44A9F89072}" type="presParOf" srcId="{6B415F85-1E34-1945-A25D-2D739468329E}" destId="{12FA5FD0-A55A-5148-94E3-5EABA1CF077D}" srcOrd="1" destOrd="0" presId="urn:microsoft.com/office/officeart/2005/8/layout/hierarchy2"/>
    <dgm:cxn modelId="{4481F2C6-67AB-0046-B006-F582031FB7D3}" type="presParOf" srcId="{5D00E6E3-DABA-714A-9E3D-EBB0D78215B8}" destId="{5883FD0D-E925-6F4A-AF98-66AB5BC62A75}" srcOrd="8" destOrd="0" presId="urn:microsoft.com/office/officeart/2005/8/layout/hierarchy2"/>
    <dgm:cxn modelId="{59721EE6-0D1E-EB4D-BC64-1C815DEAA400}" type="presParOf" srcId="{5883FD0D-E925-6F4A-AF98-66AB5BC62A75}" destId="{0E460608-E92B-BD4C-8969-11A702C4B63D}" srcOrd="0" destOrd="0" presId="urn:microsoft.com/office/officeart/2005/8/layout/hierarchy2"/>
    <dgm:cxn modelId="{85CD4A7C-1758-C941-87BD-2F6D076A168C}" type="presParOf" srcId="{5D00E6E3-DABA-714A-9E3D-EBB0D78215B8}" destId="{889B09BC-E355-0B44-9DDE-661DFB077186}" srcOrd="9" destOrd="0" presId="urn:microsoft.com/office/officeart/2005/8/layout/hierarchy2"/>
    <dgm:cxn modelId="{EB88E4C3-64E5-BE43-8C6B-543930B3F722}" type="presParOf" srcId="{889B09BC-E355-0B44-9DDE-661DFB077186}" destId="{DFFF15F9-8B1A-1941-9E6B-3EAF01A364BC}" srcOrd="0" destOrd="0" presId="urn:microsoft.com/office/officeart/2005/8/layout/hierarchy2"/>
    <dgm:cxn modelId="{64D1B9D0-EBF5-764B-99B2-A2216EA75B6F}" type="presParOf" srcId="{889B09BC-E355-0B44-9DDE-661DFB077186}" destId="{0A9F4018-4765-AC49-BFA7-40C51CACC6BA}" srcOrd="1" destOrd="0" presId="urn:microsoft.com/office/officeart/2005/8/layout/hierarchy2"/>
    <dgm:cxn modelId="{C23928C0-1435-6842-A564-4E3803D5AF25}" type="presParOf" srcId="{5D00E6E3-DABA-714A-9E3D-EBB0D78215B8}" destId="{92D64AF5-8428-7445-B64F-B4A8BA62B6BA}" srcOrd="10" destOrd="0" presId="urn:microsoft.com/office/officeart/2005/8/layout/hierarchy2"/>
    <dgm:cxn modelId="{D142E885-4CA5-0542-8BA9-74FDF77D8FF3}" type="presParOf" srcId="{92D64AF5-8428-7445-B64F-B4A8BA62B6BA}" destId="{0EC94502-2AE5-7E43-8ECA-0F26B6E46437}" srcOrd="0" destOrd="0" presId="urn:microsoft.com/office/officeart/2005/8/layout/hierarchy2"/>
    <dgm:cxn modelId="{AC38C7AE-552B-B84D-9403-3914A2D53F6B}" type="presParOf" srcId="{5D00E6E3-DABA-714A-9E3D-EBB0D78215B8}" destId="{0047065F-D428-5E49-9F78-9C16B0551004}" srcOrd="11" destOrd="0" presId="urn:microsoft.com/office/officeart/2005/8/layout/hierarchy2"/>
    <dgm:cxn modelId="{1A6878C4-452E-8143-BCBD-028AEB62E34C}" type="presParOf" srcId="{0047065F-D428-5E49-9F78-9C16B0551004}" destId="{1E15486C-EE14-0F4B-9D98-0ED32501E673}" srcOrd="0" destOrd="0" presId="urn:microsoft.com/office/officeart/2005/8/layout/hierarchy2"/>
    <dgm:cxn modelId="{92AEFC1B-AC0B-FD43-9265-BFF52FEA9C2F}" type="presParOf" srcId="{0047065F-D428-5E49-9F78-9C16B0551004}" destId="{E5D05B3A-6A02-CA49-8EDF-6901EC04CB1A}" srcOrd="1" destOrd="0" presId="urn:microsoft.com/office/officeart/2005/8/layout/hierarchy2"/>
    <dgm:cxn modelId="{B3D3BD94-2C8F-A348-B857-DEEF154519ED}" type="presParOf" srcId="{5D00E6E3-DABA-714A-9E3D-EBB0D78215B8}" destId="{6F7C2FA7-630E-F744-818A-6CE321F8748B}" srcOrd="12" destOrd="0" presId="urn:microsoft.com/office/officeart/2005/8/layout/hierarchy2"/>
    <dgm:cxn modelId="{B8A7AEFE-3CA9-4949-ABBD-BCF41F64A618}" type="presParOf" srcId="{6F7C2FA7-630E-F744-818A-6CE321F8748B}" destId="{FC6739D6-56C3-3640-85D0-4A53AEA05FBF}" srcOrd="0" destOrd="0" presId="urn:microsoft.com/office/officeart/2005/8/layout/hierarchy2"/>
    <dgm:cxn modelId="{583BD93C-E34A-E94B-9724-9D6AC975483C}" type="presParOf" srcId="{5D00E6E3-DABA-714A-9E3D-EBB0D78215B8}" destId="{30979574-A5D9-B045-B6D7-7A60F728E64B}" srcOrd="13" destOrd="0" presId="urn:microsoft.com/office/officeart/2005/8/layout/hierarchy2"/>
    <dgm:cxn modelId="{28CE7D6F-E5B4-9640-8384-931B93FDCA5F}" type="presParOf" srcId="{30979574-A5D9-B045-B6D7-7A60F728E64B}" destId="{17298E41-66A1-6E46-9371-F5D94DC43BC6}" srcOrd="0" destOrd="0" presId="urn:microsoft.com/office/officeart/2005/8/layout/hierarchy2"/>
    <dgm:cxn modelId="{10708047-C456-034A-86A1-7B87FDB0C120}" type="presParOf" srcId="{30979574-A5D9-B045-B6D7-7A60F728E64B}" destId="{ACA001CE-6437-CB4E-AA25-5A3A27F62976}" srcOrd="1" destOrd="0" presId="urn:microsoft.com/office/officeart/2005/8/layout/hierarchy2"/>
    <dgm:cxn modelId="{5ED2FE75-CDE9-E245-A2B4-F2F6476A6405}" type="presParOf" srcId="{5D00E6E3-DABA-714A-9E3D-EBB0D78215B8}" destId="{407E451E-D7E2-2D48-884E-BB2EA21EC887}" srcOrd="14" destOrd="0" presId="urn:microsoft.com/office/officeart/2005/8/layout/hierarchy2"/>
    <dgm:cxn modelId="{0CC5AC3E-20A1-394C-BDE6-709D6C0207A8}" type="presParOf" srcId="{407E451E-D7E2-2D48-884E-BB2EA21EC887}" destId="{DEA25821-5453-5A49-8D30-46CECEA75CF4}" srcOrd="0" destOrd="0" presId="urn:microsoft.com/office/officeart/2005/8/layout/hierarchy2"/>
    <dgm:cxn modelId="{C3BDB43D-9F00-694B-8BDE-B470E5822310}" type="presParOf" srcId="{5D00E6E3-DABA-714A-9E3D-EBB0D78215B8}" destId="{09E269D2-BB38-9847-A359-E017DBFF9F03}" srcOrd="15" destOrd="0" presId="urn:microsoft.com/office/officeart/2005/8/layout/hierarchy2"/>
    <dgm:cxn modelId="{2642D6CF-1CAC-E743-B22B-54C10D62B1AD}" type="presParOf" srcId="{09E269D2-BB38-9847-A359-E017DBFF9F03}" destId="{E25CA31A-B6DE-2E48-9FC0-6E2BAE500CFD}" srcOrd="0" destOrd="0" presId="urn:microsoft.com/office/officeart/2005/8/layout/hierarchy2"/>
    <dgm:cxn modelId="{52620F20-4D67-6144-B353-6081C5B1F43E}" type="presParOf" srcId="{09E269D2-BB38-9847-A359-E017DBFF9F03}" destId="{F7A28D67-013C-E948-A9BF-AFC9DF26DAFD}" srcOrd="1" destOrd="0" presId="urn:microsoft.com/office/officeart/2005/8/layout/hierarchy2"/>
    <dgm:cxn modelId="{852A12E7-9103-8E47-B11C-46D884563646}" type="presParOf" srcId="{5D00E6E3-DABA-714A-9E3D-EBB0D78215B8}" destId="{B731645F-2CA4-1E4C-849B-3550BA1CEDC7}" srcOrd="16" destOrd="0" presId="urn:microsoft.com/office/officeart/2005/8/layout/hierarchy2"/>
    <dgm:cxn modelId="{1BD162E7-8AFF-FB43-BAA5-7B7CDB1C8114}" type="presParOf" srcId="{B731645F-2CA4-1E4C-849B-3550BA1CEDC7}" destId="{82F0FDD5-8AFC-8C4C-BBE1-BC534937B49B}" srcOrd="0" destOrd="0" presId="urn:microsoft.com/office/officeart/2005/8/layout/hierarchy2"/>
    <dgm:cxn modelId="{614A7112-9BD6-8E4C-AFA8-080C8E6570BB}" type="presParOf" srcId="{5D00E6E3-DABA-714A-9E3D-EBB0D78215B8}" destId="{D18FEF6F-EE24-FC4D-A071-6BEFBF2313D7}" srcOrd="17" destOrd="0" presId="urn:microsoft.com/office/officeart/2005/8/layout/hierarchy2"/>
    <dgm:cxn modelId="{4B47DADA-4F18-3B4C-BB2A-142B302AAD34}" type="presParOf" srcId="{D18FEF6F-EE24-FC4D-A071-6BEFBF2313D7}" destId="{3C9FA05B-696F-0F48-B73A-5052047A76C8}" srcOrd="0" destOrd="0" presId="urn:microsoft.com/office/officeart/2005/8/layout/hierarchy2"/>
    <dgm:cxn modelId="{6A06BEEF-DDBD-BB44-9CB0-B92963BBF639}" type="presParOf" srcId="{D18FEF6F-EE24-FC4D-A071-6BEFBF2313D7}" destId="{601DEB42-5721-2145-906D-0DAE976F13B9}" srcOrd="1" destOrd="0" presId="urn:microsoft.com/office/officeart/2005/8/layout/hierarchy2"/>
    <dgm:cxn modelId="{8F243944-385E-B941-AA30-AEC5CBE9E38D}" type="presParOf" srcId="{5D00E6E3-DABA-714A-9E3D-EBB0D78215B8}" destId="{20217149-F21C-BE45-A92B-B08F8B4A3922}" srcOrd="18" destOrd="0" presId="urn:microsoft.com/office/officeart/2005/8/layout/hierarchy2"/>
    <dgm:cxn modelId="{52558E7C-BC73-7D49-8819-CE0A9C6D21A7}" type="presParOf" srcId="{20217149-F21C-BE45-A92B-B08F8B4A3922}" destId="{A25E167B-939F-6744-84AE-09FAE31C16F5}" srcOrd="0" destOrd="0" presId="urn:microsoft.com/office/officeart/2005/8/layout/hierarchy2"/>
    <dgm:cxn modelId="{B19B5AEF-74BB-6B41-B5FD-2ED076C8B030}" type="presParOf" srcId="{5D00E6E3-DABA-714A-9E3D-EBB0D78215B8}" destId="{1BE9903C-7557-4C42-816B-1F0A73EF7E3B}" srcOrd="19" destOrd="0" presId="urn:microsoft.com/office/officeart/2005/8/layout/hierarchy2"/>
    <dgm:cxn modelId="{1C9FFF61-0E49-A144-8F1A-B783FA27B55B}" type="presParOf" srcId="{1BE9903C-7557-4C42-816B-1F0A73EF7E3B}" destId="{7E8ECA71-D6B7-134E-8B2B-239B5C8E4524}" srcOrd="0" destOrd="0" presId="urn:microsoft.com/office/officeart/2005/8/layout/hierarchy2"/>
    <dgm:cxn modelId="{A5EF6A43-0833-4344-9638-427BAC9D13F4}" type="presParOf" srcId="{1BE9903C-7557-4C42-816B-1F0A73EF7E3B}" destId="{ED28ED42-1368-AA4F-8EDD-E03FE912D537}" srcOrd="1" destOrd="0" presId="urn:microsoft.com/office/officeart/2005/8/layout/hierarchy2"/>
    <dgm:cxn modelId="{A777A797-1DB7-044D-BE4F-1BD17589F03B}" type="presParOf" srcId="{5D00E6E3-DABA-714A-9E3D-EBB0D78215B8}" destId="{556476EE-D06F-394D-995E-8157B19C2917}" srcOrd="20" destOrd="0" presId="urn:microsoft.com/office/officeart/2005/8/layout/hierarchy2"/>
    <dgm:cxn modelId="{F92FBBDD-46B6-8843-8DE9-F7C4C46D4123}" type="presParOf" srcId="{556476EE-D06F-394D-995E-8157B19C2917}" destId="{40B027ED-55C1-1842-A319-E44BDD2D8DB0}" srcOrd="0" destOrd="0" presId="urn:microsoft.com/office/officeart/2005/8/layout/hierarchy2"/>
    <dgm:cxn modelId="{740B2AD7-699F-2B4C-B12D-8BAAC84F19A5}" type="presParOf" srcId="{5D00E6E3-DABA-714A-9E3D-EBB0D78215B8}" destId="{81C8EC31-F39F-3449-9E92-0809D339DF4C}" srcOrd="21" destOrd="0" presId="urn:microsoft.com/office/officeart/2005/8/layout/hierarchy2"/>
    <dgm:cxn modelId="{460764EF-D98E-5742-83F9-B849E089386C}" type="presParOf" srcId="{81C8EC31-F39F-3449-9E92-0809D339DF4C}" destId="{3F66E903-FDCA-0443-A504-306136FA43B3}" srcOrd="0" destOrd="0" presId="urn:microsoft.com/office/officeart/2005/8/layout/hierarchy2"/>
    <dgm:cxn modelId="{256505C7-B17D-8744-B728-D579BAB209E3}" type="presParOf" srcId="{81C8EC31-F39F-3449-9E92-0809D339DF4C}" destId="{13B1A74A-BDAB-E140-B77B-D8E673E5E77B}" srcOrd="1" destOrd="0" presId="urn:microsoft.com/office/officeart/2005/8/layout/hierarchy2"/>
    <dgm:cxn modelId="{6598100C-DEA9-DD47-BD1C-C04D382796AC}" type="presParOf" srcId="{5D00E6E3-DABA-714A-9E3D-EBB0D78215B8}" destId="{793AB5F5-B560-7E42-8605-D21469568ED2}" srcOrd="22" destOrd="0" presId="urn:microsoft.com/office/officeart/2005/8/layout/hierarchy2"/>
    <dgm:cxn modelId="{CEBB9E9C-8779-4840-B459-EC6862A5B057}" type="presParOf" srcId="{793AB5F5-B560-7E42-8605-D21469568ED2}" destId="{E07D32A6-FBA6-5442-8885-DCF01C10467D}" srcOrd="0" destOrd="0" presId="urn:microsoft.com/office/officeart/2005/8/layout/hierarchy2"/>
    <dgm:cxn modelId="{E4C83877-45ED-4A47-9B96-D67C46E40A23}" type="presParOf" srcId="{5D00E6E3-DABA-714A-9E3D-EBB0D78215B8}" destId="{D629E480-5C3A-BF43-9A71-746CBF341DA3}" srcOrd="23" destOrd="0" presId="urn:microsoft.com/office/officeart/2005/8/layout/hierarchy2"/>
    <dgm:cxn modelId="{FFDC875B-AD4A-E94D-B745-14B923AA9A55}" type="presParOf" srcId="{D629E480-5C3A-BF43-9A71-746CBF341DA3}" destId="{B8400AD1-BEAE-D849-B14B-8800595A0C44}" srcOrd="0" destOrd="0" presId="urn:microsoft.com/office/officeart/2005/8/layout/hierarchy2"/>
    <dgm:cxn modelId="{BDB39653-3E88-BB4E-8604-DEF529B273E8}" type="presParOf" srcId="{D629E480-5C3A-BF43-9A71-746CBF341DA3}" destId="{5394FF1A-DBBD-574A-B427-9B41EF30C178}" srcOrd="1" destOrd="0" presId="urn:microsoft.com/office/officeart/2005/8/layout/hierarchy2"/>
    <dgm:cxn modelId="{22A91105-3D10-CD49-AC72-7DBBE0B40BAA}" type="presParOf" srcId="{5D00E6E3-DABA-714A-9E3D-EBB0D78215B8}" destId="{5CB6F888-27B6-2245-BC77-1EEAB496119F}" srcOrd="24" destOrd="0" presId="urn:microsoft.com/office/officeart/2005/8/layout/hierarchy2"/>
    <dgm:cxn modelId="{24FEC43F-CAFD-A04A-AD2E-016C6F852273}" type="presParOf" srcId="{5CB6F888-27B6-2245-BC77-1EEAB496119F}" destId="{674617D3-6423-4F4E-8304-ED4156AC8C58}" srcOrd="0" destOrd="0" presId="urn:microsoft.com/office/officeart/2005/8/layout/hierarchy2"/>
    <dgm:cxn modelId="{714AF7AC-453B-4048-BD01-2403DC198254}" type="presParOf" srcId="{5D00E6E3-DABA-714A-9E3D-EBB0D78215B8}" destId="{2055CC66-8857-6F46-B99E-32D08E9A2F29}" srcOrd="25" destOrd="0" presId="urn:microsoft.com/office/officeart/2005/8/layout/hierarchy2"/>
    <dgm:cxn modelId="{9EABD179-6482-DD4B-BF49-53EADC843585}" type="presParOf" srcId="{2055CC66-8857-6F46-B99E-32D08E9A2F29}" destId="{75451B9E-058F-8045-ADEA-277D50B6D086}" srcOrd="0" destOrd="0" presId="urn:microsoft.com/office/officeart/2005/8/layout/hierarchy2"/>
    <dgm:cxn modelId="{DC30F4DB-EA2D-0340-BBCC-85D474AB0947}" type="presParOf" srcId="{2055CC66-8857-6F46-B99E-32D08E9A2F29}" destId="{37179B4C-D6E0-B244-AFFB-FBFCC85B72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8FB622-8F9F-C04F-8138-74A8D158116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BE5B4-426C-4A4A-8F0F-39F52AB653D1}">
      <dgm:prSet/>
      <dgm:spPr/>
      <dgm:t>
        <a:bodyPr/>
        <a:lstStyle/>
        <a:p>
          <a:r>
            <a:rPr lang="zh-CN" smtClean="0"/>
            <a:t>业务安全或运营风险</a:t>
          </a:r>
          <a:endParaRPr lang="zh-CN" altLang="en-US"/>
        </a:p>
      </dgm:t>
    </dgm:pt>
    <dgm:pt modelId="{933EF081-B2BA-004C-978F-C3C47E057C32}" type="parTrans" cxnId="{E9496993-8282-E84C-8809-A3DD54784CD5}">
      <dgm:prSet/>
      <dgm:spPr/>
      <dgm:t>
        <a:bodyPr/>
        <a:lstStyle/>
        <a:p>
          <a:endParaRPr lang="zh-CN" altLang="en-US"/>
        </a:p>
      </dgm:t>
    </dgm:pt>
    <dgm:pt modelId="{A6350F26-A6C8-D042-94F5-E7EF0C441957}" type="sibTrans" cxnId="{E9496993-8282-E84C-8809-A3DD54784CD5}">
      <dgm:prSet/>
      <dgm:spPr/>
      <dgm:t>
        <a:bodyPr/>
        <a:lstStyle/>
        <a:p>
          <a:endParaRPr lang="zh-CN" altLang="en-US"/>
        </a:p>
      </dgm:t>
    </dgm:pt>
    <dgm:pt modelId="{8FC1F17C-040D-AB40-BF2D-6C5DD1B0E605}">
      <dgm:prSet/>
      <dgm:spPr/>
      <dgm:t>
        <a:bodyPr/>
        <a:lstStyle/>
        <a:p>
          <a:r>
            <a:rPr lang="zh-CN" dirty="0" smtClean="0"/>
            <a:t>钓鱼欺诈信息</a:t>
          </a:r>
          <a:endParaRPr lang="zh-CN" altLang="en-US" dirty="0"/>
        </a:p>
      </dgm:t>
    </dgm:pt>
    <dgm:pt modelId="{727CE04D-32FF-D74D-870A-CCDB885BF07B}" type="parTrans" cxnId="{5A4B4B2F-007C-8C4F-A0DA-C5CE5E9D6F70}">
      <dgm:prSet/>
      <dgm:spPr/>
      <dgm:t>
        <a:bodyPr/>
        <a:lstStyle/>
        <a:p>
          <a:endParaRPr lang="zh-CN" altLang="en-US"/>
        </a:p>
      </dgm:t>
    </dgm:pt>
    <dgm:pt modelId="{25F54CE2-5858-D844-9AF2-86E656A6E4F8}" type="sibTrans" cxnId="{5A4B4B2F-007C-8C4F-A0DA-C5CE5E9D6F70}">
      <dgm:prSet/>
      <dgm:spPr/>
      <dgm:t>
        <a:bodyPr/>
        <a:lstStyle/>
        <a:p>
          <a:endParaRPr lang="zh-CN" altLang="en-US"/>
        </a:p>
      </dgm:t>
    </dgm:pt>
    <dgm:pt modelId="{2720D699-17A6-8345-B7D4-76C2C9FC9DE4}">
      <dgm:prSet/>
      <dgm:spPr/>
      <dgm:t>
        <a:bodyPr/>
        <a:lstStyle/>
        <a:p>
          <a:r>
            <a:rPr lang="zh-CN" dirty="0" smtClean="0"/>
            <a:t>账户体系控制不严</a:t>
          </a:r>
          <a:endParaRPr lang="zh-CN" altLang="en-US" dirty="0"/>
        </a:p>
      </dgm:t>
    </dgm:pt>
    <dgm:pt modelId="{3D90B60A-CF8D-254E-84FD-8721D37FBF1F}" type="parTrans" cxnId="{B5E6B1BD-74C2-3044-AB8C-762C0E437544}">
      <dgm:prSet/>
      <dgm:spPr/>
      <dgm:t>
        <a:bodyPr/>
        <a:lstStyle/>
        <a:p>
          <a:endParaRPr lang="zh-CN" altLang="en-US"/>
        </a:p>
      </dgm:t>
    </dgm:pt>
    <dgm:pt modelId="{04C5C76B-CAC8-6545-BF0B-9F864043BD4C}" type="sibTrans" cxnId="{B5E6B1BD-74C2-3044-AB8C-762C0E437544}">
      <dgm:prSet/>
      <dgm:spPr/>
      <dgm:t>
        <a:bodyPr/>
        <a:lstStyle/>
        <a:p>
          <a:endParaRPr lang="zh-CN" altLang="en-US"/>
        </a:p>
      </dgm:t>
    </dgm:pt>
    <dgm:pt modelId="{9CD28D38-1AE7-C145-BDB3-2B2B2EA54AC2}">
      <dgm:prSet/>
      <dgm:spPr/>
      <dgm:t>
        <a:bodyPr/>
        <a:lstStyle/>
        <a:p>
          <a:r>
            <a:rPr lang="zh-CN" dirty="0" smtClean="0"/>
            <a:t>内容安全</a:t>
          </a:r>
          <a:endParaRPr lang="zh-CN" altLang="en-US" dirty="0"/>
        </a:p>
      </dgm:t>
    </dgm:pt>
    <dgm:pt modelId="{A736A181-3DDC-204E-96E5-082816DA47D5}" type="parTrans" cxnId="{FD8D33C4-009B-7C4C-BC80-CA51A759B18B}">
      <dgm:prSet/>
      <dgm:spPr/>
      <dgm:t>
        <a:bodyPr/>
        <a:lstStyle/>
        <a:p>
          <a:endParaRPr lang="zh-CN" altLang="en-US"/>
        </a:p>
      </dgm:t>
    </dgm:pt>
    <dgm:pt modelId="{5582D39F-154B-9D43-A97A-5D171EFD2608}" type="sibTrans" cxnId="{FD8D33C4-009B-7C4C-BC80-CA51A759B18B}">
      <dgm:prSet/>
      <dgm:spPr/>
      <dgm:t>
        <a:bodyPr/>
        <a:lstStyle/>
        <a:p>
          <a:endParaRPr lang="zh-CN" altLang="en-US"/>
        </a:p>
      </dgm:t>
    </dgm:pt>
    <dgm:pt modelId="{563CF810-83E1-C642-BBB0-C9B8F443C017}">
      <dgm:prSet/>
      <dgm:spPr/>
      <dgm:t>
        <a:bodyPr/>
        <a:lstStyle/>
        <a:p>
          <a:r>
            <a:rPr lang="zh-CN" dirty="0" smtClean="0"/>
            <a:t>恶意信息传播</a:t>
          </a:r>
          <a:endParaRPr lang="zh-CN" altLang="en-US" dirty="0"/>
        </a:p>
      </dgm:t>
    </dgm:pt>
    <dgm:pt modelId="{6CF2C236-EBEC-6340-ADA2-2487CCF709CC}" type="parTrans" cxnId="{A20F6873-BB78-7D4A-8941-B186E60F6FE8}">
      <dgm:prSet/>
      <dgm:spPr/>
      <dgm:t>
        <a:bodyPr/>
        <a:lstStyle/>
        <a:p>
          <a:endParaRPr lang="zh-CN" altLang="en-US"/>
        </a:p>
      </dgm:t>
    </dgm:pt>
    <dgm:pt modelId="{A9089806-386D-9747-8D82-59C461F10420}" type="sibTrans" cxnId="{A20F6873-BB78-7D4A-8941-B186E60F6FE8}">
      <dgm:prSet/>
      <dgm:spPr/>
      <dgm:t>
        <a:bodyPr/>
        <a:lstStyle/>
        <a:p>
          <a:endParaRPr lang="zh-CN" altLang="en-US"/>
        </a:p>
      </dgm:t>
    </dgm:pt>
    <dgm:pt modelId="{4B950B03-8FE1-964D-9037-45423B85F5F3}" type="pres">
      <dgm:prSet presAssocID="{F18FB622-8F9F-C04F-8138-74A8D158116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6F5DDB-5C72-F14E-8417-39B87CC31132}" type="pres">
      <dgm:prSet presAssocID="{6ECBE5B4-426C-4A4A-8F0F-39F52AB653D1}" presName="root1" presStyleCnt="0"/>
      <dgm:spPr/>
    </dgm:pt>
    <dgm:pt modelId="{963B815B-DA4D-A049-A68D-4250D1BDB4DE}" type="pres">
      <dgm:prSet presAssocID="{6ECBE5B4-426C-4A4A-8F0F-39F52AB653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C759B1-4BFC-CC45-8018-54A8C62BC4F0}" type="pres">
      <dgm:prSet presAssocID="{6ECBE5B4-426C-4A4A-8F0F-39F52AB653D1}" presName="level2hierChild" presStyleCnt="0"/>
      <dgm:spPr/>
    </dgm:pt>
    <dgm:pt modelId="{D8C9A93C-41A8-4340-93A8-6DFB1C610D9C}" type="pres">
      <dgm:prSet presAssocID="{727CE04D-32FF-D74D-870A-CCDB885BF07B}" presName="conn2-1" presStyleLbl="parChTrans1D2" presStyleIdx="0" presStyleCnt="4"/>
      <dgm:spPr/>
    </dgm:pt>
    <dgm:pt modelId="{D03250A7-1BD9-BA4A-AAB4-AA59FE5C413B}" type="pres">
      <dgm:prSet presAssocID="{727CE04D-32FF-D74D-870A-CCDB885BF07B}" presName="connTx" presStyleLbl="parChTrans1D2" presStyleIdx="0" presStyleCnt="4"/>
      <dgm:spPr/>
    </dgm:pt>
    <dgm:pt modelId="{1B85A9C2-02A1-C94F-9A7C-DF109850F724}" type="pres">
      <dgm:prSet presAssocID="{8FC1F17C-040D-AB40-BF2D-6C5DD1B0E605}" presName="root2" presStyleCnt="0"/>
      <dgm:spPr/>
    </dgm:pt>
    <dgm:pt modelId="{8B4E7205-DBBB-6846-B8F9-52ED774D096F}" type="pres">
      <dgm:prSet presAssocID="{8FC1F17C-040D-AB40-BF2D-6C5DD1B0E605}" presName="LevelTwoTextNode" presStyleLbl="node2" presStyleIdx="0" presStyleCnt="4">
        <dgm:presLayoutVars>
          <dgm:chPref val="3"/>
        </dgm:presLayoutVars>
      </dgm:prSet>
      <dgm:spPr/>
    </dgm:pt>
    <dgm:pt modelId="{80F8C8BA-5C3B-5A44-A4D9-4A10C19469EA}" type="pres">
      <dgm:prSet presAssocID="{8FC1F17C-040D-AB40-BF2D-6C5DD1B0E605}" presName="level3hierChild" presStyleCnt="0"/>
      <dgm:spPr/>
    </dgm:pt>
    <dgm:pt modelId="{E23A8E64-992F-C04B-8C50-C69B950AD168}" type="pres">
      <dgm:prSet presAssocID="{3D90B60A-CF8D-254E-84FD-8721D37FBF1F}" presName="conn2-1" presStyleLbl="parChTrans1D2" presStyleIdx="1" presStyleCnt="4"/>
      <dgm:spPr/>
    </dgm:pt>
    <dgm:pt modelId="{3788B245-9DAF-9940-A5B7-FA4F32A594C8}" type="pres">
      <dgm:prSet presAssocID="{3D90B60A-CF8D-254E-84FD-8721D37FBF1F}" presName="connTx" presStyleLbl="parChTrans1D2" presStyleIdx="1" presStyleCnt="4"/>
      <dgm:spPr/>
    </dgm:pt>
    <dgm:pt modelId="{9E7D1B58-C19D-8C41-8257-0329F88B61AB}" type="pres">
      <dgm:prSet presAssocID="{2720D699-17A6-8345-B7D4-76C2C9FC9DE4}" presName="root2" presStyleCnt="0"/>
      <dgm:spPr/>
    </dgm:pt>
    <dgm:pt modelId="{B56240B9-3716-1145-A51B-B8DF8FE934B6}" type="pres">
      <dgm:prSet presAssocID="{2720D699-17A6-8345-B7D4-76C2C9FC9DE4}" presName="LevelTwoTextNode" presStyleLbl="node2" presStyleIdx="1" presStyleCnt="4">
        <dgm:presLayoutVars>
          <dgm:chPref val="3"/>
        </dgm:presLayoutVars>
      </dgm:prSet>
      <dgm:spPr/>
    </dgm:pt>
    <dgm:pt modelId="{F54D515E-3E93-C74C-9EEA-ABC2525C7405}" type="pres">
      <dgm:prSet presAssocID="{2720D699-17A6-8345-B7D4-76C2C9FC9DE4}" presName="level3hierChild" presStyleCnt="0"/>
      <dgm:spPr/>
    </dgm:pt>
    <dgm:pt modelId="{AE2EFC0E-8DDD-914E-B487-2CD8F41BC719}" type="pres">
      <dgm:prSet presAssocID="{A736A181-3DDC-204E-96E5-082816DA47D5}" presName="conn2-1" presStyleLbl="parChTrans1D2" presStyleIdx="2" presStyleCnt="4"/>
      <dgm:spPr/>
    </dgm:pt>
    <dgm:pt modelId="{5EAC189E-2002-C24F-94A3-4B0E7C7C866E}" type="pres">
      <dgm:prSet presAssocID="{A736A181-3DDC-204E-96E5-082816DA47D5}" presName="connTx" presStyleLbl="parChTrans1D2" presStyleIdx="2" presStyleCnt="4"/>
      <dgm:spPr/>
    </dgm:pt>
    <dgm:pt modelId="{5E53B00F-B9C3-F64F-90BD-1C54352BC3DA}" type="pres">
      <dgm:prSet presAssocID="{9CD28D38-1AE7-C145-BDB3-2B2B2EA54AC2}" presName="root2" presStyleCnt="0"/>
      <dgm:spPr/>
    </dgm:pt>
    <dgm:pt modelId="{1A509955-59D0-A144-B35A-06FB26D8F8DA}" type="pres">
      <dgm:prSet presAssocID="{9CD28D38-1AE7-C145-BDB3-2B2B2EA54AC2}" presName="LevelTwoTextNode" presStyleLbl="node2" presStyleIdx="2" presStyleCnt="4">
        <dgm:presLayoutVars>
          <dgm:chPref val="3"/>
        </dgm:presLayoutVars>
      </dgm:prSet>
      <dgm:spPr/>
    </dgm:pt>
    <dgm:pt modelId="{4AD62428-FA23-914E-BFF6-B788ABB96E3C}" type="pres">
      <dgm:prSet presAssocID="{9CD28D38-1AE7-C145-BDB3-2B2B2EA54AC2}" presName="level3hierChild" presStyleCnt="0"/>
      <dgm:spPr/>
    </dgm:pt>
    <dgm:pt modelId="{C24CBA09-D625-A142-AC5E-9E2EB15D43A2}" type="pres">
      <dgm:prSet presAssocID="{6CF2C236-EBEC-6340-ADA2-2487CCF709CC}" presName="conn2-1" presStyleLbl="parChTrans1D2" presStyleIdx="3" presStyleCnt="4"/>
      <dgm:spPr/>
    </dgm:pt>
    <dgm:pt modelId="{1EE6C714-1F03-334C-AE45-EA54532F189D}" type="pres">
      <dgm:prSet presAssocID="{6CF2C236-EBEC-6340-ADA2-2487CCF709CC}" presName="connTx" presStyleLbl="parChTrans1D2" presStyleIdx="3" presStyleCnt="4"/>
      <dgm:spPr/>
    </dgm:pt>
    <dgm:pt modelId="{32677A73-BC38-1143-A083-E808CC5A917B}" type="pres">
      <dgm:prSet presAssocID="{563CF810-83E1-C642-BBB0-C9B8F443C017}" presName="root2" presStyleCnt="0"/>
      <dgm:spPr/>
    </dgm:pt>
    <dgm:pt modelId="{4FE294F0-F2F7-9246-9C8A-FB3804AC3DD0}" type="pres">
      <dgm:prSet presAssocID="{563CF810-83E1-C642-BBB0-C9B8F443C017}" presName="LevelTwoTextNode" presStyleLbl="node2" presStyleIdx="3" presStyleCnt="4">
        <dgm:presLayoutVars>
          <dgm:chPref val="3"/>
        </dgm:presLayoutVars>
      </dgm:prSet>
      <dgm:spPr/>
    </dgm:pt>
    <dgm:pt modelId="{0DD081E6-DB4C-C54A-998B-06F1B9930D96}" type="pres">
      <dgm:prSet presAssocID="{563CF810-83E1-C642-BBB0-C9B8F443C017}" presName="level3hierChild" presStyleCnt="0"/>
      <dgm:spPr/>
    </dgm:pt>
  </dgm:ptLst>
  <dgm:cxnLst>
    <dgm:cxn modelId="{40278EED-C773-C942-9254-4A834C56ECE4}" type="presOf" srcId="{6CF2C236-EBEC-6340-ADA2-2487CCF709CC}" destId="{C24CBA09-D625-A142-AC5E-9E2EB15D43A2}" srcOrd="0" destOrd="0" presId="urn:microsoft.com/office/officeart/2005/8/layout/hierarchy2"/>
    <dgm:cxn modelId="{C4BA1C14-B510-D244-BC8F-22AA7B6AFE07}" type="presOf" srcId="{6ECBE5B4-426C-4A4A-8F0F-39F52AB653D1}" destId="{963B815B-DA4D-A049-A68D-4250D1BDB4DE}" srcOrd="0" destOrd="0" presId="urn:microsoft.com/office/officeart/2005/8/layout/hierarchy2"/>
    <dgm:cxn modelId="{E4BA7FF7-6E23-B64F-AF0A-37CA8A74D41A}" type="presOf" srcId="{3D90B60A-CF8D-254E-84FD-8721D37FBF1F}" destId="{3788B245-9DAF-9940-A5B7-FA4F32A594C8}" srcOrd="1" destOrd="0" presId="urn:microsoft.com/office/officeart/2005/8/layout/hierarchy2"/>
    <dgm:cxn modelId="{FD8D33C4-009B-7C4C-BC80-CA51A759B18B}" srcId="{6ECBE5B4-426C-4A4A-8F0F-39F52AB653D1}" destId="{9CD28D38-1AE7-C145-BDB3-2B2B2EA54AC2}" srcOrd="2" destOrd="0" parTransId="{A736A181-3DDC-204E-96E5-082816DA47D5}" sibTransId="{5582D39F-154B-9D43-A97A-5D171EFD2608}"/>
    <dgm:cxn modelId="{A20F6873-BB78-7D4A-8941-B186E60F6FE8}" srcId="{6ECBE5B4-426C-4A4A-8F0F-39F52AB653D1}" destId="{563CF810-83E1-C642-BBB0-C9B8F443C017}" srcOrd="3" destOrd="0" parTransId="{6CF2C236-EBEC-6340-ADA2-2487CCF709CC}" sibTransId="{A9089806-386D-9747-8D82-59C461F10420}"/>
    <dgm:cxn modelId="{5A4B4B2F-007C-8C4F-A0DA-C5CE5E9D6F70}" srcId="{6ECBE5B4-426C-4A4A-8F0F-39F52AB653D1}" destId="{8FC1F17C-040D-AB40-BF2D-6C5DD1B0E605}" srcOrd="0" destOrd="0" parTransId="{727CE04D-32FF-D74D-870A-CCDB885BF07B}" sibTransId="{25F54CE2-5858-D844-9AF2-86E656A6E4F8}"/>
    <dgm:cxn modelId="{BB607E2C-34F0-684F-B165-2B175DAE08D9}" type="presOf" srcId="{727CE04D-32FF-D74D-870A-CCDB885BF07B}" destId="{D8C9A93C-41A8-4340-93A8-6DFB1C610D9C}" srcOrd="0" destOrd="0" presId="urn:microsoft.com/office/officeart/2005/8/layout/hierarchy2"/>
    <dgm:cxn modelId="{E9496993-8282-E84C-8809-A3DD54784CD5}" srcId="{F18FB622-8F9F-C04F-8138-74A8D158116A}" destId="{6ECBE5B4-426C-4A4A-8F0F-39F52AB653D1}" srcOrd="0" destOrd="0" parTransId="{933EF081-B2BA-004C-978F-C3C47E057C32}" sibTransId="{A6350F26-A6C8-D042-94F5-E7EF0C441957}"/>
    <dgm:cxn modelId="{D3322B9C-5779-D74A-A01A-6C553A3E6945}" type="presOf" srcId="{A736A181-3DDC-204E-96E5-082816DA47D5}" destId="{AE2EFC0E-8DDD-914E-B487-2CD8F41BC719}" srcOrd="0" destOrd="0" presId="urn:microsoft.com/office/officeart/2005/8/layout/hierarchy2"/>
    <dgm:cxn modelId="{B4F76256-328D-9940-92DD-BA8975A0AC17}" type="presOf" srcId="{3D90B60A-CF8D-254E-84FD-8721D37FBF1F}" destId="{E23A8E64-992F-C04B-8C50-C69B950AD168}" srcOrd="0" destOrd="0" presId="urn:microsoft.com/office/officeart/2005/8/layout/hierarchy2"/>
    <dgm:cxn modelId="{17E9AFDE-5BDB-DF42-884B-2CD0C91112D7}" type="presOf" srcId="{F18FB622-8F9F-C04F-8138-74A8D158116A}" destId="{4B950B03-8FE1-964D-9037-45423B85F5F3}" srcOrd="0" destOrd="0" presId="urn:microsoft.com/office/officeart/2005/8/layout/hierarchy2"/>
    <dgm:cxn modelId="{3D666199-60FD-6543-B7C8-868368916845}" type="presOf" srcId="{563CF810-83E1-C642-BBB0-C9B8F443C017}" destId="{4FE294F0-F2F7-9246-9C8A-FB3804AC3DD0}" srcOrd="0" destOrd="0" presId="urn:microsoft.com/office/officeart/2005/8/layout/hierarchy2"/>
    <dgm:cxn modelId="{A880B865-EF10-6E47-A40B-2D3A1E0BD8CD}" type="presOf" srcId="{9CD28D38-1AE7-C145-BDB3-2B2B2EA54AC2}" destId="{1A509955-59D0-A144-B35A-06FB26D8F8DA}" srcOrd="0" destOrd="0" presId="urn:microsoft.com/office/officeart/2005/8/layout/hierarchy2"/>
    <dgm:cxn modelId="{99891CF0-5FD3-294C-BA9A-B910684F1F05}" type="presOf" srcId="{6CF2C236-EBEC-6340-ADA2-2487CCF709CC}" destId="{1EE6C714-1F03-334C-AE45-EA54532F189D}" srcOrd="1" destOrd="0" presId="urn:microsoft.com/office/officeart/2005/8/layout/hierarchy2"/>
    <dgm:cxn modelId="{584E1CAC-6ECC-834A-98EA-987B5383A087}" type="presOf" srcId="{2720D699-17A6-8345-B7D4-76C2C9FC9DE4}" destId="{B56240B9-3716-1145-A51B-B8DF8FE934B6}" srcOrd="0" destOrd="0" presId="urn:microsoft.com/office/officeart/2005/8/layout/hierarchy2"/>
    <dgm:cxn modelId="{FB132E6F-E4D8-604A-B162-D4B45989280A}" type="presOf" srcId="{727CE04D-32FF-D74D-870A-CCDB885BF07B}" destId="{D03250A7-1BD9-BA4A-AAB4-AA59FE5C413B}" srcOrd="1" destOrd="0" presId="urn:microsoft.com/office/officeart/2005/8/layout/hierarchy2"/>
    <dgm:cxn modelId="{B5E6B1BD-74C2-3044-AB8C-762C0E437544}" srcId="{6ECBE5B4-426C-4A4A-8F0F-39F52AB653D1}" destId="{2720D699-17A6-8345-B7D4-76C2C9FC9DE4}" srcOrd="1" destOrd="0" parTransId="{3D90B60A-CF8D-254E-84FD-8721D37FBF1F}" sibTransId="{04C5C76B-CAC8-6545-BF0B-9F864043BD4C}"/>
    <dgm:cxn modelId="{70D30344-3294-D141-9AC0-5620AB569CC9}" type="presOf" srcId="{A736A181-3DDC-204E-96E5-082816DA47D5}" destId="{5EAC189E-2002-C24F-94A3-4B0E7C7C866E}" srcOrd="1" destOrd="0" presId="urn:microsoft.com/office/officeart/2005/8/layout/hierarchy2"/>
    <dgm:cxn modelId="{2F450050-6DF7-CC48-B5C2-F9D6E7FE64EE}" type="presOf" srcId="{8FC1F17C-040D-AB40-BF2D-6C5DD1B0E605}" destId="{8B4E7205-DBBB-6846-B8F9-52ED774D096F}" srcOrd="0" destOrd="0" presId="urn:microsoft.com/office/officeart/2005/8/layout/hierarchy2"/>
    <dgm:cxn modelId="{03ACD6C7-FF53-AB48-966D-DA0663D6EE7B}" type="presParOf" srcId="{4B950B03-8FE1-964D-9037-45423B85F5F3}" destId="{5D6F5DDB-5C72-F14E-8417-39B87CC31132}" srcOrd="0" destOrd="0" presId="urn:microsoft.com/office/officeart/2005/8/layout/hierarchy2"/>
    <dgm:cxn modelId="{122B75D7-BC92-B444-837A-6B9088C0ECBD}" type="presParOf" srcId="{5D6F5DDB-5C72-F14E-8417-39B87CC31132}" destId="{963B815B-DA4D-A049-A68D-4250D1BDB4DE}" srcOrd="0" destOrd="0" presId="urn:microsoft.com/office/officeart/2005/8/layout/hierarchy2"/>
    <dgm:cxn modelId="{C890785B-D731-3547-BC30-3CE952F8EC4F}" type="presParOf" srcId="{5D6F5DDB-5C72-F14E-8417-39B87CC31132}" destId="{3FC759B1-4BFC-CC45-8018-54A8C62BC4F0}" srcOrd="1" destOrd="0" presId="urn:microsoft.com/office/officeart/2005/8/layout/hierarchy2"/>
    <dgm:cxn modelId="{CCF00D3F-106F-894C-A87C-427463B33A50}" type="presParOf" srcId="{3FC759B1-4BFC-CC45-8018-54A8C62BC4F0}" destId="{D8C9A93C-41A8-4340-93A8-6DFB1C610D9C}" srcOrd="0" destOrd="0" presId="urn:microsoft.com/office/officeart/2005/8/layout/hierarchy2"/>
    <dgm:cxn modelId="{CBA16B6B-E8D5-3445-B329-7AAFC5444144}" type="presParOf" srcId="{D8C9A93C-41A8-4340-93A8-6DFB1C610D9C}" destId="{D03250A7-1BD9-BA4A-AAB4-AA59FE5C413B}" srcOrd="0" destOrd="0" presId="urn:microsoft.com/office/officeart/2005/8/layout/hierarchy2"/>
    <dgm:cxn modelId="{82BC2607-2666-9D4F-8F31-2D581F6170F0}" type="presParOf" srcId="{3FC759B1-4BFC-CC45-8018-54A8C62BC4F0}" destId="{1B85A9C2-02A1-C94F-9A7C-DF109850F724}" srcOrd="1" destOrd="0" presId="urn:microsoft.com/office/officeart/2005/8/layout/hierarchy2"/>
    <dgm:cxn modelId="{C76C1097-39EE-2E45-87F1-90CF30F249B7}" type="presParOf" srcId="{1B85A9C2-02A1-C94F-9A7C-DF109850F724}" destId="{8B4E7205-DBBB-6846-B8F9-52ED774D096F}" srcOrd="0" destOrd="0" presId="urn:microsoft.com/office/officeart/2005/8/layout/hierarchy2"/>
    <dgm:cxn modelId="{D906A5D0-E401-324C-9119-1CA5E319D34F}" type="presParOf" srcId="{1B85A9C2-02A1-C94F-9A7C-DF109850F724}" destId="{80F8C8BA-5C3B-5A44-A4D9-4A10C19469EA}" srcOrd="1" destOrd="0" presId="urn:microsoft.com/office/officeart/2005/8/layout/hierarchy2"/>
    <dgm:cxn modelId="{39473DA5-C316-8B4B-B6F8-9545F63226FE}" type="presParOf" srcId="{3FC759B1-4BFC-CC45-8018-54A8C62BC4F0}" destId="{E23A8E64-992F-C04B-8C50-C69B950AD168}" srcOrd="2" destOrd="0" presId="urn:microsoft.com/office/officeart/2005/8/layout/hierarchy2"/>
    <dgm:cxn modelId="{1C9E6DF7-E31D-AE48-92FA-BA276EAC32C3}" type="presParOf" srcId="{E23A8E64-992F-C04B-8C50-C69B950AD168}" destId="{3788B245-9DAF-9940-A5B7-FA4F32A594C8}" srcOrd="0" destOrd="0" presId="urn:microsoft.com/office/officeart/2005/8/layout/hierarchy2"/>
    <dgm:cxn modelId="{ACFFCE76-53DF-2949-B834-05964880D68D}" type="presParOf" srcId="{3FC759B1-4BFC-CC45-8018-54A8C62BC4F0}" destId="{9E7D1B58-C19D-8C41-8257-0329F88B61AB}" srcOrd="3" destOrd="0" presId="urn:microsoft.com/office/officeart/2005/8/layout/hierarchy2"/>
    <dgm:cxn modelId="{02E59786-C579-D143-8FD0-B1A112EF890B}" type="presParOf" srcId="{9E7D1B58-C19D-8C41-8257-0329F88B61AB}" destId="{B56240B9-3716-1145-A51B-B8DF8FE934B6}" srcOrd="0" destOrd="0" presId="urn:microsoft.com/office/officeart/2005/8/layout/hierarchy2"/>
    <dgm:cxn modelId="{71EC8223-7D9C-3B49-9F44-0F6E5B9B9CCC}" type="presParOf" srcId="{9E7D1B58-C19D-8C41-8257-0329F88B61AB}" destId="{F54D515E-3E93-C74C-9EEA-ABC2525C7405}" srcOrd="1" destOrd="0" presId="urn:microsoft.com/office/officeart/2005/8/layout/hierarchy2"/>
    <dgm:cxn modelId="{9B3B3BDF-85B2-C242-A044-6BDB951C7952}" type="presParOf" srcId="{3FC759B1-4BFC-CC45-8018-54A8C62BC4F0}" destId="{AE2EFC0E-8DDD-914E-B487-2CD8F41BC719}" srcOrd="4" destOrd="0" presId="urn:microsoft.com/office/officeart/2005/8/layout/hierarchy2"/>
    <dgm:cxn modelId="{E390A5A3-77D0-1143-90C6-23FEE6CB12F8}" type="presParOf" srcId="{AE2EFC0E-8DDD-914E-B487-2CD8F41BC719}" destId="{5EAC189E-2002-C24F-94A3-4B0E7C7C866E}" srcOrd="0" destOrd="0" presId="urn:microsoft.com/office/officeart/2005/8/layout/hierarchy2"/>
    <dgm:cxn modelId="{92F920CC-03C8-6545-A29B-A96C93C17C08}" type="presParOf" srcId="{3FC759B1-4BFC-CC45-8018-54A8C62BC4F0}" destId="{5E53B00F-B9C3-F64F-90BD-1C54352BC3DA}" srcOrd="5" destOrd="0" presId="urn:microsoft.com/office/officeart/2005/8/layout/hierarchy2"/>
    <dgm:cxn modelId="{FE198EC8-8B05-0A47-AA21-4B253423BD09}" type="presParOf" srcId="{5E53B00F-B9C3-F64F-90BD-1C54352BC3DA}" destId="{1A509955-59D0-A144-B35A-06FB26D8F8DA}" srcOrd="0" destOrd="0" presId="urn:microsoft.com/office/officeart/2005/8/layout/hierarchy2"/>
    <dgm:cxn modelId="{D4755DD4-1E39-E340-853A-CB4B9E2816E5}" type="presParOf" srcId="{5E53B00F-B9C3-F64F-90BD-1C54352BC3DA}" destId="{4AD62428-FA23-914E-BFF6-B788ABB96E3C}" srcOrd="1" destOrd="0" presId="urn:microsoft.com/office/officeart/2005/8/layout/hierarchy2"/>
    <dgm:cxn modelId="{94539571-3A19-544E-8347-44317837F25E}" type="presParOf" srcId="{3FC759B1-4BFC-CC45-8018-54A8C62BC4F0}" destId="{C24CBA09-D625-A142-AC5E-9E2EB15D43A2}" srcOrd="6" destOrd="0" presId="urn:microsoft.com/office/officeart/2005/8/layout/hierarchy2"/>
    <dgm:cxn modelId="{AFE278E9-DE55-F24B-BB87-256E70185050}" type="presParOf" srcId="{C24CBA09-D625-A142-AC5E-9E2EB15D43A2}" destId="{1EE6C714-1F03-334C-AE45-EA54532F189D}" srcOrd="0" destOrd="0" presId="urn:microsoft.com/office/officeart/2005/8/layout/hierarchy2"/>
    <dgm:cxn modelId="{46628DD1-64B6-4C4A-B93F-C33DF87D2711}" type="presParOf" srcId="{3FC759B1-4BFC-CC45-8018-54A8C62BC4F0}" destId="{32677A73-BC38-1143-A083-E808CC5A917B}" srcOrd="7" destOrd="0" presId="urn:microsoft.com/office/officeart/2005/8/layout/hierarchy2"/>
    <dgm:cxn modelId="{3482518E-A897-B942-82D4-06645F93F9CB}" type="presParOf" srcId="{32677A73-BC38-1143-A083-E808CC5A917B}" destId="{4FE294F0-F2F7-9246-9C8A-FB3804AC3DD0}" srcOrd="0" destOrd="0" presId="urn:microsoft.com/office/officeart/2005/8/layout/hierarchy2"/>
    <dgm:cxn modelId="{79BBF8D0-A367-C44A-AC07-FB566466C238}" type="presParOf" srcId="{32677A73-BC38-1143-A083-E808CC5A917B}" destId="{0DD081E6-DB4C-C54A-998B-06F1B9930D9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89163D-741C-F84C-BEEB-49F3CD5BDE1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910119-66C8-524B-9874-31A3340DF4D0}">
      <dgm:prSet/>
      <dgm:spPr/>
      <dgm:t>
        <a:bodyPr/>
        <a:lstStyle/>
        <a:p>
          <a:r>
            <a:rPr lang="zh-CN" smtClean="0"/>
            <a:t>安全事件或安全情报</a:t>
          </a:r>
          <a:endParaRPr lang="zh-CN" altLang="en-US"/>
        </a:p>
      </dgm:t>
    </dgm:pt>
    <dgm:pt modelId="{17566C7C-EF1D-C741-AAD1-68E4F4D506E6}" type="parTrans" cxnId="{44CC1E96-A321-FD43-B34E-9786B0A5B925}">
      <dgm:prSet/>
      <dgm:spPr/>
      <dgm:t>
        <a:bodyPr/>
        <a:lstStyle/>
        <a:p>
          <a:endParaRPr lang="zh-CN" altLang="en-US"/>
        </a:p>
      </dgm:t>
    </dgm:pt>
    <dgm:pt modelId="{EC06BE80-D461-9545-8FF6-899713F3633C}" type="sibTrans" cxnId="{44CC1E96-A321-FD43-B34E-9786B0A5B925}">
      <dgm:prSet/>
      <dgm:spPr/>
      <dgm:t>
        <a:bodyPr/>
        <a:lstStyle/>
        <a:p>
          <a:endParaRPr lang="zh-CN" altLang="en-US"/>
        </a:p>
      </dgm:t>
    </dgm:pt>
    <dgm:pt modelId="{00C97E20-E498-2F4B-80FA-181F794660FE}">
      <dgm:prSet/>
      <dgm:spPr/>
      <dgm:t>
        <a:bodyPr/>
        <a:lstStyle/>
        <a:p>
          <a:r>
            <a:rPr lang="zh-CN" dirty="0" smtClean="0"/>
            <a:t>内部绝密信息泄漏</a:t>
          </a:r>
          <a:endParaRPr lang="zh-CN" altLang="en-US" dirty="0"/>
        </a:p>
      </dgm:t>
    </dgm:pt>
    <dgm:pt modelId="{1F3DF74D-3224-8349-B11B-2CB2639B6B43}" type="parTrans" cxnId="{FDE37B2C-AE8F-CC4F-82F0-C9178D8405D9}">
      <dgm:prSet/>
      <dgm:spPr/>
      <dgm:t>
        <a:bodyPr/>
        <a:lstStyle/>
        <a:p>
          <a:endParaRPr lang="zh-CN" altLang="en-US"/>
        </a:p>
      </dgm:t>
    </dgm:pt>
    <dgm:pt modelId="{DB00F3B8-857C-4242-AB7E-09C6CAF49008}" type="sibTrans" cxnId="{FDE37B2C-AE8F-CC4F-82F0-C9178D8405D9}">
      <dgm:prSet/>
      <dgm:spPr/>
      <dgm:t>
        <a:bodyPr/>
        <a:lstStyle/>
        <a:p>
          <a:endParaRPr lang="zh-CN" altLang="en-US"/>
        </a:p>
      </dgm:t>
    </dgm:pt>
    <dgm:pt modelId="{E9226965-3601-0D4A-889C-1DD4CF9E5F29}">
      <dgm:prSet/>
      <dgm:spPr/>
      <dgm:t>
        <a:bodyPr/>
        <a:lstStyle/>
        <a:p>
          <a:r>
            <a:rPr lang="zh-CN" dirty="0" smtClean="0"/>
            <a:t>用户资料大量泄漏</a:t>
          </a:r>
          <a:endParaRPr lang="zh-CN" altLang="en-US" dirty="0"/>
        </a:p>
      </dgm:t>
    </dgm:pt>
    <dgm:pt modelId="{A31853D1-3DCA-4F4E-A402-ED77B62F4009}" type="parTrans" cxnId="{DAB2EB1B-905C-4843-94A9-3396234A0702}">
      <dgm:prSet/>
      <dgm:spPr/>
      <dgm:t>
        <a:bodyPr/>
        <a:lstStyle/>
        <a:p>
          <a:endParaRPr lang="zh-CN" altLang="en-US"/>
        </a:p>
      </dgm:t>
    </dgm:pt>
    <dgm:pt modelId="{85F1E6BC-47C4-7146-9C4D-B21279F71AAB}" type="sibTrans" cxnId="{DAB2EB1B-905C-4843-94A9-3396234A0702}">
      <dgm:prSet/>
      <dgm:spPr/>
      <dgm:t>
        <a:bodyPr/>
        <a:lstStyle/>
        <a:p>
          <a:endParaRPr lang="zh-CN" altLang="en-US"/>
        </a:p>
      </dgm:t>
    </dgm:pt>
    <dgm:pt modelId="{C67111FA-73B4-9040-9939-F457F56E1A47}">
      <dgm:prSet/>
      <dgm:spPr/>
      <dgm:t>
        <a:bodyPr/>
        <a:lstStyle/>
        <a:p>
          <a:r>
            <a:rPr lang="zh-CN" dirty="0" smtClean="0"/>
            <a:t>成功的入侵事件</a:t>
          </a:r>
          <a:endParaRPr lang="zh-CN" altLang="en-US" dirty="0"/>
        </a:p>
      </dgm:t>
    </dgm:pt>
    <dgm:pt modelId="{1F06ECD5-C57D-2341-A767-6CA2FDA56EF1}" type="parTrans" cxnId="{1EA1D139-C7EA-A04A-908E-2030D1789F84}">
      <dgm:prSet/>
      <dgm:spPr/>
      <dgm:t>
        <a:bodyPr/>
        <a:lstStyle/>
        <a:p>
          <a:endParaRPr lang="zh-CN" altLang="en-US"/>
        </a:p>
      </dgm:t>
    </dgm:pt>
    <dgm:pt modelId="{3123A519-84AD-3541-9C7E-A59778F9006E}" type="sibTrans" cxnId="{1EA1D139-C7EA-A04A-908E-2030D1789F84}">
      <dgm:prSet/>
      <dgm:spPr/>
      <dgm:t>
        <a:bodyPr/>
        <a:lstStyle/>
        <a:p>
          <a:endParaRPr lang="zh-CN" altLang="en-US"/>
        </a:p>
      </dgm:t>
    </dgm:pt>
    <dgm:pt modelId="{E72A8F78-793B-C148-9788-C70A19C50AB9}" type="pres">
      <dgm:prSet presAssocID="{5D89163D-741C-F84C-BEEB-49F3CD5BDE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8E30E6-C902-2645-B31B-87F0246963B0}" type="pres">
      <dgm:prSet presAssocID="{A6910119-66C8-524B-9874-31A3340DF4D0}" presName="root1" presStyleCnt="0"/>
      <dgm:spPr/>
    </dgm:pt>
    <dgm:pt modelId="{4BF6B039-79DA-D54B-8DB2-C5428853A1C0}" type="pres">
      <dgm:prSet presAssocID="{A6910119-66C8-524B-9874-31A3340DF4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F87427-2C10-C147-BE5D-7E89E0329B8D}" type="pres">
      <dgm:prSet presAssocID="{A6910119-66C8-524B-9874-31A3340DF4D0}" presName="level2hierChild" presStyleCnt="0"/>
      <dgm:spPr/>
    </dgm:pt>
    <dgm:pt modelId="{43BB3E13-459C-794C-979E-D3D974EBBE05}" type="pres">
      <dgm:prSet presAssocID="{1F3DF74D-3224-8349-B11B-2CB2639B6B43}" presName="conn2-1" presStyleLbl="parChTrans1D2" presStyleIdx="0" presStyleCnt="3"/>
      <dgm:spPr/>
    </dgm:pt>
    <dgm:pt modelId="{D9DDDF3F-9944-7B47-94D2-02DE3F8441D2}" type="pres">
      <dgm:prSet presAssocID="{1F3DF74D-3224-8349-B11B-2CB2639B6B43}" presName="connTx" presStyleLbl="parChTrans1D2" presStyleIdx="0" presStyleCnt="3"/>
      <dgm:spPr/>
    </dgm:pt>
    <dgm:pt modelId="{EB1BEF40-CCF8-594C-A34E-DC846456A59A}" type="pres">
      <dgm:prSet presAssocID="{00C97E20-E498-2F4B-80FA-181F794660FE}" presName="root2" presStyleCnt="0"/>
      <dgm:spPr/>
    </dgm:pt>
    <dgm:pt modelId="{B9757C25-986D-C341-A27F-D6A077A9AB41}" type="pres">
      <dgm:prSet presAssocID="{00C97E20-E498-2F4B-80FA-181F794660FE}" presName="LevelTwoTextNode" presStyleLbl="node2" presStyleIdx="0" presStyleCnt="3">
        <dgm:presLayoutVars>
          <dgm:chPref val="3"/>
        </dgm:presLayoutVars>
      </dgm:prSet>
      <dgm:spPr/>
    </dgm:pt>
    <dgm:pt modelId="{8F6CBCA9-C120-B44C-99F1-2CC233F9BB36}" type="pres">
      <dgm:prSet presAssocID="{00C97E20-E498-2F4B-80FA-181F794660FE}" presName="level3hierChild" presStyleCnt="0"/>
      <dgm:spPr/>
    </dgm:pt>
    <dgm:pt modelId="{A3815E4F-0359-264F-AE6A-51105DFF2E77}" type="pres">
      <dgm:prSet presAssocID="{A31853D1-3DCA-4F4E-A402-ED77B62F4009}" presName="conn2-1" presStyleLbl="parChTrans1D2" presStyleIdx="1" presStyleCnt="3"/>
      <dgm:spPr/>
    </dgm:pt>
    <dgm:pt modelId="{B786BE57-3378-264E-BD67-F73A9C3D18ED}" type="pres">
      <dgm:prSet presAssocID="{A31853D1-3DCA-4F4E-A402-ED77B62F4009}" presName="connTx" presStyleLbl="parChTrans1D2" presStyleIdx="1" presStyleCnt="3"/>
      <dgm:spPr/>
    </dgm:pt>
    <dgm:pt modelId="{53D26B84-29C7-3346-B2D6-CE90A38D2C2C}" type="pres">
      <dgm:prSet presAssocID="{E9226965-3601-0D4A-889C-1DD4CF9E5F29}" presName="root2" presStyleCnt="0"/>
      <dgm:spPr/>
    </dgm:pt>
    <dgm:pt modelId="{6B5C5160-E1EF-D546-8F7A-2DA3639F02A0}" type="pres">
      <dgm:prSet presAssocID="{E9226965-3601-0D4A-889C-1DD4CF9E5F29}" presName="LevelTwoTextNode" presStyleLbl="node2" presStyleIdx="1" presStyleCnt="3">
        <dgm:presLayoutVars>
          <dgm:chPref val="3"/>
        </dgm:presLayoutVars>
      </dgm:prSet>
      <dgm:spPr/>
    </dgm:pt>
    <dgm:pt modelId="{D49D67FC-CCC7-F74B-A5D4-BEFDACEC3F24}" type="pres">
      <dgm:prSet presAssocID="{E9226965-3601-0D4A-889C-1DD4CF9E5F29}" presName="level3hierChild" presStyleCnt="0"/>
      <dgm:spPr/>
    </dgm:pt>
    <dgm:pt modelId="{8E26A066-813F-184E-B7C9-D3CFE0303B84}" type="pres">
      <dgm:prSet presAssocID="{1F06ECD5-C57D-2341-A767-6CA2FDA56EF1}" presName="conn2-1" presStyleLbl="parChTrans1D2" presStyleIdx="2" presStyleCnt="3"/>
      <dgm:spPr/>
    </dgm:pt>
    <dgm:pt modelId="{80195C6D-E7C8-A948-BED0-464201B67AC8}" type="pres">
      <dgm:prSet presAssocID="{1F06ECD5-C57D-2341-A767-6CA2FDA56EF1}" presName="connTx" presStyleLbl="parChTrans1D2" presStyleIdx="2" presStyleCnt="3"/>
      <dgm:spPr/>
    </dgm:pt>
    <dgm:pt modelId="{533088B0-92A8-7D41-AA03-4E59FA64CB03}" type="pres">
      <dgm:prSet presAssocID="{C67111FA-73B4-9040-9939-F457F56E1A47}" presName="root2" presStyleCnt="0"/>
      <dgm:spPr/>
    </dgm:pt>
    <dgm:pt modelId="{2F6F7906-8DDB-6A4A-A22B-0021EA28B242}" type="pres">
      <dgm:prSet presAssocID="{C67111FA-73B4-9040-9939-F457F56E1A47}" presName="LevelTwoTextNode" presStyleLbl="node2" presStyleIdx="2" presStyleCnt="3">
        <dgm:presLayoutVars>
          <dgm:chPref val="3"/>
        </dgm:presLayoutVars>
      </dgm:prSet>
      <dgm:spPr/>
    </dgm:pt>
    <dgm:pt modelId="{12AE389C-8D8D-C44D-9E72-21AA65DB6249}" type="pres">
      <dgm:prSet presAssocID="{C67111FA-73B4-9040-9939-F457F56E1A47}" presName="level3hierChild" presStyleCnt="0"/>
      <dgm:spPr/>
    </dgm:pt>
  </dgm:ptLst>
  <dgm:cxnLst>
    <dgm:cxn modelId="{1EA1D139-C7EA-A04A-908E-2030D1789F84}" srcId="{A6910119-66C8-524B-9874-31A3340DF4D0}" destId="{C67111FA-73B4-9040-9939-F457F56E1A47}" srcOrd="2" destOrd="0" parTransId="{1F06ECD5-C57D-2341-A767-6CA2FDA56EF1}" sibTransId="{3123A519-84AD-3541-9C7E-A59778F9006E}"/>
    <dgm:cxn modelId="{97D43EBA-2FE1-7F45-B08D-127FB4B89D62}" type="presOf" srcId="{00C97E20-E498-2F4B-80FA-181F794660FE}" destId="{B9757C25-986D-C341-A27F-D6A077A9AB41}" srcOrd="0" destOrd="0" presId="urn:microsoft.com/office/officeart/2005/8/layout/hierarchy2"/>
    <dgm:cxn modelId="{98CD351A-CEDB-8A43-AD29-A02FC46B98A9}" type="presOf" srcId="{1F06ECD5-C57D-2341-A767-6CA2FDA56EF1}" destId="{80195C6D-E7C8-A948-BED0-464201B67AC8}" srcOrd="1" destOrd="0" presId="urn:microsoft.com/office/officeart/2005/8/layout/hierarchy2"/>
    <dgm:cxn modelId="{DAB2EB1B-905C-4843-94A9-3396234A0702}" srcId="{A6910119-66C8-524B-9874-31A3340DF4D0}" destId="{E9226965-3601-0D4A-889C-1DD4CF9E5F29}" srcOrd="1" destOrd="0" parTransId="{A31853D1-3DCA-4F4E-A402-ED77B62F4009}" sibTransId="{85F1E6BC-47C4-7146-9C4D-B21279F71AAB}"/>
    <dgm:cxn modelId="{44CC1E96-A321-FD43-B34E-9786B0A5B925}" srcId="{5D89163D-741C-F84C-BEEB-49F3CD5BDE1A}" destId="{A6910119-66C8-524B-9874-31A3340DF4D0}" srcOrd="0" destOrd="0" parTransId="{17566C7C-EF1D-C741-AAD1-68E4F4D506E6}" sibTransId="{EC06BE80-D461-9545-8FF6-899713F3633C}"/>
    <dgm:cxn modelId="{9E8F6D16-F1DF-3A44-8621-C3CD1EA92239}" type="presOf" srcId="{5D89163D-741C-F84C-BEEB-49F3CD5BDE1A}" destId="{E72A8F78-793B-C148-9788-C70A19C50AB9}" srcOrd="0" destOrd="0" presId="urn:microsoft.com/office/officeart/2005/8/layout/hierarchy2"/>
    <dgm:cxn modelId="{D19C91A8-31E4-BC4D-A2AA-59560D46A9C6}" type="presOf" srcId="{1F06ECD5-C57D-2341-A767-6CA2FDA56EF1}" destId="{8E26A066-813F-184E-B7C9-D3CFE0303B84}" srcOrd="0" destOrd="0" presId="urn:microsoft.com/office/officeart/2005/8/layout/hierarchy2"/>
    <dgm:cxn modelId="{1C10AFF5-DD5C-7247-B56E-0707CE84ED7F}" type="presOf" srcId="{A31853D1-3DCA-4F4E-A402-ED77B62F4009}" destId="{A3815E4F-0359-264F-AE6A-51105DFF2E77}" srcOrd="0" destOrd="0" presId="urn:microsoft.com/office/officeart/2005/8/layout/hierarchy2"/>
    <dgm:cxn modelId="{1C4CCCA5-CB91-A646-81B2-D09B6DCD2E6B}" type="presOf" srcId="{1F3DF74D-3224-8349-B11B-2CB2639B6B43}" destId="{43BB3E13-459C-794C-979E-D3D974EBBE05}" srcOrd="0" destOrd="0" presId="urn:microsoft.com/office/officeart/2005/8/layout/hierarchy2"/>
    <dgm:cxn modelId="{9049D8E4-68F0-A541-8659-D4D9CFDA4448}" type="presOf" srcId="{1F3DF74D-3224-8349-B11B-2CB2639B6B43}" destId="{D9DDDF3F-9944-7B47-94D2-02DE3F8441D2}" srcOrd="1" destOrd="0" presId="urn:microsoft.com/office/officeart/2005/8/layout/hierarchy2"/>
    <dgm:cxn modelId="{AC9D7552-3BA2-7B4A-9A23-DE6E22926A4E}" type="presOf" srcId="{E9226965-3601-0D4A-889C-1DD4CF9E5F29}" destId="{6B5C5160-E1EF-D546-8F7A-2DA3639F02A0}" srcOrd="0" destOrd="0" presId="urn:microsoft.com/office/officeart/2005/8/layout/hierarchy2"/>
    <dgm:cxn modelId="{303BEA8C-EF7A-3C49-AC00-61DF502BA763}" type="presOf" srcId="{C67111FA-73B4-9040-9939-F457F56E1A47}" destId="{2F6F7906-8DDB-6A4A-A22B-0021EA28B242}" srcOrd="0" destOrd="0" presId="urn:microsoft.com/office/officeart/2005/8/layout/hierarchy2"/>
    <dgm:cxn modelId="{9DA3C8E1-609F-7440-9534-F692862D9E56}" type="presOf" srcId="{A31853D1-3DCA-4F4E-A402-ED77B62F4009}" destId="{B786BE57-3378-264E-BD67-F73A9C3D18ED}" srcOrd="1" destOrd="0" presId="urn:microsoft.com/office/officeart/2005/8/layout/hierarchy2"/>
    <dgm:cxn modelId="{5B2C3E98-A21E-9C46-90D1-5D48DADC0675}" type="presOf" srcId="{A6910119-66C8-524B-9874-31A3340DF4D0}" destId="{4BF6B039-79DA-D54B-8DB2-C5428853A1C0}" srcOrd="0" destOrd="0" presId="urn:microsoft.com/office/officeart/2005/8/layout/hierarchy2"/>
    <dgm:cxn modelId="{FDE37B2C-AE8F-CC4F-82F0-C9178D8405D9}" srcId="{A6910119-66C8-524B-9874-31A3340DF4D0}" destId="{00C97E20-E498-2F4B-80FA-181F794660FE}" srcOrd="0" destOrd="0" parTransId="{1F3DF74D-3224-8349-B11B-2CB2639B6B43}" sibTransId="{DB00F3B8-857C-4242-AB7E-09C6CAF49008}"/>
    <dgm:cxn modelId="{98978E17-C9D8-0444-AA3E-55979453B7CB}" type="presParOf" srcId="{E72A8F78-793B-C148-9788-C70A19C50AB9}" destId="{498E30E6-C902-2645-B31B-87F0246963B0}" srcOrd="0" destOrd="0" presId="urn:microsoft.com/office/officeart/2005/8/layout/hierarchy2"/>
    <dgm:cxn modelId="{EF5020B4-9ACB-2940-BDF7-21E09A0AA9E2}" type="presParOf" srcId="{498E30E6-C902-2645-B31B-87F0246963B0}" destId="{4BF6B039-79DA-D54B-8DB2-C5428853A1C0}" srcOrd="0" destOrd="0" presId="urn:microsoft.com/office/officeart/2005/8/layout/hierarchy2"/>
    <dgm:cxn modelId="{26360BB2-ED62-F04C-BD8C-ACB773EA1777}" type="presParOf" srcId="{498E30E6-C902-2645-B31B-87F0246963B0}" destId="{5AF87427-2C10-C147-BE5D-7E89E0329B8D}" srcOrd="1" destOrd="0" presId="urn:microsoft.com/office/officeart/2005/8/layout/hierarchy2"/>
    <dgm:cxn modelId="{DD0B7CF6-FC11-E340-B1F6-22F9784DB217}" type="presParOf" srcId="{5AF87427-2C10-C147-BE5D-7E89E0329B8D}" destId="{43BB3E13-459C-794C-979E-D3D974EBBE05}" srcOrd="0" destOrd="0" presId="urn:microsoft.com/office/officeart/2005/8/layout/hierarchy2"/>
    <dgm:cxn modelId="{D59C5AEF-793C-F149-8AAC-E272B054B2FA}" type="presParOf" srcId="{43BB3E13-459C-794C-979E-D3D974EBBE05}" destId="{D9DDDF3F-9944-7B47-94D2-02DE3F8441D2}" srcOrd="0" destOrd="0" presId="urn:microsoft.com/office/officeart/2005/8/layout/hierarchy2"/>
    <dgm:cxn modelId="{E380A8C2-46F2-9642-B878-BBD8006A7C9A}" type="presParOf" srcId="{5AF87427-2C10-C147-BE5D-7E89E0329B8D}" destId="{EB1BEF40-CCF8-594C-A34E-DC846456A59A}" srcOrd="1" destOrd="0" presId="urn:microsoft.com/office/officeart/2005/8/layout/hierarchy2"/>
    <dgm:cxn modelId="{03D4C629-50D5-CC46-99B5-7E06C944B9DC}" type="presParOf" srcId="{EB1BEF40-CCF8-594C-A34E-DC846456A59A}" destId="{B9757C25-986D-C341-A27F-D6A077A9AB41}" srcOrd="0" destOrd="0" presId="urn:microsoft.com/office/officeart/2005/8/layout/hierarchy2"/>
    <dgm:cxn modelId="{9C33FEC6-B9EE-4942-91E3-14FECEC87F23}" type="presParOf" srcId="{EB1BEF40-CCF8-594C-A34E-DC846456A59A}" destId="{8F6CBCA9-C120-B44C-99F1-2CC233F9BB36}" srcOrd="1" destOrd="0" presId="urn:microsoft.com/office/officeart/2005/8/layout/hierarchy2"/>
    <dgm:cxn modelId="{99B36FB7-5E5B-0B4D-B5F6-AD434BEC9BEB}" type="presParOf" srcId="{5AF87427-2C10-C147-BE5D-7E89E0329B8D}" destId="{A3815E4F-0359-264F-AE6A-51105DFF2E77}" srcOrd="2" destOrd="0" presId="urn:microsoft.com/office/officeart/2005/8/layout/hierarchy2"/>
    <dgm:cxn modelId="{E04EB71B-0A87-1348-8CD8-E336584F8077}" type="presParOf" srcId="{A3815E4F-0359-264F-AE6A-51105DFF2E77}" destId="{B786BE57-3378-264E-BD67-F73A9C3D18ED}" srcOrd="0" destOrd="0" presId="urn:microsoft.com/office/officeart/2005/8/layout/hierarchy2"/>
    <dgm:cxn modelId="{6AF942F1-2AA7-B04A-AE72-D1FED2C76D2F}" type="presParOf" srcId="{5AF87427-2C10-C147-BE5D-7E89E0329B8D}" destId="{53D26B84-29C7-3346-B2D6-CE90A38D2C2C}" srcOrd="3" destOrd="0" presId="urn:microsoft.com/office/officeart/2005/8/layout/hierarchy2"/>
    <dgm:cxn modelId="{0EB4537F-1745-604B-81A4-1C776C25ADEC}" type="presParOf" srcId="{53D26B84-29C7-3346-B2D6-CE90A38D2C2C}" destId="{6B5C5160-E1EF-D546-8F7A-2DA3639F02A0}" srcOrd="0" destOrd="0" presId="urn:microsoft.com/office/officeart/2005/8/layout/hierarchy2"/>
    <dgm:cxn modelId="{03684BC2-4E3E-3741-BEBE-88AF1B915851}" type="presParOf" srcId="{53D26B84-29C7-3346-B2D6-CE90A38D2C2C}" destId="{D49D67FC-CCC7-F74B-A5D4-BEFDACEC3F24}" srcOrd="1" destOrd="0" presId="urn:microsoft.com/office/officeart/2005/8/layout/hierarchy2"/>
    <dgm:cxn modelId="{9210032A-6565-3B4C-A98F-7DF6E400A617}" type="presParOf" srcId="{5AF87427-2C10-C147-BE5D-7E89E0329B8D}" destId="{8E26A066-813F-184E-B7C9-D3CFE0303B84}" srcOrd="4" destOrd="0" presId="urn:microsoft.com/office/officeart/2005/8/layout/hierarchy2"/>
    <dgm:cxn modelId="{C9368A4B-C043-EB4F-AA3F-5156BA1A68DE}" type="presParOf" srcId="{8E26A066-813F-184E-B7C9-D3CFE0303B84}" destId="{80195C6D-E7C8-A948-BED0-464201B67AC8}" srcOrd="0" destOrd="0" presId="urn:microsoft.com/office/officeart/2005/8/layout/hierarchy2"/>
    <dgm:cxn modelId="{6E9A3EE5-8A3C-FE4D-865D-8F4C5B2EE820}" type="presParOf" srcId="{5AF87427-2C10-C147-BE5D-7E89E0329B8D}" destId="{533088B0-92A8-7D41-AA03-4E59FA64CB03}" srcOrd="5" destOrd="0" presId="urn:microsoft.com/office/officeart/2005/8/layout/hierarchy2"/>
    <dgm:cxn modelId="{EF11E100-EA9D-164B-AF19-48A52614C8A6}" type="presParOf" srcId="{533088B0-92A8-7D41-AA03-4E59FA64CB03}" destId="{2F6F7906-8DDB-6A4A-A22B-0021EA28B242}" srcOrd="0" destOrd="0" presId="urn:microsoft.com/office/officeart/2005/8/layout/hierarchy2"/>
    <dgm:cxn modelId="{79BB6B7B-3C34-0A4F-BAD8-02FB0CF63552}" type="presParOf" srcId="{533088B0-92A8-7D41-AA03-4E59FA64CB03}" destId="{12AE389C-8D8D-C44D-9E72-21AA65DB62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AFA11-A3E3-9B4E-BAD7-23F32241C8F6}">
      <dsp:nvSpPr>
        <dsp:cNvPr id="0" name=""/>
        <dsp:cNvSpPr/>
      </dsp:nvSpPr>
      <dsp:spPr>
        <a:xfrm>
          <a:off x="551622" y="2332874"/>
          <a:ext cx="3221236" cy="752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漏洞类型</a:t>
          </a:r>
          <a:endParaRPr lang="zh-CN" altLang="en-US" sz="2600" kern="1200" dirty="0"/>
        </a:p>
      </dsp:txBody>
      <dsp:txXfrm>
        <a:off x="573674" y="2354926"/>
        <a:ext cx="3177132" cy="708814"/>
      </dsp:txXfrm>
    </dsp:sp>
    <dsp:sp modelId="{8660469D-DD85-D64F-B129-2FC76B39ECFC}">
      <dsp:nvSpPr>
        <dsp:cNvPr id="0" name=""/>
        <dsp:cNvSpPr/>
      </dsp:nvSpPr>
      <dsp:spPr>
        <a:xfrm rot="17311110">
          <a:off x="2969057" y="1576868"/>
          <a:ext cx="2355844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2355844" y="155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088083" y="1533506"/>
        <a:ext cx="117792" cy="117792"/>
      </dsp:txXfrm>
    </dsp:sp>
    <dsp:sp modelId="{9C94FB60-FD22-4C43-9F1F-EC68813B3251}">
      <dsp:nvSpPr>
        <dsp:cNvPr id="0" name=""/>
        <dsp:cNvSpPr/>
      </dsp:nvSpPr>
      <dsp:spPr>
        <a:xfrm>
          <a:off x="4521100" y="2751"/>
          <a:ext cx="2958211" cy="94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网络边界或基础架构类型</a:t>
          </a:r>
          <a:endParaRPr lang="zh-CN" altLang="en-US" sz="2700" kern="1200" dirty="0"/>
        </a:p>
      </dsp:txBody>
      <dsp:txXfrm>
        <a:off x="4548791" y="30442"/>
        <a:ext cx="2902829" cy="890058"/>
      </dsp:txXfrm>
    </dsp:sp>
    <dsp:sp modelId="{304CB92E-9BE1-514D-A43F-AD1670EB53AA}">
      <dsp:nvSpPr>
        <dsp:cNvPr id="0" name=""/>
        <dsp:cNvSpPr/>
      </dsp:nvSpPr>
      <dsp:spPr>
        <a:xfrm rot="18196645">
          <a:off x="3465140" y="2123764"/>
          <a:ext cx="1363678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1363678" y="155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12888" y="2105207"/>
        <a:ext cx="68183" cy="68183"/>
      </dsp:txXfrm>
    </dsp:sp>
    <dsp:sp modelId="{D0B52689-F1EF-4B4F-AFB1-7FF6A096F225}">
      <dsp:nvSpPr>
        <dsp:cNvPr id="0" name=""/>
        <dsp:cNvSpPr/>
      </dsp:nvSpPr>
      <dsp:spPr>
        <a:xfrm>
          <a:off x="4521100" y="1088487"/>
          <a:ext cx="2966516" cy="961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系统运维或服务设置类型</a:t>
          </a:r>
          <a:endParaRPr lang="zh-CN" altLang="en-US" sz="2600" kern="1200" dirty="0"/>
        </a:p>
      </dsp:txBody>
      <dsp:txXfrm>
        <a:off x="4549263" y="1116650"/>
        <a:ext cx="2910190" cy="905230"/>
      </dsp:txXfrm>
    </dsp:sp>
    <dsp:sp modelId="{182FC21D-5E97-B940-B640-39D7B17E770B}">
      <dsp:nvSpPr>
        <dsp:cNvPr id="0" name=""/>
        <dsp:cNvSpPr/>
      </dsp:nvSpPr>
      <dsp:spPr>
        <a:xfrm rot="21441761">
          <a:off x="3772462" y="2676565"/>
          <a:ext cx="749035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749035" y="155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28254" y="2673374"/>
        <a:ext cx="37451" cy="37451"/>
      </dsp:txXfrm>
    </dsp:sp>
    <dsp:sp modelId="{499E3FD8-0E13-F245-8FC4-BA226AF71745}">
      <dsp:nvSpPr>
        <dsp:cNvPr id="0" name=""/>
        <dsp:cNvSpPr/>
      </dsp:nvSpPr>
      <dsp:spPr>
        <a:xfrm>
          <a:off x="4521100" y="2190339"/>
          <a:ext cx="2987205" cy="969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应用程序或应用漏洞</a:t>
          </a:r>
          <a:endParaRPr lang="zh-CN" altLang="en-US" sz="2600" kern="1200" dirty="0"/>
        </a:p>
      </dsp:txBody>
      <dsp:txXfrm>
        <a:off x="4549483" y="2218722"/>
        <a:ext cx="2930439" cy="912291"/>
      </dsp:txXfrm>
    </dsp:sp>
    <dsp:sp modelId="{E1D2EE25-FECF-9744-BCAB-A3DC391B825A}">
      <dsp:nvSpPr>
        <dsp:cNvPr id="0" name=""/>
        <dsp:cNvSpPr/>
      </dsp:nvSpPr>
      <dsp:spPr>
        <a:xfrm rot="3334009">
          <a:off x="3485340" y="3239510"/>
          <a:ext cx="1323279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1323279" y="155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13898" y="3221962"/>
        <a:ext cx="66163" cy="66163"/>
      </dsp:txXfrm>
    </dsp:sp>
    <dsp:sp modelId="{FFA2B057-E025-E34B-82ED-B02F8216695C}">
      <dsp:nvSpPr>
        <dsp:cNvPr id="0" name=""/>
        <dsp:cNvSpPr/>
      </dsp:nvSpPr>
      <dsp:spPr>
        <a:xfrm>
          <a:off x="4521100" y="3299691"/>
          <a:ext cx="3041565" cy="1002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业务安全或运营风险</a:t>
          </a:r>
          <a:endParaRPr lang="zh-CN" altLang="en-US" sz="2600" kern="1200" dirty="0"/>
        </a:p>
      </dsp:txBody>
      <dsp:txXfrm>
        <a:off x="4550451" y="3329042"/>
        <a:ext cx="2982863" cy="943427"/>
      </dsp:txXfrm>
    </dsp:sp>
    <dsp:sp modelId="{3A76BDD1-98F3-694D-A729-D9022F016DD6}">
      <dsp:nvSpPr>
        <dsp:cNvPr id="0" name=""/>
        <dsp:cNvSpPr/>
      </dsp:nvSpPr>
      <dsp:spPr>
        <a:xfrm rot="4282281">
          <a:off x="2975778" y="3803640"/>
          <a:ext cx="2342403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2342403" y="155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088419" y="3760614"/>
        <a:ext cx="117120" cy="117120"/>
      </dsp:txXfrm>
    </dsp:sp>
    <dsp:sp modelId="{C8E6528D-9E1E-FF4B-ABA5-9C112CD8E369}">
      <dsp:nvSpPr>
        <dsp:cNvPr id="0" name=""/>
        <dsp:cNvSpPr/>
      </dsp:nvSpPr>
      <dsp:spPr>
        <a:xfrm>
          <a:off x="4521100" y="4442116"/>
          <a:ext cx="3055276" cy="973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安全事件或安全情报</a:t>
          </a:r>
          <a:endParaRPr lang="zh-CN" altLang="en-US" sz="2600" kern="1200" dirty="0"/>
        </a:p>
      </dsp:txBody>
      <dsp:txXfrm>
        <a:off x="4549622" y="4470638"/>
        <a:ext cx="2998232" cy="916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B8A2C-4C7A-8B41-AC91-01E95B76714F}">
      <dsp:nvSpPr>
        <dsp:cNvPr id="0" name=""/>
        <dsp:cNvSpPr/>
      </dsp:nvSpPr>
      <dsp:spPr>
        <a:xfrm>
          <a:off x="2136" y="1736332"/>
          <a:ext cx="2473532" cy="647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网络边界或基础架构类型</a:t>
          </a:r>
          <a:endParaRPr lang="zh-CN" altLang="en-US" sz="1700" kern="1200" dirty="0"/>
        </a:p>
      </dsp:txBody>
      <dsp:txXfrm>
        <a:off x="21094" y="1755290"/>
        <a:ext cx="2435616" cy="609355"/>
      </dsp:txXfrm>
    </dsp:sp>
    <dsp:sp modelId="{C3A25A48-3237-064F-9367-52E1234D9842}">
      <dsp:nvSpPr>
        <dsp:cNvPr id="0" name=""/>
        <dsp:cNvSpPr/>
      </dsp:nvSpPr>
      <dsp:spPr>
        <a:xfrm rot="18833035">
          <a:off x="2182923" y="1336118"/>
          <a:ext cx="1908376" cy="72246"/>
        </a:xfrm>
        <a:custGeom>
          <a:avLst/>
          <a:gdLst/>
          <a:ahLst/>
          <a:cxnLst/>
          <a:rect l="0" t="0" r="0" b="0"/>
          <a:pathLst>
            <a:path>
              <a:moveTo>
                <a:pt x="0" y="36123"/>
              </a:moveTo>
              <a:lnTo>
                <a:pt x="1908376" y="361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089402" y="1324531"/>
        <a:ext cx="95418" cy="95418"/>
      </dsp:txXfrm>
    </dsp:sp>
    <dsp:sp modelId="{8DB7ABE4-40B6-7740-85FC-74F10DAD5BC1}">
      <dsp:nvSpPr>
        <dsp:cNvPr id="0" name=""/>
        <dsp:cNvSpPr/>
      </dsp:nvSpPr>
      <dsp:spPr>
        <a:xfrm>
          <a:off x="3798554" y="451091"/>
          <a:ext cx="2517915" cy="466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网络设计缺陷或逻辑错误</a:t>
          </a:r>
          <a:endParaRPr lang="zh-CN" altLang="en-US" sz="1700" kern="1200" dirty="0"/>
        </a:p>
      </dsp:txBody>
      <dsp:txXfrm>
        <a:off x="3812227" y="464764"/>
        <a:ext cx="2490569" cy="439500"/>
      </dsp:txXfrm>
    </dsp:sp>
    <dsp:sp modelId="{BAC54E62-123A-A648-B4C3-A3C0CB445702}">
      <dsp:nvSpPr>
        <dsp:cNvPr id="0" name=""/>
        <dsp:cNvSpPr/>
      </dsp:nvSpPr>
      <dsp:spPr>
        <a:xfrm rot="20283496">
          <a:off x="2424014" y="1757387"/>
          <a:ext cx="1426193" cy="72246"/>
        </a:xfrm>
        <a:custGeom>
          <a:avLst/>
          <a:gdLst/>
          <a:ahLst/>
          <a:cxnLst/>
          <a:rect l="0" t="0" r="0" b="0"/>
          <a:pathLst>
            <a:path>
              <a:moveTo>
                <a:pt x="0" y="36123"/>
              </a:moveTo>
              <a:lnTo>
                <a:pt x="1426193" y="361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01456" y="1757855"/>
        <a:ext cx="71309" cy="71309"/>
      </dsp:txXfrm>
    </dsp:sp>
    <dsp:sp modelId="{C1C63ADC-FA8E-FF49-BD97-E18C44080E5E}">
      <dsp:nvSpPr>
        <dsp:cNvPr id="0" name=""/>
        <dsp:cNvSpPr/>
      </dsp:nvSpPr>
      <dsp:spPr>
        <a:xfrm>
          <a:off x="3798554" y="1165978"/>
          <a:ext cx="2291007" cy="722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基础设施弱口令</a:t>
          </a:r>
          <a:endParaRPr lang="zh-CN" altLang="en-US" sz="1700" kern="1200" dirty="0"/>
        </a:p>
      </dsp:txBody>
      <dsp:txXfrm>
        <a:off x="3819705" y="1187129"/>
        <a:ext cx="2248705" cy="679844"/>
      </dsp:txXfrm>
    </dsp:sp>
    <dsp:sp modelId="{F58E9113-2AFE-F34F-AB1A-DC67169F71FB}">
      <dsp:nvSpPr>
        <dsp:cNvPr id="0" name=""/>
        <dsp:cNvSpPr/>
      </dsp:nvSpPr>
      <dsp:spPr>
        <a:xfrm rot="910330">
          <a:off x="2451365" y="2206325"/>
          <a:ext cx="1394463" cy="72246"/>
        </a:xfrm>
        <a:custGeom>
          <a:avLst/>
          <a:gdLst/>
          <a:ahLst/>
          <a:cxnLst/>
          <a:rect l="0" t="0" r="0" b="0"/>
          <a:pathLst>
            <a:path>
              <a:moveTo>
                <a:pt x="0" y="36123"/>
              </a:moveTo>
              <a:lnTo>
                <a:pt x="1394463" y="361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13735" y="2207586"/>
        <a:ext cx="69723" cy="69723"/>
      </dsp:txXfrm>
    </dsp:sp>
    <dsp:sp modelId="{0CC22539-C62A-5543-8A4B-98F33E38318F}">
      <dsp:nvSpPr>
        <dsp:cNvPr id="0" name=""/>
        <dsp:cNvSpPr/>
      </dsp:nvSpPr>
      <dsp:spPr>
        <a:xfrm>
          <a:off x="3821526" y="2088956"/>
          <a:ext cx="2497079" cy="671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网络未授权访问</a:t>
          </a:r>
          <a:endParaRPr lang="zh-CN" altLang="en-US" sz="1700" kern="1200" dirty="0"/>
        </a:p>
      </dsp:txBody>
      <dsp:txXfrm>
        <a:off x="3841207" y="2108637"/>
        <a:ext cx="2457717" cy="632581"/>
      </dsp:txXfrm>
    </dsp:sp>
    <dsp:sp modelId="{51371BF6-2B19-7545-B7EC-3F188E7B7A8F}">
      <dsp:nvSpPr>
        <dsp:cNvPr id="0" name=""/>
        <dsp:cNvSpPr/>
      </dsp:nvSpPr>
      <dsp:spPr>
        <a:xfrm rot="2673346">
          <a:off x="2208858" y="2675110"/>
          <a:ext cx="1856505" cy="72246"/>
        </a:xfrm>
        <a:custGeom>
          <a:avLst/>
          <a:gdLst/>
          <a:ahLst/>
          <a:cxnLst/>
          <a:rect l="0" t="0" r="0" b="0"/>
          <a:pathLst>
            <a:path>
              <a:moveTo>
                <a:pt x="0" y="36123"/>
              </a:moveTo>
              <a:lnTo>
                <a:pt x="1856505" y="361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090698" y="2664820"/>
        <a:ext cx="92825" cy="92825"/>
      </dsp:txXfrm>
    </dsp:sp>
    <dsp:sp modelId="{7DE81631-74BC-2C4F-8EF1-9243C9D024D3}">
      <dsp:nvSpPr>
        <dsp:cNvPr id="0" name=""/>
        <dsp:cNvSpPr/>
      </dsp:nvSpPr>
      <dsp:spPr>
        <a:xfrm>
          <a:off x="3798554" y="3056151"/>
          <a:ext cx="2176048" cy="612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网络敏感信息泄漏</a:t>
          </a:r>
          <a:endParaRPr lang="zh-CN" altLang="en-US" sz="1700" kern="1200" dirty="0"/>
        </a:p>
      </dsp:txBody>
      <dsp:txXfrm>
        <a:off x="3816499" y="3074096"/>
        <a:ext cx="2140158" cy="57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7047A-F034-9A47-A025-6EA2CC995E99}">
      <dsp:nvSpPr>
        <dsp:cNvPr id="0" name=""/>
        <dsp:cNvSpPr/>
      </dsp:nvSpPr>
      <dsp:spPr>
        <a:xfrm>
          <a:off x="31721" y="1781629"/>
          <a:ext cx="5096764" cy="856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系统运维或服务设置类型</a:t>
          </a:r>
          <a:endParaRPr lang="zh-CN" altLang="en-US" sz="2300" kern="1200" dirty="0"/>
        </a:p>
      </dsp:txBody>
      <dsp:txXfrm>
        <a:off x="56802" y="1806710"/>
        <a:ext cx="5046602" cy="806179"/>
      </dsp:txXfrm>
    </dsp:sp>
    <dsp:sp modelId="{DDE52C2B-C385-A24E-AAFE-F26474406C80}">
      <dsp:nvSpPr>
        <dsp:cNvPr id="0" name=""/>
        <dsp:cNvSpPr/>
      </dsp:nvSpPr>
      <dsp:spPr>
        <a:xfrm rot="17423056">
          <a:off x="4516391" y="1312714"/>
          <a:ext cx="1878497" cy="33310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878497" y="166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408678" y="1282406"/>
        <a:ext cx="93924" cy="93924"/>
      </dsp:txXfrm>
    </dsp:sp>
    <dsp:sp modelId="{76F9A5B9-BFDD-5E40-91A2-04A2A20FE9DC}">
      <dsp:nvSpPr>
        <dsp:cNvPr id="0" name=""/>
        <dsp:cNvSpPr/>
      </dsp:nvSpPr>
      <dsp:spPr>
        <a:xfrm>
          <a:off x="5782794" y="1040"/>
          <a:ext cx="4398110" cy="8957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/>
            <a:t>系统或服务补丁不及时</a:t>
          </a:r>
          <a:endParaRPr lang="zh-CN" altLang="en-US" sz="2200" kern="1200" dirty="0"/>
        </a:p>
      </dsp:txBody>
      <dsp:txXfrm>
        <a:off x="5809031" y="27277"/>
        <a:ext cx="4345636" cy="843322"/>
      </dsp:txXfrm>
    </dsp:sp>
    <dsp:sp modelId="{352FF792-1E30-EA4F-BA50-8A9BEF5B283F}">
      <dsp:nvSpPr>
        <dsp:cNvPr id="0" name=""/>
        <dsp:cNvSpPr/>
      </dsp:nvSpPr>
      <dsp:spPr>
        <a:xfrm rot="18715677">
          <a:off x="4966032" y="1828883"/>
          <a:ext cx="979216" cy="33310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979216" y="166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31160" y="1821058"/>
        <a:ext cx="48960" cy="48960"/>
      </dsp:txXfrm>
    </dsp:sp>
    <dsp:sp modelId="{EA733ABB-AEC1-9643-93DF-354F2C8AC588}">
      <dsp:nvSpPr>
        <dsp:cNvPr id="0" name=""/>
        <dsp:cNvSpPr/>
      </dsp:nvSpPr>
      <dsp:spPr>
        <a:xfrm>
          <a:off x="5782794" y="1019519"/>
          <a:ext cx="4548683" cy="923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/>
            <a:t>重要敏感信息泄露</a:t>
          </a:r>
          <a:endParaRPr lang="zh-CN" altLang="en-US" sz="2200" kern="1200" dirty="0"/>
        </a:p>
      </dsp:txBody>
      <dsp:txXfrm>
        <a:off x="5809843" y="1046568"/>
        <a:ext cx="4494585" cy="869416"/>
      </dsp:txXfrm>
    </dsp:sp>
    <dsp:sp modelId="{1BCCB139-41B8-9C4A-8784-42C1CD834319}">
      <dsp:nvSpPr>
        <dsp:cNvPr id="0" name=""/>
        <dsp:cNvSpPr/>
      </dsp:nvSpPr>
      <dsp:spPr>
        <a:xfrm rot="1227369">
          <a:off x="5106467" y="2315177"/>
          <a:ext cx="698345" cy="33310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698345" y="166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38181" y="2314373"/>
        <a:ext cx="34917" cy="34917"/>
      </dsp:txXfrm>
    </dsp:sp>
    <dsp:sp modelId="{CA529540-C5F9-5045-A957-74FE898EFAF9}">
      <dsp:nvSpPr>
        <dsp:cNvPr id="0" name=""/>
        <dsp:cNvSpPr/>
      </dsp:nvSpPr>
      <dsp:spPr>
        <a:xfrm>
          <a:off x="5782794" y="2065717"/>
          <a:ext cx="4143666" cy="776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/>
            <a:t>未授权访问或权限绕过</a:t>
          </a:r>
          <a:endParaRPr lang="zh-CN" altLang="en-US" sz="2200" kern="1200" dirty="0"/>
        </a:p>
      </dsp:txBody>
      <dsp:txXfrm>
        <a:off x="5805531" y="2088454"/>
        <a:ext cx="4098192" cy="730821"/>
      </dsp:txXfrm>
    </dsp:sp>
    <dsp:sp modelId="{77F5DEC3-CE47-0F43-82E0-A9DB1465CC08}">
      <dsp:nvSpPr>
        <dsp:cNvPr id="0" name=""/>
        <dsp:cNvSpPr/>
      </dsp:nvSpPr>
      <dsp:spPr>
        <a:xfrm rot="3530405">
          <a:off x="4823371" y="2734194"/>
          <a:ext cx="1264537" cy="33310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264537" y="166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24027" y="2719235"/>
        <a:ext cx="63226" cy="63226"/>
      </dsp:txXfrm>
    </dsp:sp>
    <dsp:sp modelId="{B042481E-42C4-494C-BCE5-E4A967065A88}">
      <dsp:nvSpPr>
        <dsp:cNvPr id="0" name=""/>
        <dsp:cNvSpPr/>
      </dsp:nvSpPr>
      <dsp:spPr>
        <a:xfrm>
          <a:off x="5782794" y="2964695"/>
          <a:ext cx="4114190" cy="654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/>
            <a:t>服务弱口令</a:t>
          </a:r>
          <a:endParaRPr lang="zh-CN" altLang="en-US" sz="2200" kern="1200" dirty="0"/>
        </a:p>
      </dsp:txBody>
      <dsp:txXfrm>
        <a:off x="5801961" y="2983862"/>
        <a:ext cx="4075856" cy="616072"/>
      </dsp:txXfrm>
    </dsp:sp>
    <dsp:sp modelId="{0D02097C-29C0-C348-964A-ED2EADC85343}">
      <dsp:nvSpPr>
        <dsp:cNvPr id="0" name=""/>
        <dsp:cNvSpPr/>
      </dsp:nvSpPr>
      <dsp:spPr>
        <a:xfrm rot="4243125">
          <a:off x="4464881" y="3128330"/>
          <a:ext cx="1981517" cy="33310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981517" y="166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406102" y="3095448"/>
        <a:ext cx="99075" cy="99075"/>
      </dsp:txXfrm>
    </dsp:sp>
    <dsp:sp modelId="{ECFA17E7-0356-5140-8994-20411D5246B6}">
      <dsp:nvSpPr>
        <dsp:cNvPr id="0" name=""/>
        <dsp:cNvSpPr/>
      </dsp:nvSpPr>
      <dsp:spPr>
        <a:xfrm>
          <a:off x="5782794" y="3741784"/>
          <a:ext cx="4104293" cy="676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/>
            <a:t>系统或服务运维配置不当</a:t>
          </a:r>
          <a:endParaRPr lang="zh-CN" altLang="en-US" sz="2200" kern="1200" dirty="0"/>
        </a:p>
      </dsp:txBody>
      <dsp:txXfrm>
        <a:off x="5802616" y="3761606"/>
        <a:ext cx="4064649" cy="637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8B754-EB03-B84A-B848-F107045681AF}">
      <dsp:nvSpPr>
        <dsp:cNvPr id="0" name=""/>
        <dsp:cNvSpPr/>
      </dsp:nvSpPr>
      <dsp:spPr>
        <a:xfrm>
          <a:off x="3150971" y="2511114"/>
          <a:ext cx="3501292" cy="526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800" kern="1200" dirty="0" smtClean="0"/>
            <a:t>应用程序或应用漏洞</a:t>
          </a:r>
          <a:endParaRPr lang="zh-CN" altLang="en-US" sz="800" kern="1200" dirty="0"/>
        </a:p>
      </dsp:txBody>
      <dsp:txXfrm>
        <a:off x="3166378" y="2526521"/>
        <a:ext cx="3470478" cy="495216"/>
      </dsp:txXfrm>
    </dsp:sp>
    <dsp:sp modelId="{00109E8B-8A33-6C48-89C8-105976C093E9}">
      <dsp:nvSpPr>
        <dsp:cNvPr id="0" name=""/>
        <dsp:cNvSpPr/>
      </dsp:nvSpPr>
      <dsp:spPr>
        <a:xfrm rot="11469164">
          <a:off x="195111" y="2138888"/>
          <a:ext cx="6518704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6518704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0800000">
        <a:off x="3291496" y="1980721"/>
        <a:ext cx="325935" cy="325935"/>
      </dsp:txXfrm>
    </dsp:sp>
    <dsp:sp modelId="{85E0B919-DC19-7F4F-A9B8-523A86C21840}">
      <dsp:nvSpPr>
        <dsp:cNvPr id="0" name=""/>
        <dsp:cNvSpPr/>
      </dsp:nvSpPr>
      <dsp:spPr>
        <a:xfrm>
          <a:off x="256664" y="1285103"/>
          <a:ext cx="3031422" cy="45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xss</a:t>
          </a:r>
          <a:r>
            <a:rPr lang="zh-CN" sz="1000" kern="1200" dirty="0" smtClean="0"/>
            <a:t>跨站脚本攻击</a:t>
          </a:r>
          <a:endParaRPr lang="zh-CN" altLang="en-US" sz="1000" kern="1200" dirty="0"/>
        </a:p>
      </dsp:txBody>
      <dsp:txXfrm>
        <a:off x="270028" y="1298467"/>
        <a:ext cx="3004694" cy="429562"/>
      </dsp:txXfrm>
    </dsp:sp>
    <dsp:sp modelId="{201EA5C7-B1F5-0D40-AF25-526910BB6758}">
      <dsp:nvSpPr>
        <dsp:cNvPr id="0" name=""/>
        <dsp:cNvSpPr/>
      </dsp:nvSpPr>
      <dsp:spPr>
        <a:xfrm rot="12069803">
          <a:off x="974338" y="1708611"/>
          <a:ext cx="5876082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5876082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0800000">
        <a:off x="3765477" y="1566510"/>
        <a:ext cx="293804" cy="293804"/>
      </dsp:txXfrm>
    </dsp:sp>
    <dsp:sp modelId="{96A65D54-E791-EC45-8DA2-0ADCD622C280}">
      <dsp:nvSpPr>
        <dsp:cNvPr id="0" name=""/>
        <dsp:cNvSpPr/>
      </dsp:nvSpPr>
      <dsp:spPr>
        <a:xfrm>
          <a:off x="1172495" y="370962"/>
          <a:ext cx="2369002" cy="563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SQL</a:t>
          </a:r>
          <a:r>
            <a:rPr lang="zh-CN" sz="1000" kern="1200" dirty="0" smtClean="0"/>
            <a:t>注射漏洞</a:t>
          </a:r>
          <a:endParaRPr lang="zh-CN" altLang="en-US" sz="1000" kern="1200" dirty="0"/>
        </a:p>
      </dsp:txBody>
      <dsp:txXfrm>
        <a:off x="1188998" y="387465"/>
        <a:ext cx="2335996" cy="530459"/>
      </dsp:txXfrm>
    </dsp:sp>
    <dsp:sp modelId="{46D4A7E0-88C6-CB41-ACBA-DE0EB6711E7A}">
      <dsp:nvSpPr>
        <dsp:cNvPr id="0" name=""/>
        <dsp:cNvSpPr/>
      </dsp:nvSpPr>
      <dsp:spPr>
        <a:xfrm rot="13026113">
          <a:off x="3454750" y="1696293"/>
          <a:ext cx="3557607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3557607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0800000">
        <a:off x="5144613" y="1612154"/>
        <a:ext cx="177880" cy="177880"/>
      </dsp:txXfrm>
    </dsp:sp>
    <dsp:sp modelId="{2CA841C6-6A28-174E-82E5-35C31E4E62BD}">
      <dsp:nvSpPr>
        <dsp:cNvPr id="0" name=""/>
        <dsp:cNvSpPr/>
      </dsp:nvSpPr>
      <dsp:spPr>
        <a:xfrm>
          <a:off x="3814844" y="375058"/>
          <a:ext cx="2419989" cy="506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CSRF</a:t>
          </a:r>
          <a:endParaRPr lang="zh-CN" altLang="en-US" sz="1000" kern="1200" dirty="0"/>
        </a:p>
      </dsp:txBody>
      <dsp:txXfrm>
        <a:off x="3829664" y="389878"/>
        <a:ext cx="2390349" cy="476361"/>
      </dsp:txXfrm>
    </dsp:sp>
    <dsp:sp modelId="{1BEFBE76-1919-EE47-A996-2C5CBC0B833D}">
      <dsp:nvSpPr>
        <dsp:cNvPr id="0" name=""/>
        <dsp:cNvSpPr/>
      </dsp:nvSpPr>
      <dsp:spPr>
        <a:xfrm rot="16474550">
          <a:off x="5703676" y="1741789"/>
          <a:ext cx="2061649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2061649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682960" y="1695049"/>
        <a:ext cx="103082" cy="103082"/>
      </dsp:txXfrm>
    </dsp:sp>
    <dsp:sp modelId="{90A01391-C74A-FF40-866B-0278C765DFBF}">
      <dsp:nvSpPr>
        <dsp:cNvPr id="0" name=""/>
        <dsp:cNvSpPr/>
      </dsp:nvSpPr>
      <dsp:spPr>
        <a:xfrm>
          <a:off x="6816739" y="530390"/>
          <a:ext cx="2177981" cy="37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dirty="0" smtClean="0"/>
            <a:t>任意文件遍历或下载</a:t>
          </a:r>
          <a:endParaRPr lang="zh-CN" altLang="en-US" sz="900" kern="1200" dirty="0"/>
        </a:p>
      </dsp:txBody>
      <dsp:txXfrm>
        <a:off x="6827790" y="541441"/>
        <a:ext cx="2155879" cy="355220"/>
      </dsp:txXfrm>
    </dsp:sp>
    <dsp:sp modelId="{5883FD0D-E925-6F4A-AF98-66AB5BC62A75}">
      <dsp:nvSpPr>
        <dsp:cNvPr id="0" name=""/>
        <dsp:cNvSpPr/>
      </dsp:nvSpPr>
      <dsp:spPr>
        <a:xfrm rot="18080667">
          <a:off x="6292879" y="2129639"/>
          <a:ext cx="1498003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1498003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7004430" y="2096990"/>
        <a:ext cx="74900" cy="74900"/>
      </dsp:txXfrm>
    </dsp:sp>
    <dsp:sp modelId="{DFFF15F9-8B1A-1941-9E6B-3EAF01A364BC}">
      <dsp:nvSpPr>
        <dsp:cNvPr id="0" name=""/>
        <dsp:cNvSpPr/>
      </dsp:nvSpPr>
      <dsp:spPr>
        <a:xfrm>
          <a:off x="7431497" y="1268698"/>
          <a:ext cx="2931702" cy="452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800" kern="1200" dirty="0" smtClean="0"/>
            <a:t>文件上传导致任意代码执行</a:t>
          </a:r>
          <a:endParaRPr lang="zh-CN" altLang="en-US" sz="800" kern="1200" dirty="0"/>
        </a:p>
      </dsp:txBody>
      <dsp:txXfrm>
        <a:off x="7444739" y="1281940"/>
        <a:ext cx="2905218" cy="425622"/>
      </dsp:txXfrm>
    </dsp:sp>
    <dsp:sp modelId="{92D64AF5-8428-7445-B64F-B4A8BA62B6BA}">
      <dsp:nvSpPr>
        <dsp:cNvPr id="0" name=""/>
        <dsp:cNvSpPr/>
      </dsp:nvSpPr>
      <dsp:spPr>
        <a:xfrm rot="19978853">
          <a:off x="6592968" y="2522527"/>
          <a:ext cx="1086542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1086542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109076" y="2500164"/>
        <a:ext cx="54327" cy="54327"/>
      </dsp:txXfrm>
    </dsp:sp>
    <dsp:sp modelId="{1E15486C-EE14-0F4B-9D98-0ED32501E673}">
      <dsp:nvSpPr>
        <dsp:cNvPr id="0" name=""/>
        <dsp:cNvSpPr/>
      </dsp:nvSpPr>
      <dsp:spPr>
        <a:xfrm>
          <a:off x="7620215" y="2054369"/>
          <a:ext cx="2409862" cy="452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800" kern="1200" dirty="0" smtClean="0"/>
            <a:t>文件包含</a:t>
          </a:r>
          <a:endParaRPr lang="zh-CN" altLang="en-US" sz="800" kern="1200" dirty="0"/>
        </a:p>
      </dsp:txBody>
      <dsp:txXfrm>
        <a:off x="7633463" y="2067617"/>
        <a:ext cx="2383366" cy="425818"/>
      </dsp:txXfrm>
    </dsp:sp>
    <dsp:sp modelId="{6F7C2FA7-630E-F744-818A-6CE321F8748B}">
      <dsp:nvSpPr>
        <dsp:cNvPr id="0" name=""/>
        <dsp:cNvSpPr/>
      </dsp:nvSpPr>
      <dsp:spPr>
        <a:xfrm rot="846409">
          <a:off x="6631092" y="2940435"/>
          <a:ext cx="1404063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1404063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98023" y="2910134"/>
        <a:ext cx="70203" cy="70203"/>
      </dsp:txXfrm>
    </dsp:sp>
    <dsp:sp modelId="{17298E41-66A1-6E46-9371-F5D94DC43BC6}">
      <dsp:nvSpPr>
        <dsp:cNvPr id="0" name=""/>
        <dsp:cNvSpPr/>
      </dsp:nvSpPr>
      <dsp:spPr>
        <a:xfrm>
          <a:off x="8013985" y="2911095"/>
          <a:ext cx="1731329" cy="410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800" kern="1200" dirty="0" smtClean="0"/>
            <a:t>命令执行</a:t>
          </a:r>
          <a:endParaRPr lang="zh-CN" altLang="en-US" sz="800" kern="1200" dirty="0"/>
        </a:p>
      </dsp:txBody>
      <dsp:txXfrm>
        <a:off x="8026008" y="2923118"/>
        <a:ext cx="1707283" cy="386448"/>
      </dsp:txXfrm>
    </dsp:sp>
    <dsp:sp modelId="{407E451E-D7E2-2D48-884E-BB2EA21EC887}">
      <dsp:nvSpPr>
        <dsp:cNvPr id="0" name=""/>
        <dsp:cNvSpPr/>
      </dsp:nvSpPr>
      <dsp:spPr>
        <a:xfrm rot="2797758">
          <a:off x="6368546" y="3427649"/>
          <a:ext cx="1811245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1811245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7228888" y="3387169"/>
        <a:ext cx="90562" cy="90562"/>
      </dsp:txXfrm>
    </dsp:sp>
    <dsp:sp modelId="{E25CA31A-B6DE-2E48-9FC0-6E2BAE500CFD}">
      <dsp:nvSpPr>
        <dsp:cNvPr id="0" name=""/>
        <dsp:cNvSpPr/>
      </dsp:nvSpPr>
      <dsp:spPr>
        <a:xfrm>
          <a:off x="7896075" y="3903215"/>
          <a:ext cx="1912776" cy="375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800" kern="1200" dirty="0" smtClean="0"/>
            <a:t>应用配置错误</a:t>
          </a:r>
          <a:endParaRPr lang="zh-CN" altLang="en-US" sz="800" kern="1200" dirty="0"/>
        </a:p>
      </dsp:txBody>
      <dsp:txXfrm>
        <a:off x="7907062" y="3914202"/>
        <a:ext cx="1890802" cy="353137"/>
      </dsp:txXfrm>
    </dsp:sp>
    <dsp:sp modelId="{B731645F-2CA4-1E4C-849B-3550BA1CEDC7}">
      <dsp:nvSpPr>
        <dsp:cNvPr id="0" name=""/>
        <dsp:cNvSpPr/>
      </dsp:nvSpPr>
      <dsp:spPr>
        <a:xfrm rot="5768787">
          <a:off x="5463346" y="3837086"/>
          <a:ext cx="2147862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2147862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0800000">
        <a:off x="6483581" y="3788190"/>
        <a:ext cx="107393" cy="107393"/>
      </dsp:txXfrm>
    </dsp:sp>
    <dsp:sp modelId="{3C9FA05B-696F-0F48-B73A-5052047A76C8}">
      <dsp:nvSpPr>
        <dsp:cNvPr id="0" name=""/>
        <dsp:cNvSpPr/>
      </dsp:nvSpPr>
      <dsp:spPr>
        <a:xfrm>
          <a:off x="6422291" y="4733809"/>
          <a:ext cx="2495685" cy="351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800" kern="1200" dirty="0" smtClean="0"/>
            <a:t>敏感信息泄露</a:t>
          </a:r>
          <a:endParaRPr lang="zh-CN" altLang="en-US" sz="800" kern="1200" dirty="0"/>
        </a:p>
      </dsp:txBody>
      <dsp:txXfrm>
        <a:off x="6432591" y="4744109"/>
        <a:ext cx="2475085" cy="331069"/>
      </dsp:txXfrm>
    </dsp:sp>
    <dsp:sp modelId="{20217149-F21C-BE45-A92B-B08F8B4A3922}">
      <dsp:nvSpPr>
        <dsp:cNvPr id="0" name=""/>
        <dsp:cNvSpPr/>
      </dsp:nvSpPr>
      <dsp:spPr>
        <a:xfrm rot="8872953">
          <a:off x="2697727" y="3907661"/>
          <a:ext cx="4282210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4282210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0800000">
        <a:off x="4731777" y="3805407"/>
        <a:ext cx="214110" cy="214110"/>
      </dsp:txXfrm>
    </dsp:sp>
    <dsp:sp modelId="{7E8ECA71-D6B7-134E-8B2B-239B5C8E4524}">
      <dsp:nvSpPr>
        <dsp:cNvPr id="0" name=""/>
        <dsp:cNvSpPr/>
      </dsp:nvSpPr>
      <dsp:spPr>
        <a:xfrm>
          <a:off x="3025402" y="4851049"/>
          <a:ext cx="2696285" cy="399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800" kern="1200" dirty="0" smtClean="0"/>
            <a:t>未授权访问或权限绕过</a:t>
          </a:r>
          <a:endParaRPr lang="zh-CN" altLang="en-US" sz="800" kern="1200" dirty="0"/>
        </a:p>
      </dsp:txBody>
      <dsp:txXfrm>
        <a:off x="3037103" y="4862750"/>
        <a:ext cx="2672883" cy="376089"/>
      </dsp:txXfrm>
    </dsp:sp>
    <dsp:sp modelId="{556476EE-D06F-394D-995E-8157B19C2917}">
      <dsp:nvSpPr>
        <dsp:cNvPr id="0" name=""/>
        <dsp:cNvSpPr/>
      </dsp:nvSpPr>
      <dsp:spPr>
        <a:xfrm rot="9787224">
          <a:off x="1307155" y="3562419"/>
          <a:ext cx="5462784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5462784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0800000">
        <a:off x="3901978" y="3430651"/>
        <a:ext cx="273139" cy="273139"/>
      </dsp:txXfrm>
    </dsp:sp>
    <dsp:sp modelId="{3F66E903-FDCA-0443-A504-306136FA43B3}">
      <dsp:nvSpPr>
        <dsp:cNvPr id="0" name=""/>
        <dsp:cNvSpPr/>
      </dsp:nvSpPr>
      <dsp:spPr>
        <a:xfrm>
          <a:off x="1424832" y="4140006"/>
          <a:ext cx="2180000" cy="440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800" kern="1200" dirty="0" smtClean="0"/>
            <a:t>后台弱口令</a:t>
          </a:r>
          <a:endParaRPr lang="zh-CN" altLang="en-US" sz="800" kern="1200" dirty="0"/>
        </a:p>
      </dsp:txBody>
      <dsp:txXfrm>
        <a:off x="1437737" y="4152911"/>
        <a:ext cx="2154190" cy="414801"/>
      </dsp:txXfrm>
    </dsp:sp>
    <dsp:sp modelId="{793AB5F5-B560-7E42-8605-D21469568ED2}">
      <dsp:nvSpPr>
        <dsp:cNvPr id="0" name=""/>
        <dsp:cNvSpPr/>
      </dsp:nvSpPr>
      <dsp:spPr>
        <a:xfrm rot="10509518">
          <a:off x="729358" y="3019713"/>
          <a:ext cx="5933489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5933489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0800000">
        <a:off x="3547766" y="2876177"/>
        <a:ext cx="296674" cy="296674"/>
      </dsp:txXfrm>
    </dsp:sp>
    <dsp:sp modelId="{B8400AD1-BEAE-D849-B14B-8800595A0C44}">
      <dsp:nvSpPr>
        <dsp:cNvPr id="0" name=""/>
        <dsp:cNvSpPr/>
      </dsp:nvSpPr>
      <dsp:spPr>
        <a:xfrm>
          <a:off x="739943" y="3089507"/>
          <a:ext cx="2274257" cy="370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800" kern="1200" dirty="0" smtClean="0"/>
            <a:t>设计缺陷或逻辑错误</a:t>
          </a:r>
          <a:endParaRPr lang="zh-CN" altLang="en-US" sz="800" kern="1200" dirty="0"/>
        </a:p>
      </dsp:txBody>
      <dsp:txXfrm>
        <a:off x="750803" y="3100367"/>
        <a:ext cx="2252537" cy="349063"/>
      </dsp:txXfrm>
    </dsp:sp>
    <dsp:sp modelId="{5CB6F888-27B6-2245-BC77-1EEAB496119F}">
      <dsp:nvSpPr>
        <dsp:cNvPr id="0" name=""/>
        <dsp:cNvSpPr/>
      </dsp:nvSpPr>
      <dsp:spPr>
        <a:xfrm rot="11018988">
          <a:off x="382629" y="2569569"/>
          <a:ext cx="6275999" cy="9602"/>
        </a:xfrm>
        <a:custGeom>
          <a:avLst/>
          <a:gdLst/>
          <a:ahLst/>
          <a:cxnLst/>
          <a:rect l="0" t="0" r="0" b="0"/>
          <a:pathLst>
            <a:path>
              <a:moveTo>
                <a:pt x="0" y="4801"/>
              </a:moveTo>
              <a:lnTo>
                <a:pt x="6275999" y="4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0800000">
        <a:off x="3363728" y="2417470"/>
        <a:ext cx="313799" cy="313799"/>
      </dsp:txXfrm>
    </dsp:sp>
    <dsp:sp modelId="{75451B9E-058F-8045-ADEA-277D50B6D086}">
      <dsp:nvSpPr>
        <dsp:cNvPr id="0" name=""/>
        <dsp:cNvSpPr/>
      </dsp:nvSpPr>
      <dsp:spPr>
        <a:xfrm>
          <a:off x="388993" y="2195141"/>
          <a:ext cx="2083100" cy="358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URL</a:t>
          </a:r>
          <a:r>
            <a:rPr lang="zh-CN" sz="800" kern="1200" dirty="0" smtClean="0"/>
            <a:t>跳转</a:t>
          </a:r>
          <a:endParaRPr lang="zh-CN" altLang="en-US" sz="800" kern="1200" dirty="0"/>
        </a:p>
      </dsp:txBody>
      <dsp:txXfrm>
        <a:off x="399506" y="2205654"/>
        <a:ext cx="2062074" cy="337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B815B-DA4D-A049-A68D-4250D1BDB4DE}">
      <dsp:nvSpPr>
        <dsp:cNvPr id="0" name=""/>
        <dsp:cNvSpPr/>
      </dsp:nvSpPr>
      <dsp:spPr>
        <a:xfrm>
          <a:off x="3335722" y="1327560"/>
          <a:ext cx="1538231" cy="769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业务安全或运营风险</a:t>
          </a:r>
          <a:endParaRPr lang="zh-CN" altLang="en-US" sz="2300" kern="1200"/>
        </a:p>
      </dsp:txBody>
      <dsp:txXfrm>
        <a:off x="3358249" y="1350087"/>
        <a:ext cx="1493177" cy="724061"/>
      </dsp:txXfrm>
    </dsp:sp>
    <dsp:sp modelId="{D8C9A93C-41A8-4340-93A8-6DFB1C610D9C}">
      <dsp:nvSpPr>
        <dsp:cNvPr id="0" name=""/>
        <dsp:cNvSpPr/>
      </dsp:nvSpPr>
      <dsp:spPr>
        <a:xfrm rot="17692822">
          <a:off x="4450371" y="1028541"/>
          <a:ext cx="146245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62457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5038" y="1012194"/>
        <a:ext cx="73122" cy="73122"/>
      </dsp:txXfrm>
    </dsp:sp>
    <dsp:sp modelId="{8B4E7205-DBBB-6846-B8F9-52ED774D096F}">
      <dsp:nvSpPr>
        <dsp:cNvPr id="0" name=""/>
        <dsp:cNvSpPr/>
      </dsp:nvSpPr>
      <dsp:spPr>
        <a:xfrm>
          <a:off x="5489246" y="835"/>
          <a:ext cx="1538231" cy="769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钓鱼欺诈信息</a:t>
          </a:r>
          <a:endParaRPr lang="zh-CN" altLang="en-US" sz="2300" kern="1200" dirty="0"/>
        </a:p>
      </dsp:txBody>
      <dsp:txXfrm>
        <a:off x="5511773" y="23362"/>
        <a:ext cx="1493177" cy="724061"/>
      </dsp:txXfrm>
    </dsp:sp>
    <dsp:sp modelId="{E23A8E64-992F-C04B-8C50-C69B950AD168}">
      <dsp:nvSpPr>
        <dsp:cNvPr id="0" name=""/>
        <dsp:cNvSpPr/>
      </dsp:nvSpPr>
      <dsp:spPr>
        <a:xfrm rot="19457599">
          <a:off x="4802732" y="1470782"/>
          <a:ext cx="7577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57735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62656" y="1472054"/>
        <a:ext cx="37886" cy="37886"/>
      </dsp:txXfrm>
    </dsp:sp>
    <dsp:sp modelId="{B56240B9-3716-1145-A51B-B8DF8FE934B6}">
      <dsp:nvSpPr>
        <dsp:cNvPr id="0" name=""/>
        <dsp:cNvSpPr/>
      </dsp:nvSpPr>
      <dsp:spPr>
        <a:xfrm>
          <a:off x="5489246" y="885319"/>
          <a:ext cx="1538231" cy="769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账户体系控制不严</a:t>
          </a:r>
          <a:endParaRPr lang="zh-CN" altLang="en-US" sz="2300" kern="1200" dirty="0"/>
        </a:p>
      </dsp:txBody>
      <dsp:txXfrm>
        <a:off x="5511773" y="907846"/>
        <a:ext cx="1493177" cy="724061"/>
      </dsp:txXfrm>
    </dsp:sp>
    <dsp:sp modelId="{AE2EFC0E-8DDD-914E-B487-2CD8F41BC719}">
      <dsp:nvSpPr>
        <dsp:cNvPr id="0" name=""/>
        <dsp:cNvSpPr/>
      </dsp:nvSpPr>
      <dsp:spPr>
        <a:xfrm rot="2142401">
          <a:off x="4802732" y="1913024"/>
          <a:ext cx="7577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57735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62656" y="1914295"/>
        <a:ext cx="37886" cy="37886"/>
      </dsp:txXfrm>
    </dsp:sp>
    <dsp:sp modelId="{1A509955-59D0-A144-B35A-06FB26D8F8DA}">
      <dsp:nvSpPr>
        <dsp:cNvPr id="0" name=""/>
        <dsp:cNvSpPr/>
      </dsp:nvSpPr>
      <dsp:spPr>
        <a:xfrm>
          <a:off x="5489246" y="1769802"/>
          <a:ext cx="1538231" cy="769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内容安全</a:t>
          </a:r>
          <a:endParaRPr lang="zh-CN" altLang="en-US" sz="2300" kern="1200" dirty="0"/>
        </a:p>
      </dsp:txBody>
      <dsp:txXfrm>
        <a:off x="5511773" y="1792329"/>
        <a:ext cx="1493177" cy="724061"/>
      </dsp:txXfrm>
    </dsp:sp>
    <dsp:sp modelId="{C24CBA09-D625-A142-AC5E-9E2EB15D43A2}">
      <dsp:nvSpPr>
        <dsp:cNvPr id="0" name=""/>
        <dsp:cNvSpPr/>
      </dsp:nvSpPr>
      <dsp:spPr>
        <a:xfrm rot="3907178">
          <a:off x="4450371" y="2355265"/>
          <a:ext cx="146245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62457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5038" y="2338919"/>
        <a:ext cx="73122" cy="73122"/>
      </dsp:txXfrm>
    </dsp:sp>
    <dsp:sp modelId="{4FE294F0-F2F7-9246-9C8A-FB3804AC3DD0}">
      <dsp:nvSpPr>
        <dsp:cNvPr id="0" name=""/>
        <dsp:cNvSpPr/>
      </dsp:nvSpPr>
      <dsp:spPr>
        <a:xfrm>
          <a:off x="5489246" y="2654285"/>
          <a:ext cx="1538231" cy="769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恶意信息传播</a:t>
          </a:r>
          <a:endParaRPr lang="zh-CN" altLang="en-US" sz="2300" kern="1200" dirty="0"/>
        </a:p>
      </dsp:txBody>
      <dsp:txXfrm>
        <a:off x="5511773" y="2676812"/>
        <a:ext cx="1493177" cy="7240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6B039-79DA-D54B-8DB2-C5428853A1C0}">
      <dsp:nvSpPr>
        <dsp:cNvPr id="0" name=""/>
        <dsp:cNvSpPr/>
      </dsp:nvSpPr>
      <dsp:spPr>
        <a:xfrm>
          <a:off x="2693677" y="1193801"/>
          <a:ext cx="2073268" cy="1036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安全事件或安全情报</a:t>
          </a:r>
          <a:endParaRPr lang="zh-CN" altLang="en-US" sz="3100" kern="1200"/>
        </a:p>
      </dsp:txBody>
      <dsp:txXfrm>
        <a:off x="2724039" y="1224163"/>
        <a:ext cx="2012544" cy="975910"/>
      </dsp:txXfrm>
    </dsp:sp>
    <dsp:sp modelId="{43BB3E13-459C-794C-979E-D3D974EBBE05}">
      <dsp:nvSpPr>
        <dsp:cNvPr id="0" name=""/>
        <dsp:cNvSpPr/>
      </dsp:nvSpPr>
      <dsp:spPr>
        <a:xfrm rot="18289469">
          <a:off x="4455493" y="1088807"/>
          <a:ext cx="14522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52213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5294" y="1079748"/>
        <a:ext cx="72610" cy="72610"/>
      </dsp:txXfrm>
    </dsp:sp>
    <dsp:sp modelId="{B9757C25-986D-C341-A27F-D6A077A9AB41}">
      <dsp:nvSpPr>
        <dsp:cNvPr id="0" name=""/>
        <dsp:cNvSpPr/>
      </dsp:nvSpPr>
      <dsp:spPr>
        <a:xfrm>
          <a:off x="5596253" y="1671"/>
          <a:ext cx="2073268" cy="1036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内部绝密信息泄漏</a:t>
          </a:r>
          <a:endParaRPr lang="zh-CN" altLang="en-US" sz="3100" kern="1200" dirty="0"/>
        </a:p>
      </dsp:txBody>
      <dsp:txXfrm>
        <a:off x="5626615" y="32033"/>
        <a:ext cx="2012544" cy="975910"/>
      </dsp:txXfrm>
    </dsp:sp>
    <dsp:sp modelId="{A3815E4F-0359-264F-AE6A-51105DFF2E77}">
      <dsp:nvSpPr>
        <dsp:cNvPr id="0" name=""/>
        <dsp:cNvSpPr/>
      </dsp:nvSpPr>
      <dsp:spPr>
        <a:xfrm>
          <a:off x="4766946" y="1684872"/>
          <a:ext cx="8293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29307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60867" y="1691385"/>
        <a:ext cx="41465" cy="41465"/>
      </dsp:txXfrm>
    </dsp:sp>
    <dsp:sp modelId="{6B5C5160-E1EF-D546-8F7A-2DA3639F02A0}">
      <dsp:nvSpPr>
        <dsp:cNvPr id="0" name=""/>
        <dsp:cNvSpPr/>
      </dsp:nvSpPr>
      <dsp:spPr>
        <a:xfrm>
          <a:off x="5596253" y="1193801"/>
          <a:ext cx="2073268" cy="1036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用户资料大量泄漏</a:t>
          </a:r>
          <a:endParaRPr lang="zh-CN" altLang="en-US" sz="3100" kern="1200" dirty="0"/>
        </a:p>
      </dsp:txBody>
      <dsp:txXfrm>
        <a:off x="5626615" y="1224163"/>
        <a:ext cx="2012544" cy="975910"/>
      </dsp:txXfrm>
    </dsp:sp>
    <dsp:sp modelId="{8E26A066-813F-184E-B7C9-D3CFE0303B84}">
      <dsp:nvSpPr>
        <dsp:cNvPr id="0" name=""/>
        <dsp:cNvSpPr/>
      </dsp:nvSpPr>
      <dsp:spPr>
        <a:xfrm rot="3310531">
          <a:off x="4455493" y="2280937"/>
          <a:ext cx="14522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52213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5294" y="2271877"/>
        <a:ext cx="72610" cy="72610"/>
      </dsp:txXfrm>
    </dsp:sp>
    <dsp:sp modelId="{2F6F7906-8DDB-6A4A-A22B-0021EA28B242}">
      <dsp:nvSpPr>
        <dsp:cNvPr id="0" name=""/>
        <dsp:cNvSpPr/>
      </dsp:nvSpPr>
      <dsp:spPr>
        <a:xfrm>
          <a:off x="5596253" y="2385930"/>
          <a:ext cx="2073268" cy="1036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成功的入侵事件</a:t>
          </a:r>
          <a:endParaRPr lang="zh-CN" altLang="en-US" sz="3100" kern="1200" dirty="0"/>
        </a:p>
      </dsp:txBody>
      <dsp:txXfrm>
        <a:off x="5626615" y="2416292"/>
        <a:ext cx="2012544" cy="97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1" y="1376737"/>
            <a:ext cx="8689976" cy="1726059"/>
          </a:xfrm>
        </p:spPr>
        <p:txBody>
          <a:bodyPr/>
          <a:lstStyle/>
          <a:p>
            <a:r>
              <a:rPr kumimoji="1" lang="zh-CN" altLang="en-US" dirty="0" smtClean="0"/>
              <a:t>实习汇报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4929" y="3886200"/>
            <a:ext cx="5876329" cy="1371599"/>
          </a:xfrm>
        </p:spPr>
        <p:txBody>
          <a:bodyPr/>
          <a:lstStyle/>
          <a:p>
            <a:pPr algn="r"/>
            <a:r>
              <a:rPr kumimoji="1" lang="en-US" altLang="zh-CN" smtClean="0"/>
              <a:t>20125593</a:t>
            </a:r>
            <a:r>
              <a:rPr kumimoji="1" lang="zh-CN" altLang="en-US" dirty="0" smtClean="0"/>
              <a:t> 方玉昕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63419017"/>
              </p:ext>
            </p:extLst>
          </p:nvPr>
        </p:nvGraphicFramePr>
        <p:xfrm>
          <a:off x="3027405" y="1306484"/>
          <a:ext cx="6318606" cy="411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11800030"/>
              </p:ext>
            </p:extLst>
          </p:nvPr>
        </p:nvGraphicFramePr>
        <p:xfrm>
          <a:off x="815546" y="1037968"/>
          <a:ext cx="10363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5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21115873"/>
              </p:ext>
            </p:extLst>
          </p:nvPr>
        </p:nvGraphicFramePr>
        <p:xfrm>
          <a:off x="914400" y="432486"/>
          <a:ext cx="10363200" cy="610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9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834447"/>
              </p:ext>
            </p:extLst>
          </p:nvPr>
        </p:nvGraphicFramePr>
        <p:xfrm>
          <a:off x="617838" y="156377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5954166"/>
              </p:ext>
            </p:extLst>
          </p:nvPr>
        </p:nvGraphicFramePr>
        <p:xfrm>
          <a:off x="864973" y="1551417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5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平台主要模块介绍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厂商列表页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8683" y="2137728"/>
            <a:ext cx="7948820" cy="38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平台主要模块介绍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白帽子列表</a:t>
            </a:r>
            <a:r>
              <a:rPr lang="zh-CN" altLang="zh-CN" dirty="0" smtClean="0"/>
              <a:t>页 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26779" y="2204236"/>
            <a:ext cx="7184036" cy="37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433384" y="2379450"/>
            <a:ext cx="9325231" cy="3020453"/>
          </a:xfrm>
        </p:spPr>
        <p:txBody>
          <a:bodyPr/>
          <a:lstStyle/>
          <a:p>
            <a:r>
              <a:rPr kumimoji="1" lang="zh-CN" altLang="en-US" dirty="0" smtClean="0"/>
              <a:t>实践与理论的综合</a:t>
            </a:r>
          </a:p>
          <a:p>
            <a:r>
              <a:rPr kumimoji="1" lang="zh-CN" altLang="en-US" dirty="0" smtClean="0"/>
              <a:t>发现问题与解决问题的能力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1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272" y="2088294"/>
            <a:ext cx="10364451" cy="247135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Thanks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8686" y="1635658"/>
            <a:ext cx="8894622" cy="1596177"/>
          </a:xfrm>
        </p:spPr>
        <p:txBody>
          <a:bodyPr/>
          <a:lstStyle/>
          <a:p>
            <a:r>
              <a:rPr kumimoji="1" lang="zh-CN" altLang="en-US" dirty="0" smtClean="0"/>
              <a:t>漏洞报告与预警平台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143891" y="3400747"/>
            <a:ext cx="5904212" cy="1602768"/>
          </a:xfrm>
        </p:spPr>
        <p:txBody>
          <a:bodyPr/>
          <a:lstStyle/>
          <a:p>
            <a:pPr marL="0" indent="0" algn="r">
              <a:buNone/>
            </a:pPr>
            <a:r>
              <a:rPr kumimoji="1" lang="zh-CN" altLang="en-US" dirty="0" smtClean="0"/>
              <a:t>指导老师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王劲松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课题目的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网络融入人们日常生活</a:t>
            </a:r>
          </a:p>
          <a:p>
            <a:r>
              <a:rPr kumimoji="1" lang="zh-CN" altLang="en-US" dirty="0" smtClean="0"/>
              <a:t>网络安全问题日益严重</a:t>
            </a:r>
          </a:p>
          <a:p>
            <a:r>
              <a:rPr kumimoji="1" lang="zh-CN" altLang="en-US" dirty="0" smtClean="0"/>
              <a:t>安全研究者与厂商之间信息不对等</a:t>
            </a:r>
          </a:p>
          <a:p>
            <a:r>
              <a:rPr kumimoji="1" lang="zh-CN" altLang="en-US" dirty="0" smtClean="0"/>
              <a:t>帮助大家学习网络安全相关知识、增强安全意识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技术选型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开发工具</a:t>
            </a:r>
            <a:r>
              <a:rPr lang="zh-CN" altLang="zh-CN" dirty="0"/>
              <a:t> </a:t>
            </a:r>
            <a:r>
              <a:rPr lang="en-US" altLang="zh-CN" dirty="0"/>
              <a:t>Sublime Text3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lang="zh-CN" altLang="zh-CN" dirty="0"/>
              <a:t>前端代码构建工具</a:t>
            </a:r>
            <a:r>
              <a:rPr lang="zh-CN" altLang="zh-CN" dirty="0"/>
              <a:t> </a:t>
            </a:r>
            <a:r>
              <a:rPr lang="en-US" altLang="zh-CN" dirty="0"/>
              <a:t>Grunt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kumimoji="1" lang="zh-CN" altLang="en-US" dirty="0" smtClean="0"/>
              <a:t>应用技术 </a:t>
            </a:r>
            <a:r>
              <a:rPr lang="en-US" altLang="zh-CN" dirty="0" smtClean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LESS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、</a:t>
            </a:r>
            <a:r>
              <a:rPr lang="en-US" altLang="zh-CN" dirty="0"/>
              <a:t>jQuery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lang="zh-CN" altLang="en-US" dirty="0" smtClean="0"/>
              <a:t>框架 </a:t>
            </a:r>
            <a:r>
              <a:rPr lang="en-US" altLang="zh-CN" dirty="0"/>
              <a:t>express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lang="zh-CN" altLang="en-US" dirty="0" smtClean="0"/>
              <a:t>服务器端 </a:t>
            </a:r>
            <a:r>
              <a:rPr lang="en-US" altLang="zh-CN" dirty="0" err="1" smtClean="0"/>
              <a:t>Node.jS</a:t>
            </a:r>
            <a:endParaRPr lang="zh-CN" altLang="en-US" dirty="0" smtClean="0"/>
          </a:p>
          <a:p>
            <a:r>
              <a:rPr lang="zh-CN" altLang="en-US" dirty="0" smtClean="0"/>
              <a:t>数据库 </a:t>
            </a:r>
            <a:r>
              <a:rPr lang="en-US" altLang="zh-CN" dirty="0" err="1" smtClean="0"/>
              <a:t>Mongodb</a:t>
            </a:r>
            <a:endParaRPr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平台主要模块介绍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导航栏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3773" y="3482941"/>
            <a:ext cx="10922055" cy="32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平台主要模块介绍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漏洞列表页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0876" y="2049998"/>
            <a:ext cx="8246724" cy="40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平台主要模块介绍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漏洞信息页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3070" y="1975390"/>
            <a:ext cx="3049905" cy="420751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777537" y="1975390"/>
            <a:ext cx="3198675" cy="42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平台主要模块介绍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提交</a:t>
            </a:r>
            <a:r>
              <a:rPr lang="zh-CN" altLang="zh-CN" dirty="0" smtClean="0"/>
              <a:t>漏洞</a:t>
            </a:r>
            <a:r>
              <a:rPr lang="zh-CN" altLang="en-US" dirty="0" smtClean="0"/>
              <a:t>页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00746" y="2367092"/>
            <a:ext cx="7541232" cy="36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37342" y="859567"/>
            <a:ext cx="10363826" cy="3424107"/>
          </a:xfrm>
        </p:spPr>
        <p:txBody>
          <a:bodyPr/>
          <a:lstStyle/>
          <a:p>
            <a:r>
              <a:rPr kumimoji="1" lang="zh-CN" altLang="en-US" dirty="0"/>
              <a:t>漏洞类型介绍：</a:t>
            </a:r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76919591"/>
              </p:ext>
            </p:extLst>
          </p:nvPr>
        </p:nvGraphicFramePr>
        <p:xfrm>
          <a:off x="1587156" y="4848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316</TotalTime>
  <Words>308</Words>
  <Application>Microsoft Macintosh PowerPoint</Application>
  <PresentationFormat>宽屏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Tw Cen MT</vt:lpstr>
      <vt:lpstr>宋体</vt:lpstr>
      <vt:lpstr>Arial</vt:lpstr>
      <vt:lpstr>水滴</vt:lpstr>
      <vt:lpstr>实习汇报</vt:lpstr>
      <vt:lpstr>漏洞报告与预警平台</vt:lpstr>
      <vt:lpstr>课题目的</vt:lpstr>
      <vt:lpstr>技术选型</vt:lpstr>
      <vt:lpstr>平台主要模块介绍</vt:lpstr>
      <vt:lpstr>平台主要模块介绍</vt:lpstr>
      <vt:lpstr>平台主要模块介绍</vt:lpstr>
      <vt:lpstr>平台主要模块介绍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平台主要模块介绍</vt:lpstr>
      <vt:lpstr>平台主要模块介绍</vt:lpstr>
      <vt:lpstr>总结</vt:lpstr>
      <vt:lpstr>THE end, 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</dc:title>
  <dc:creator>Microsoft Office 用户</dc:creator>
  <cp:lastModifiedBy>Microsoft Office 用户</cp:lastModifiedBy>
  <cp:revision>9</cp:revision>
  <dcterms:created xsi:type="dcterms:W3CDTF">2015-12-31T02:57:44Z</dcterms:created>
  <dcterms:modified xsi:type="dcterms:W3CDTF">2015-12-31T08:14:07Z</dcterms:modified>
</cp:coreProperties>
</file>