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 id="2147483740" r:id="rId5"/>
    <p:sldMasterId id="2147483757" r:id="rId6"/>
    <p:sldMasterId id="2147483791" r:id="rId7"/>
    <p:sldMasterId id="2147483808" r:id="rId8"/>
    <p:sldMasterId id="2147483825" r:id="rId9"/>
  </p:sldMasterIdLst>
  <p:notesMasterIdLst>
    <p:notesMasterId r:id="rId22"/>
  </p:notesMasterIdLst>
  <p:handoutMasterIdLst>
    <p:handoutMasterId r:id="rId23"/>
  </p:handoutMasterIdLst>
  <p:sldIdLst>
    <p:sldId id="256" r:id="rId10"/>
    <p:sldId id="262" r:id="rId11"/>
    <p:sldId id="257" r:id="rId12"/>
    <p:sldId id="260" r:id="rId13"/>
    <p:sldId id="263" r:id="rId14"/>
    <p:sldId id="258" r:id="rId15"/>
    <p:sldId id="259" r:id="rId16"/>
    <p:sldId id="261" r:id="rId17"/>
    <p:sldId id="266" r:id="rId18"/>
    <p:sldId id="267" r:id="rId19"/>
    <p:sldId id="26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8117"/>
    <a:srgbClr val="F4C452"/>
    <a:srgbClr val="FAAB3E"/>
    <a:srgbClr val="54A021"/>
    <a:srgbClr val="EC7016"/>
    <a:srgbClr val="E76618"/>
    <a:srgbClr val="E6B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94" autoAdjust="0"/>
  </p:normalViewPr>
  <p:slideViewPr>
    <p:cSldViewPr snapToGrid="0">
      <p:cViewPr varScale="1">
        <p:scale>
          <a:sx n="66" d="100"/>
          <a:sy n="66" d="100"/>
        </p:scale>
        <p:origin x="1253"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D6A00-61FA-493B-9D30-62F88C81889D}"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it-IT"/>
        </a:p>
      </dgm:t>
    </dgm:pt>
    <dgm:pt modelId="{331936B8-E288-4544-AABA-D3C719D5BCBF}">
      <dgm:prSet phldrT="[Testo]"/>
      <dgm:spPr/>
      <dgm:t>
        <a:bodyPr/>
        <a:lstStyle/>
        <a:p>
          <a:r>
            <a:rPr lang="en-GB" noProof="0" dirty="0"/>
            <a:t>Learn new technologies and hardware</a:t>
          </a:r>
        </a:p>
      </dgm:t>
    </dgm:pt>
    <dgm:pt modelId="{517CEBCA-6933-4EAA-8AAF-512FC9F3CC1B}" type="parTrans" cxnId="{3A6E8A86-2763-4ED4-9309-CD9983706C17}">
      <dgm:prSet/>
      <dgm:spPr/>
      <dgm:t>
        <a:bodyPr/>
        <a:lstStyle/>
        <a:p>
          <a:endParaRPr lang="en-GB" noProof="0" dirty="0"/>
        </a:p>
      </dgm:t>
    </dgm:pt>
    <dgm:pt modelId="{1CD296FD-A6E0-4D5B-90AC-2F7443B3270B}" type="sibTrans" cxnId="{3A6E8A86-2763-4ED4-9309-CD9983706C17}">
      <dgm:prSet/>
      <dgm:spPr/>
      <dgm:t>
        <a:bodyPr/>
        <a:lstStyle/>
        <a:p>
          <a:endParaRPr lang="en-GB" noProof="0" dirty="0"/>
        </a:p>
      </dgm:t>
    </dgm:pt>
    <dgm:pt modelId="{3B2B4C5D-3438-40A2-9A82-EFCEA85A05CF}">
      <dgm:prSet phldrT="[Testo]"/>
      <dgm:spPr/>
      <dgm:t>
        <a:bodyPr/>
        <a:lstStyle/>
        <a:p>
          <a:r>
            <a:rPr lang="en-GB" noProof="0" dirty="0"/>
            <a:t>Visualisation and management of plant data</a:t>
          </a:r>
        </a:p>
      </dgm:t>
    </dgm:pt>
    <dgm:pt modelId="{7BBA8AC2-7973-4B9E-A6E2-64700D819EED}" type="parTrans" cxnId="{D554EF0F-2444-4783-961B-FAA3552117A9}">
      <dgm:prSet/>
      <dgm:spPr/>
      <dgm:t>
        <a:bodyPr/>
        <a:lstStyle/>
        <a:p>
          <a:endParaRPr lang="en-GB" noProof="0" dirty="0"/>
        </a:p>
      </dgm:t>
    </dgm:pt>
    <dgm:pt modelId="{A464ACA4-1CC4-4843-8686-7D7DEE5472DF}" type="sibTrans" cxnId="{D554EF0F-2444-4783-961B-FAA3552117A9}">
      <dgm:prSet/>
      <dgm:spPr/>
      <dgm:t>
        <a:bodyPr/>
        <a:lstStyle/>
        <a:p>
          <a:endParaRPr lang="en-GB" noProof="0" dirty="0"/>
        </a:p>
      </dgm:t>
    </dgm:pt>
    <dgm:pt modelId="{BD2A0413-C152-4C36-AB99-6780921CD8C1}">
      <dgm:prSet phldrT="[Testo]"/>
      <dgm:spPr/>
      <dgm:t>
        <a:bodyPr/>
        <a:lstStyle/>
        <a:p>
          <a:r>
            <a:rPr lang="en-GB" noProof="0" dirty="0"/>
            <a:t>Learning to build an infrastructure from scratch</a:t>
          </a:r>
        </a:p>
      </dgm:t>
    </dgm:pt>
    <dgm:pt modelId="{F35860BC-3233-496A-AAA4-9B742F027417}" type="sibTrans" cxnId="{D598053F-8DF7-49AC-BC7D-95ABED3CF023}">
      <dgm:prSet/>
      <dgm:spPr/>
      <dgm:t>
        <a:bodyPr/>
        <a:lstStyle/>
        <a:p>
          <a:endParaRPr lang="en-GB" noProof="0" dirty="0"/>
        </a:p>
      </dgm:t>
    </dgm:pt>
    <dgm:pt modelId="{B8CF0E57-CD3C-4577-A105-942E7F1BAC2F}" type="parTrans" cxnId="{D598053F-8DF7-49AC-BC7D-95ABED3CF023}">
      <dgm:prSet/>
      <dgm:spPr/>
      <dgm:t>
        <a:bodyPr/>
        <a:lstStyle/>
        <a:p>
          <a:endParaRPr lang="en-GB" noProof="0" dirty="0"/>
        </a:p>
      </dgm:t>
    </dgm:pt>
    <dgm:pt modelId="{9B1E0F4E-F938-4EA5-B4A7-21C8AB612B36}" type="pres">
      <dgm:prSet presAssocID="{00FD6A00-61FA-493B-9D30-62F88C81889D}" presName="Name0" presStyleCnt="0">
        <dgm:presLayoutVars>
          <dgm:chMax val="7"/>
          <dgm:chPref val="7"/>
          <dgm:dir/>
        </dgm:presLayoutVars>
      </dgm:prSet>
      <dgm:spPr/>
    </dgm:pt>
    <dgm:pt modelId="{8C548ED0-51E7-4D31-9C68-6FCD7DEB281C}" type="pres">
      <dgm:prSet presAssocID="{00FD6A00-61FA-493B-9D30-62F88C81889D}" presName="Name1" presStyleCnt="0"/>
      <dgm:spPr/>
    </dgm:pt>
    <dgm:pt modelId="{C7D18D2A-2B63-44CE-9779-13ACCB626383}" type="pres">
      <dgm:prSet presAssocID="{00FD6A00-61FA-493B-9D30-62F88C81889D}" presName="cycle" presStyleCnt="0"/>
      <dgm:spPr/>
    </dgm:pt>
    <dgm:pt modelId="{9F19D9C5-C6EB-4DC1-BE68-8E6DF91E97C4}" type="pres">
      <dgm:prSet presAssocID="{00FD6A00-61FA-493B-9D30-62F88C81889D}" presName="srcNode" presStyleLbl="node1" presStyleIdx="0" presStyleCnt="3"/>
      <dgm:spPr/>
    </dgm:pt>
    <dgm:pt modelId="{77C6E639-2AFD-4014-89A9-AF420BBAF39B}" type="pres">
      <dgm:prSet presAssocID="{00FD6A00-61FA-493B-9D30-62F88C81889D}" presName="conn" presStyleLbl="parChTrans1D2" presStyleIdx="0" presStyleCnt="1"/>
      <dgm:spPr/>
    </dgm:pt>
    <dgm:pt modelId="{023207FB-E14C-4B92-AC93-F72109F64034}" type="pres">
      <dgm:prSet presAssocID="{00FD6A00-61FA-493B-9D30-62F88C81889D}" presName="extraNode" presStyleLbl="node1" presStyleIdx="0" presStyleCnt="3"/>
      <dgm:spPr/>
    </dgm:pt>
    <dgm:pt modelId="{19B0A083-21C7-4E9F-A51F-55943571C83A}" type="pres">
      <dgm:prSet presAssocID="{00FD6A00-61FA-493B-9D30-62F88C81889D}" presName="dstNode" presStyleLbl="node1" presStyleIdx="0" presStyleCnt="3"/>
      <dgm:spPr/>
    </dgm:pt>
    <dgm:pt modelId="{E385B6F7-A6A8-4A8A-9965-03E3BEACB484}" type="pres">
      <dgm:prSet presAssocID="{331936B8-E288-4544-AABA-D3C719D5BCBF}" presName="text_1" presStyleLbl="node1" presStyleIdx="0" presStyleCnt="3">
        <dgm:presLayoutVars>
          <dgm:bulletEnabled val="1"/>
        </dgm:presLayoutVars>
      </dgm:prSet>
      <dgm:spPr/>
    </dgm:pt>
    <dgm:pt modelId="{571C9AA0-315D-4E19-9CFE-6007DE59DD13}" type="pres">
      <dgm:prSet presAssocID="{331936B8-E288-4544-AABA-D3C719D5BCBF}" presName="accent_1" presStyleCnt="0"/>
      <dgm:spPr/>
    </dgm:pt>
    <dgm:pt modelId="{783DF1D2-F8C2-43CD-8852-53C1E43A05FC}" type="pres">
      <dgm:prSet presAssocID="{331936B8-E288-4544-AABA-D3C719D5BCBF}" presName="accentRepeatNode" presStyleLbl="solidFgAcc1" presStyleIdx="0" presStyleCnt="3"/>
      <dgm:spPr/>
    </dgm:pt>
    <dgm:pt modelId="{E481057F-02DE-43A0-AAE6-AAAC68A8B265}" type="pres">
      <dgm:prSet presAssocID="{3B2B4C5D-3438-40A2-9A82-EFCEA85A05CF}" presName="text_2" presStyleLbl="node1" presStyleIdx="1" presStyleCnt="3">
        <dgm:presLayoutVars>
          <dgm:bulletEnabled val="1"/>
        </dgm:presLayoutVars>
      </dgm:prSet>
      <dgm:spPr/>
    </dgm:pt>
    <dgm:pt modelId="{0D8AB67A-BC8A-4EA1-B454-0CAD81CBE0CC}" type="pres">
      <dgm:prSet presAssocID="{3B2B4C5D-3438-40A2-9A82-EFCEA85A05CF}" presName="accent_2" presStyleCnt="0"/>
      <dgm:spPr/>
    </dgm:pt>
    <dgm:pt modelId="{8F901FEF-3450-4DDE-8AF5-75CA328F5833}" type="pres">
      <dgm:prSet presAssocID="{3B2B4C5D-3438-40A2-9A82-EFCEA85A05CF}" presName="accentRepeatNode" presStyleLbl="solidFgAcc1" presStyleIdx="1" presStyleCnt="3"/>
      <dgm:spPr/>
    </dgm:pt>
    <dgm:pt modelId="{E567E565-00B4-43E3-A185-320A93E6C485}" type="pres">
      <dgm:prSet presAssocID="{BD2A0413-C152-4C36-AB99-6780921CD8C1}" presName="text_3" presStyleLbl="node1" presStyleIdx="2" presStyleCnt="3">
        <dgm:presLayoutVars>
          <dgm:bulletEnabled val="1"/>
        </dgm:presLayoutVars>
      </dgm:prSet>
      <dgm:spPr/>
    </dgm:pt>
    <dgm:pt modelId="{F2451D54-EFE3-489F-BFF4-FC09B89D2DF4}" type="pres">
      <dgm:prSet presAssocID="{BD2A0413-C152-4C36-AB99-6780921CD8C1}" presName="accent_3" presStyleCnt="0"/>
      <dgm:spPr/>
    </dgm:pt>
    <dgm:pt modelId="{5729B888-9CE0-4899-B35B-655B5E711FE6}" type="pres">
      <dgm:prSet presAssocID="{BD2A0413-C152-4C36-AB99-6780921CD8C1}" presName="accentRepeatNode" presStyleLbl="solidFgAcc1" presStyleIdx="2" presStyleCnt="3"/>
      <dgm:spPr/>
    </dgm:pt>
  </dgm:ptLst>
  <dgm:cxnLst>
    <dgm:cxn modelId="{D554EF0F-2444-4783-961B-FAA3552117A9}" srcId="{00FD6A00-61FA-493B-9D30-62F88C81889D}" destId="{3B2B4C5D-3438-40A2-9A82-EFCEA85A05CF}" srcOrd="1" destOrd="0" parTransId="{7BBA8AC2-7973-4B9E-A6E2-64700D819EED}" sibTransId="{A464ACA4-1CC4-4843-8686-7D7DEE5472DF}"/>
    <dgm:cxn modelId="{FD31BE1A-6567-4823-8917-CCA946190F83}" type="presOf" srcId="{331936B8-E288-4544-AABA-D3C719D5BCBF}" destId="{E385B6F7-A6A8-4A8A-9965-03E3BEACB484}" srcOrd="0" destOrd="0" presId="urn:microsoft.com/office/officeart/2008/layout/VerticalCurvedList"/>
    <dgm:cxn modelId="{48903F3D-EEDD-417C-BEFA-D89552A6B19F}" type="presOf" srcId="{1CD296FD-A6E0-4D5B-90AC-2F7443B3270B}" destId="{77C6E639-2AFD-4014-89A9-AF420BBAF39B}" srcOrd="0" destOrd="0" presId="urn:microsoft.com/office/officeart/2008/layout/VerticalCurvedList"/>
    <dgm:cxn modelId="{D598053F-8DF7-49AC-BC7D-95ABED3CF023}" srcId="{00FD6A00-61FA-493B-9D30-62F88C81889D}" destId="{BD2A0413-C152-4C36-AB99-6780921CD8C1}" srcOrd="2" destOrd="0" parTransId="{B8CF0E57-CD3C-4577-A105-942E7F1BAC2F}" sibTransId="{F35860BC-3233-496A-AAA4-9B742F027417}"/>
    <dgm:cxn modelId="{3A6E8A86-2763-4ED4-9309-CD9983706C17}" srcId="{00FD6A00-61FA-493B-9D30-62F88C81889D}" destId="{331936B8-E288-4544-AABA-D3C719D5BCBF}" srcOrd="0" destOrd="0" parTransId="{517CEBCA-6933-4EAA-8AAF-512FC9F3CC1B}" sibTransId="{1CD296FD-A6E0-4D5B-90AC-2F7443B3270B}"/>
    <dgm:cxn modelId="{BABAE68D-AE41-4DF6-9B76-ABBC522224F6}" type="presOf" srcId="{00FD6A00-61FA-493B-9D30-62F88C81889D}" destId="{9B1E0F4E-F938-4EA5-B4A7-21C8AB612B36}" srcOrd="0" destOrd="0" presId="urn:microsoft.com/office/officeart/2008/layout/VerticalCurvedList"/>
    <dgm:cxn modelId="{0FEA77A5-2721-4988-BE8F-EB110D76D4CE}" type="presOf" srcId="{BD2A0413-C152-4C36-AB99-6780921CD8C1}" destId="{E567E565-00B4-43E3-A185-320A93E6C485}" srcOrd="0" destOrd="0" presId="urn:microsoft.com/office/officeart/2008/layout/VerticalCurvedList"/>
    <dgm:cxn modelId="{622709D1-DA19-4A44-AE50-D9AD5B4CAA9B}" type="presOf" srcId="{3B2B4C5D-3438-40A2-9A82-EFCEA85A05CF}" destId="{E481057F-02DE-43A0-AAE6-AAAC68A8B265}" srcOrd="0" destOrd="0" presId="urn:microsoft.com/office/officeart/2008/layout/VerticalCurvedList"/>
    <dgm:cxn modelId="{92A2CF58-BEFF-4A60-B560-D6D7E202D6C0}" type="presParOf" srcId="{9B1E0F4E-F938-4EA5-B4A7-21C8AB612B36}" destId="{8C548ED0-51E7-4D31-9C68-6FCD7DEB281C}" srcOrd="0" destOrd="0" presId="urn:microsoft.com/office/officeart/2008/layout/VerticalCurvedList"/>
    <dgm:cxn modelId="{6639BBD6-949A-4361-869E-4C9933A865BD}" type="presParOf" srcId="{8C548ED0-51E7-4D31-9C68-6FCD7DEB281C}" destId="{C7D18D2A-2B63-44CE-9779-13ACCB626383}" srcOrd="0" destOrd="0" presId="urn:microsoft.com/office/officeart/2008/layout/VerticalCurvedList"/>
    <dgm:cxn modelId="{5F0D2956-C29D-4958-A168-09C314B8E837}" type="presParOf" srcId="{C7D18D2A-2B63-44CE-9779-13ACCB626383}" destId="{9F19D9C5-C6EB-4DC1-BE68-8E6DF91E97C4}" srcOrd="0" destOrd="0" presId="urn:microsoft.com/office/officeart/2008/layout/VerticalCurvedList"/>
    <dgm:cxn modelId="{CC08B631-2504-4F53-8B78-BF451975C070}" type="presParOf" srcId="{C7D18D2A-2B63-44CE-9779-13ACCB626383}" destId="{77C6E639-2AFD-4014-89A9-AF420BBAF39B}" srcOrd="1" destOrd="0" presId="urn:microsoft.com/office/officeart/2008/layout/VerticalCurvedList"/>
    <dgm:cxn modelId="{FA7544B2-2AA1-4253-A81F-43E313168F60}" type="presParOf" srcId="{C7D18D2A-2B63-44CE-9779-13ACCB626383}" destId="{023207FB-E14C-4B92-AC93-F72109F64034}" srcOrd="2" destOrd="0" presId="urn:microsoft.com/office/officeart/2008/layout/VerticalCurvedList"/>
    <dgm:cxn modelId="{0737FF5A-72D2-408D-9A88-618C189C2CE7}" type="presParOf" srcId="{C7D18D2A-2B63-44CE-9779-13ACCB626383}" destId="{19B0A083-21C7-4E9F-A51F-55943571C83A}" srcOrd="3" destOrd="0" presId="urn:microsoft.com/office/officeart/2008/layout/VerticalCurvedList"/>
    <dgm:cxn modelId="{7268658E-841B-441C-A455-2D3684F499C6}" type="presParOf" srcId="{8C548ED0-51E7-4D31-9C68-6FCD7DEB281C}" destId="{E385B6F7-A6A8-4A8A-9965-03E3BEACB484}" srcOrd="1" destOrd="0" presId="urn:microsoft.com/office/officeart/2008/layout/VerticalCurvedList"/>
    <dgm:cxn modelId="{36EB0C01-E316-434C-B36E-4500276B034D}" type="presParOf" srcId="{8C548ED0-51E7-4D31-9C68-6FCD7DEB281C}" destId="{571C9AA0-315D-4E19-9CFE-6007DE59DD13}" srcOrd="2" destOrd="0" presId="urn:microsoft.com/office/officeart/2008/layout/VerticalCurvedList"/>
    <dgm:cxn modelId="{8169A121-D47A-43C9-AC34-6C8C4169F7B8}" type="presParOf" srcId="{571C9AA0-315D-4E19-9CFE-6007DE59DD13}" destId="{783DF1D2-F8C2-43CD-8852-53C1E43A05FC}" srcOrd="0" destOrd="0" presId="urn:microsoft.com/office/officeart/2008/layout/VerticalCurvedList"/>
    <dgm:cxn modelId="{9F7F82EF-7AC7-4663-BC72-8AF80C0A4826}" type="presParOf" srcId="{8C548ED0-51E7-4D31-9C68-6FCD7DEB281C}" destId="{E481057F-02DE-43A0-AAE6-AAAC68A8B265}" srcOrd="3" destOrd="0" presId="urn:microsoft.com/office/officeart/2008/layout/VerticalCurvedList"/>
    <dgm:cxn modelId="{B090C8FE-8900-4E9F-B9AA-A9796B9D9D15}" type="presParOf" srcId="{8C548ED0-51E7-4D31-9C68-6FCD7DEB281C}" destId="{0D8AB67A-BC8A-4EA1-B454-0CAD81CBE0CC}" srcOrd="4" destOrd="0" presId="urn:microsoft.com/office/officeart/2008/layout/VerticalCurvedList"/>
    <dgm:cxn modelId="{85CA3CAC-6918-4E57-8F37-3AC43CE82104}" type="presParOf" srcId="{0D8AB67A-BC8A-4EA1-B454-0CAD81CBE0CC}" destId="{8F901FEF-3450-4DDE-8AF5-75CA328F5833}" srcOrd="0" destOrd="0" presId="urn:microsoft.com/office/officeart/2008/layout/VerticalCurvedList"/>
    <dgm:cxn modelId="{C0BB37E9-8140-462D-9823-8F6D0DCC4636}" type="presParOf" srcId="{8C548ED0-51E7-4D31-9C68-6FCD7DEB281C}" destId="{E567E565-00B4-43E3-A185-320A93E6C485}" srcOrd="5" destOrd="0" presId="urn:microsoft.com/office/officeart/2008/layout/VerticalCurvedList"/>
    <dgm:cxn modelId="{3E1498E6-D2D6-48E3-B0EF-1573974F3D89}" type="presParOf" srcId="{8C548ED0-51E7-4D31-9C68-6FCD7DEB281C}" destId="{F2451D54-EFE3-489F-BFF4-FC09B89D2DF4}" srcOrd="6" destOrd="0" presId="urn:microsoft.com/office/officeart/2008/layout/VerticalCurvedList"/>
    <dgm:cxn modelId="{EDCF9616-3E2B-4C3E-A371-92842E6F180C}" type="presParOf" srcId="{F2451D54-EFE3-489F-BFF4-FC09B89D2DF4}" destId="{5729B888-9CE0-4899-B35B-655B5E711FE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E132D6-8933-4AFC-A9CB-916E247DE07D}"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it-IT"/>
        </a:p>
      </dgm:t>
    </dgm:pt>
    <dgm:pt modelId="{DC381948-E8A8-440A-AC90-697FDDD3A819}">
      <dgm:prSet phldrT="[Testo]"/>
      <dgm:spPr/>
      <dgm:t>
        <a:bodyPr/>
        <a:lstStyle/>
        <a:p>
          <a:r>
            <a:rPr lang="en-GB" noProof="0" dirty="0"/>
            <a:t>Backend</a:t>
          </a:r>
        </a:p>
      </dgm:t>
    </dgm:pt>
    <dgm:pt modelId="{879D1EE4-7702-404F-B813-0DB7E7EEE5F8}" type="parTrans" cxnId="{A553E7E6-3BBC-497A-B8F6-D70D45B2EF26}">
      <dgm:prSet/>
      <dgm:spPr/>
      <dgm:t>
        <a:bodyPr/>
        <a:lstStyle/>
        <a:p>
          <a:endParaRPr lang="it-IT"/>
        </a:p>
      </dgm:t>
    </dgm:pt>
    <dgm:pt modelId="{A6E68503-CB1B-42CA-A53B-E90CBA3F1D63}" type="sibTrans" cxnId="{A553E7E6-3BBC-497A-B8F6-D70D45B2EF26}">
      <dgm:prSet/>
      <dgm:spPr/>
      <dgm:t>
        <a:bodyPr/>
        <a:lstStyle/>
        <a:p>
          <a:endParaRPr lang="it-IT"/>
        </a:p>
      </dgm:t>
    </dgm:pt>
    <dgm:pt modelId="{6BC2B890-C572-4100-84C2-30F76F42CBB0}">
      <dgm:prSet phldrT="[Testo]"/>
      <dgm:spPr/>
      <dgm:t>
        <a:bodyPr/>
        <a:lstStyle/>
        <a:p>
          <a:r>
            <a:rPr lang="it-IT" dirty="0"/>
            <a:t>Database</a:t>
          </a:r>
        </a:p>
      </dgm:t>
    </dgm:pt>
    <dgm:pt modelId="{D9D98F86-ABAA-4F18-8A63-115EA49DE374}" type="parTrans" cxnId="{A38ACC49-250B-494A-AB00-562C6AA40B44}">
      <dgm:prSet/>
      <dgm:spPr/>
      <dgm:t>
        <a:bodyPr/>
        <a:lstStyle/>
        <a:p>
          <a:endParaRPr lang="it-IT"/>
        </a:p>
      </dgm:t>
    </dgm:pt>
    <dgm:pt modelId="{ED4D737C-01B0-41FA-9F34-96F37102FADA}" type="sibTrans" cxnId="{A38ACC49-250B-494A-AB00-562C6AA40B44}">
      <dgm:prSet/>
      <dgm:spPr/>
      <dgm:t>
        <a:bodyPr/>
        <a:lstStyle/>
        <a:p>
          <a:endParaRPr lang="it-IT"/>
        </a:p>
      </dgm:t>
    </dgm:pt>
    <dgm:pt modelId="{A01E6190-A939-4285-B905-4CD3E553BBFD}">
      <dgm:prSet phldrT="[Testo]"/>
      <dgm:spPr/>
      <dgm:t>
        <a:bodyPr/>
        <a:lstStyle/>
        <a:p>
          <a:r>
            <a:rPr lang="en-GB" noProof="0" dirty="0"/>
            <a:t>Sensors’ Hub</a:t>
          </a:r>
        </a:p>
      </dgm:t>
    </dgm:pt>
    <dgm:pt modelId="{CAC841A7-4336-405F-A73F-A2B495751199}" type="parTrans" cxnId="{91387326-B1C5-4443-8457-3A86E7E9CB55}">
      <dgm:prSet/>
      <dgm:spPr/>
      <dgm:t>
        <a:bodyPr/>
        <a:lstStyle/>
        <a:p>
          <a:endParaRPr lang="it-IT"/>
        </a:p>
      </dgm:t>
    </dgm:pt>
    <dgm:pt modelId="{145668C2-D37B-4A42-9B93-6179ED673E5C}" type="sibTrans" cxnId="{91387326-B1C5-4443-8457-3A86E7E9CB55}">
      <dgm:prSet/>
      <dgm:spPr/>
      <dgm:t>
        <a:bodyPr/>
        <a:lstStyle/>
        <a:p>
          <a:endParaRPr lang="it-IT"/>
        </a:p>
      </dgm:t>
    </dgm:pt>
    <dgm:pt modelId="{17711B38-83AA-45FF-9864-CAF088EF819B}">
      <dgm:prSet phldrT="[Testo]"/>
      <dgm:spPr/>
      <dgm:t>
        <a:bodyPr/>
        <a:lstStyle/>
        <a:p>
          <a:r>
            <a:rPr lang="it-IT" dirty="0"/>
            <a:t>App</a:t>
          </a:r>
        </a:p>
      </dgm:t>
    </dgm:pt>
    <dgm:pt modelId="{DE0E10AF-3AC0-4F67-B15F-0CF346E29897}" type="parTrans" cxnId="{80E3AAE8-7370-4E48-AA33-890F870A3716}">
      <dgm:prSet/>
      <dgm:spPr/>
      <dgm:t>
        <a:bodyPr/>
        <a:lstStyle/>
        <a:p>
          <a:endParaRPr lang="it-IT"/>
        </a:p>
      </dgm:t>
    </dgm:pt>
    <dgm:pt modelId="{4F9843A8-FE82-48C0-8911-8CEAEF2B20BB}" type="sibTrans" cxnId="{80E3AAE8-7370-4E48-AA33-890F870A3716}">
      <dgm:prSet/>
      <dgm:spPr/>
      <dgm:t>
        <a:bodyPr/>
        <a:lstStyle/>
        <a:p>
          <a:endParaRPr lang="it-IT"/>
        </a:p>
      </dgm:t>
    </dgm:pt>
    <dgm:pt modelId="{3B361586-87CB-4A94-AD38-0BEA1ACF7F11}" type="pres">
      <dgm:prSet presAssocID="{C6E132D6-8933-4AFC-A9CB-916E247DE07D}" presName="Name0" presStyleCnt="0">
        <dgm:presLayoutVars>
          <dgm:chMax val="1"/>
          <dgm:dir/>
          <dgm:animLvl val="ctr"/>
          <dgm:resizeHandles val="exact"/>
        </dgm:presLayoutVars>
      </dgm:prSet>
      <dgm:spPr/>
    </dgm:pt>
    <dgm:pt modelId="{D1F592E0-E4C9-4866-8127-78F02AFFCD50}" type="pres">
      <dgm:prSet presAssocID="{DC381948-E8A8-440A-AC90-697FDDD3A819}" presName="centerShape" presStyleLbl="node0" presStyleIdx="0" presStyleCnt="1" custLinFactNeighborX="-1224" custLinFactNeighborY="-34312"/>
      <dgm:spPr/>
    </dgm:pt>
    <dgm:pt modelId="{3B6274E5-8E47-443E-BB41-16CD99183080}" type="pres">
      <dgm:prSet presAssocID="{D9D98F86-ABAA-4F18-8A63-115EA49DE374}" presName="parTrans" presStyleLbl="sibTrans2D1" presStyleIdx="0" presStyleCnt="3" custScaleX="142298"/>
      <dgm:spPr>
        <a:prstGeom prst="leftRightArrow">
          <a:avLst/>
        </a:prstGeom>
      </dgm:spPr>
    </dgm:pt>
    <dgm:pt modelId="{3D4B40CC-BD60-4656-B635-C018A7A944AF}" type="pres">
      <dgm:prSet presAssocID="{D9D98F86-ABAA-4F18-8A63-115EA49DE374}" presName="connectorText" presStyleLbl="sibTrans2D1" presStyleIdx="0" presStyleCnt="3"/>
      <dgm:spPr/>
    </dgm:pt>
    <dgm:pt modelId="{7C59DDC2-8A3E-4FE8-A2C5-7415F0FCF210}" type="pres">
      <dgm:prSet presAssocID="{6BC2B890-C572-4100-84C2-30F76F42CBB0}" presName="node" presStyleLbl="node1" presStyleIdx="0" presStyleCnt="3" custRadScaleRad="50621" custRadScaleInc="-297132">
        <dgm:presLayoutVars>
          <dgm:bulletEnabled val="1"/>
        </dgm:presLayoutVars>
      </dgm:prSet>
      <dgm:spPr/>
    </dgm:pt>
    <dgm:pt modelId="{7312DDD0-4239-4D5E-8870-3A629E212184}" type="pres">
      <dgm:prSet presAssocID="{CAC841A7-4336-405F-A73F-A2B495751199}" presName="parTrans" presStyleLbl="sibTrans2D1" presStyleIdx="1" presStyleCnt="3" custLinFactNeighborY="1908"/>
      <dgm:spPr>
        <a:prstGeom prst="leftArrow">
          <a:avLst/>
        </a:prstGeom>
      </dgm:spPr>
    </dgm:pt>
    <dgm:pt modelId="{4CECE5EE-A655-4D67-9F04-05372010B89C}" type="pres">
      <dgm:prSet presAssocID="{CAC841A7-4336-405F-A73F-A2B495751199}" presName="connectorText" presStyleLbl="sibTrans2D1" presStyleIdx="1" presStyleCnt="3"/>
      <dgm:spPr/>
    </dgm:pt>
    <dgm:pt modelId="{7A6E1C88-D582-41EE-94D5-66B0F8EE3475}" type="pres">
      <dgm:prSet presAssocID="{A01E6190-A939-4285-B905-4CD3E553BBFD}" presName="node" presStyleLbl="node1" presStyleIdx="1" presStyleCnt="3" custRadScaleRad="171769" custRadScaleInc="-109413">
        <dgm:presLayoutVars>
          <dgm:bulletEnabled val="1"/>
        </dgm:presLayoutVars>
      </dgm:prSet>
      <dgm:spPr/>
    </dgm:pt>
    <dgm:pt modelId="{24582982-FF1C-462E-A980-DA205890B6F2}" type="pres">
      <dgm:prSet presAssocID="{DE0E10AF-3AC0-4F67-B15F-0CF346E29897}" presName="parTrans" presStyleLbl="sibTrans2D1" presStyleIdx="2" presStyleCnt="3"/>
      <dgm:spPr>
        <a:prstGeom prst="leftRightArrow">
          <a:avLst/>
        </a:prstGeom>
      </dgm:spPr>
    </dgm:pt>
    <dgm:pt modelId="{6770EA86-E398-44BC-8540-ABCBB3D496BC}" type="pres">
      <dgm:prSet presAssocID="{DE0E10AF-3AC0-4F67-B15F-0CF346E29897}" presName="connectorText" presStyleLbl="sibTrans2D1" presStyleIdx="2" presStyleCnt="3"/>
      <dgm:spPr/>
    </dgm:pt>
    <dgm:pt modelId="{5DBA5762-B9C5-48A0-ADC1-E8E4D4E3F146}" type="pres">
      <dgm:prSet presAssocID="{17711B38-83AA-45FF-9864-CAF088EF819B}" presName="node" presStyleLbl="node1" presStyleIdx="2" presStyleCnt="3" custRadScaleRad="175055" custRadScaleInc="108442">
        <dgm:presLayoutVars>
          <dgm:bulletEnabled val="1"/>
        </dgm:presLayoutVars>
      </dgm:prSet>
      <dgm:spPr/>
    </dgm:pt>
  </dgm:ptLst>
  <dgm:cxnLst>
    <dgm:cxn modelId="{8361DC05-9A8F-4D2F-BBCA-E445AC116CF1}" type="presOf" srcId="{CAC841A7-4336-405F-A73F-A2B495751199}" destId="{7312DDD0-4239-4D5E-8870-3A629E212184}" srcOrd="0" destOrd="0" presId="urn:microsoft.com/office/officeart/2005/8/layout/radial5"/>
    <dgm:cxn modelId="{D00C7710-4B9D-4F8F-AFC2-AE82CCBEC3D5}" type="presOf" srcId="{D9D98F86-ABAA-4F18-8A63-115EA49DE374}" destId="{3D4B40CC-BD60-4656-B635-C018A7A944AF}" srcOrd="1" destOrd="0" presId="urn:microsoft.com/office/officeart/2005/8/layout/radial5"/>
    <dgm:cxn modelId="{08FD7511-ABC7-4BCD-8F6A-F83D4C378611}" type="presOf" srcId="{DE0E10AF-3AC0-4F67-B15F-0CF346E29897}" destId="{24582982-FF1C-462E-A980-DA205890B6F2}" srcOrd="0" destOrd="0" presId="urn:microsoft.com/office/officeart/2005/8/layout/radial5"/>
    <dgm:cxn modelId="{F123F01A-1319-48E3-AB78-8D90435CAF78}" type="presOf" srcId="{DE0E10AF-3AC0-4F67-B15F-0CF346E29897}" destId="{6770EA86-E398-44BC-8540-ABCBB3D496BC}" srcOrd="1" destOrd="0" presId="urn:microsoft.com/office/officeart/2005/8/layout/radial5"/>
    <dgm:cxn modelId="{D6948B1D-EB9F-4218-92CD-ABCE6BCD64E4}" type="presOf" srcId="{A01E6190-A939-4285-B905-4CD3E553BBFD}" destId="{7A6E1C88-D582-41EE-94D5-66B0F8EE3475}" srcOrd="0" destOrd="0" presId="urn:microsoft.com/office/officeart/2005/8/layout/radial5"/>
    <dgm:cxn modelId="{91387326-B1C5-4443-8457-3A86E7E9CB55}" srcId="{DC381948-E8A8-440A-AC90-697FDDD3A819}" destId="{A01E6190-A939-4285-B905-4CD3E553BBFD}" srcOrd="1" destOrd="0" parTransId="{CAC841A7-4336-405F-A73F-A2B495751199}" sibTransId="{145668C2-D37B-4A42-9B93-6179ED673E5C}"/>
    <dgm:cxn modelId="{7314842E-F24F-40A2-A443-A0760CFFD7AC}" type="presOf" srcId="{C6E132D6-8933-4AFC-A9CB-916E247DE07D}" destId="{3B361586-87CB-4A94-AD38-0BEA1ACF7F11}" srcOrd="0" destOrd="0" presId="urn:microsoft.com/office/officeart/2005/8/layout/radial5"/>
    <dgm:cxn modelId="{A38ACC49-250B-494A-AB00-562C6AA40B44}" srcId="{DC381948-E8A8-440A-AC90-697FDDD3A819}" destId="{6BC2B890-C572-4100-84C2-30F76F42CBB0}" srcOrd="0" destOrd="0" parTransId="{D9D98F86-ABAA-4F18-8A63-115EA49DE374}" sibTransId="{ED4D737C-01B0-41FA-9F34-96F37102FADA}"/>
    <dgm:cxn modelId="{AF56177F-7D17-4DD1-A576-0758AF3CD942}" type="presOf" srcId="{D9D98F86-ABAA-4F18-8A63-115EA49DE374}" destId="{3B6274E5-8E47-443E-BB41-16CD99183080}" srcOrd="0" destOrd="0" presId="urn:microsoft.com/office/officeart/2005/8/layout/radial5"/>
    <dgm:cxn modelId="{A2CA3696-51FB-4CFE-81B9-7D1CC17FA419}" type="presOf" srcId="{17711B38-83AA-45FF-9864-CAF088EF819B}" destId="{5DBA5762-B9C5-48A0-ADC1-E8E4D4E3F146}" srcOrd="0" destOrd="0" presId="urn:microsoft.com/office/officeart/2005/8/layout/radial5"/>
    <dgm:cxn modelId="{358851D2-6A9C-44A3-A8CE-3D244E940A90}" type="presOf" srcId="{CAC841A7-4336-405F-A73F-A2B495751199}" destId="{4CECE5EE-A655-4D67-9F04-05372010B89C}" srcOrd="1" destOrd="0" presId="urn:microsoft.com/office/officeart/2005/8/layout/radial5"/>
    <dgm:cxn modelId="{CC74C3DC-F33D-48A0-92C0-9A8192D9567C}" type="presOf" srcId="{6BC2B890-C572-4100-84C2-30F76F42CBB0}" destId="{7C59DDC2-8A3E-4FE8-A2C5-7415F0FCF210}" srcOrd="0" destOrd="0" presId="urn:microsoft.com/office/officeart/2005/8/layout/radial5"/>
    <dgm:cxn modelId="{A553E7E6-3BBC-497A-B8F6-D70D45B2EF26}" srcId="{C6E132D6-8933-4AFC-A9CB-916E247DE07D}" destId="{DC381948-E8A8-440A-AC90-697FDDD3A819}" srcOrd="0" destOrd="0" parTransId="{879D1EE4-7702-404F-B813-0DB7E7EEE5F8}" sibTransId="{A6E68503-CB1B-42CA-A53B-E90CBA3F1D63}"/>
    <dgm:cxn modelId="{80E3AAE8-7370-4E48-AA33-890F870A3716}" srcId="{DC381948-E8A8-440A-AC90-697FDDD3A819}" destId="{17711B38-83AA-45FF-9864-CAF088EF819B}" srcOrd="2" destOrd="0" parTransId="{DE0E10AF-3AC0-4F67-B15F-0CF346E29897}" sibTransId="{4F9843A8-FE82-48C0-8911-8CEAEF2B20BB}"/>
    <dgm:cxn modelId="{EC9DE6F0-AC33-422E-9515-B10964378BA5}" type="presOf" srcId="{DC381948-E8A8-440A-AC90-697FDDD3A819}" destId="{D1F592E0-E4C9-4866-8127-78F02AFFCD50}" srcOrd="0" destOrd="0" presId="urn:microsoft.com/office/officeart/2005/8/layout/radial5"/>
    <dgm:cxn modelId="{017A50FA-A0E8-4EAC-B3D4-8B5EE382FB5E}" type="presParOf" srcId="{3B361586-87CB-4A94-AD38-0BEA1ACF7F11}" destId="{D1F592E0-E4C9-4866-8127-78F02AFFCD50}" srcOrd="0" destOrd="0" presId="urn:microsoft.com/office/officeart/2005/8/layout/radial5"/>
    <dgm:cxn modelId="{721C236A-3440-47A3-A8C4-454C6EC89B2F}" type="presParOf" srcId="{3B361586-87CB-4A94-AD38-0BEA1ACF7F11}" destId="{3B6274E5-8E47-443E-BB41-16CD99183080}" srcOrd="1" destOrd="0" presId="urn:microsoft.com/office/officeart/2005/8/layout/radial5"/>
    <dgm:cxn modelId="{43EDC7FC-F2E6-4964-8D05-FC9DADD51310}" type="presParOf" srcId="{3B6274E5-8E47-443E-BB41-16CD99183080}" destId="{3D4B40CC-BD60-4656-B635-C018A7A944AF}" srcOrd="0" destOrd="0" presId="urn:microsoft.com/office/officeart/2005/8/layout/radial5"/>
    <dgm:cxn modelId="{A6291445-BF59-48F4-8D08-E582B87780CD}" type="presParOf" srcId="{3B361586-87CB-4A94-AD38-0BEA1ACF7F11}" destId="{7C59DDC2-8A3E-4FE8-A2C5-7415F0FCF210}" srcOrd="2" destOrd="0" presId="urn:microsoft.com/office/officeart/2005/8/layout/radial5"/>
    <dgm:cxn modelId="{4D623E34-3D4F-483D-8C67-6CBEBF6029E2}" type="presParOf" srcId="{3B361586-87CB-4A94-AD38-0BEA1ACF7F11}" destId="{7312DDD0-4239-4D5E-8870-3A629E212184}" srcOrd="3" destOrd="0" presId="urn:microsoft.com/office/officeart/2005/8/layout/radial5"/>
    <dgm:cxn modelId="{73B8DCD1-5C27-4CC9-A9DD-010192EE218E}" type="presParOf" srcId="{7312DDD0-4239-4D5E-8870-3A629E212184}" destId="{4CECE5EE-A655-4D67-9F04-05372010B89C}" srcOrd="0" destOrd="0" presId="urn:microsoft.com/office/officeart/2005/8/layout/radial5"/>
    <dgm:cxn modelId="{56CDF81A-8D4A-4D77-8C45-76BEE2840F4F}" type="presParOf" srcId="{3B361586-87CB-4A94-AD38-0BEA1ACF7F11}" destId="{7A6E1C88-D582-41EE-94D5-66B0F8EE3475}" srcOrd="4" destOrd="0" presId="urn:microsoft.com/office/officeart/2005/8/layout/radial5"/>
    <dgm:cxn modelId="{59B5E9F6-4C6F-43EC-8EFE-FC5B72B6962B}" type="presParOf" srcId="{3B361586-87CB-4A94-AD38-0BEA1ACF7F11}" destId="{24582982-FF1C-462E-A980-DA205890B6F2}" srcOrd="5" destOrd="0" presId="urn:microsoft.com/office/officeart/2005/8/layout/radial5"/>
    <dgm:cxn modelId="{A8836C04-D73C-419E-9BC8-062D3E000322}" type="presParOf" srcId="{24582982-FF1C-462E-A980-DA205890B6F2}" destId="{6770EA86-E398-44BC-8540-ABCBB3D496BC}" srcOrd="0" destOrd="0" presId="urn:microsoft.com/office/officeart/2005/8/layout/radial5"/>
    <dgm:cxn modelId="{8F916F2F-F03A-478F-91D4-7465C4A8207E}" type="presParOf" srcId="{3B361586-87CB-4A94-AD38-0BEA1ACF7F11}" destId="{5DBA5762-B9C5-48A0-ADC1-E8E4D4E3F14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2DF7DB-EDF3-41EE-AB74-6492CB0F09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F250BF4D-5067-4490-A46C-077FDC1690B5}">
      <dgm:prSet phldrT="[Testo]"/>
      <dgm:spPr/>
      <dgm:t>
        <a:bodyPr/>
        <a:lstStyle/>
        <a:p>
          <a:r>
            <a:rPr lang="it-IT" dirty="0"/>
            <a:t>DHT11: Temperature and humidity sensor</a:t>
          </a:r>
        </a:p>
      </dgm:t>
    </dgm:pt>
    <dgm:pt modelId="{19486815-65D4-4EC0-A206-FB2976130F88}" type="parTrans" cxnId="{6FFF13C2-4B95-4C67-88AA-2ABB7CFFB8EA}">
      <dgm:prSet/>
      <dgm:spPr/>
      <dgm:t>
        <a:bodyPr/>
        <a:lstStyle/>
        <a:p>
          <a:endParaRPr lang="it-IT"/>
        </a:p>
      </dgm:t>
    </dgm:pt>
    <dgm:pt modelId="{C90A060F-F350-4CDA-9983-85ED506D7825}" type="sibTrans" cxnId="{6FFF13C2-4B95-4C67-88AA-2ABB7CFFB8EA}">
      <dgm:prSet/>
      <dgm:spPr/>
      <dgm:t>
        <a:bodyPr/>
        <a:lstStyle/>
        <a:p>
          <a:endParaRPr lang="it-IT"/>
        </a:p>
      </dgm:t>
    </dgm:pt>
    <dgm:pt modelId="{61071F06-D1A1-40AF-8AA2-C2AAFDC511B8}">
      <dgm:prSet phldrT="[Testo]"/>
      <dgm:spPr>
        <a:solidFill>
          <a:srgbClr val="FAAB3E"/>
        </a:solidFill>
      </dgm:spPr>
      <dgm:t>
        <a:bodyPr/>
        <a:lstStyle/>
        <a:p>
          <a:r>
            <a:rPr lang="it-IT" dirty="0"/>
            <a:t>LDR: light sensor</a:t>
          </a:r>
        </a:p>
      </dgm:t>
    </dgm:pt>
    <dgm:pt modelId="{DF999B70-9570-4C69-8B40-F834FA29B41B}" type="parTrans" cxnId="{273BDFD2-7F4C-4D7B-A853-1BB51D14C70E}">
      <dgm:prSet/>
      <dgm:spPr/>
      <dgm:t>
        <a:bodyPr/>
        <a:lstStyle/>
        <a:p>
          <a:endParaRPr lang="it-IT"/>
        </a:p>
      </dgm:t>
    </dgm:pt>
    <dgm:pt modelId="{3EE6365C-7987-48D1-80FB-6F0E60CF6C12}" type="sibTrans" cxnId="{273BDFD2-7F4C-4D7B-A853-1BB51D14C70E}">
      <dgm:prSet/>
      <dgm:spPr/>
      <dgm:t>
        <a:bodyPr/>
        <a:lstStyle/>
        <a:p>
          <a:endParaRPr lang="it-IT"/>
        </a:p>
      </dgm:t>
    </dgm:pt>
    <dgm:pt modelId="{5C2C5C3E-1B91-4B22-B4A0-30BC22EEFE76}">
      <dgm:prSet phldrT="[Testo]"/>
      <dgm:spPr>
        <a:solidFill>
          <a:srgbClr val="D98117"/>
        </a:solidFill>
      </dgm:spPr>
      <dgm:t>
        <a:bodyPr/>
        <a:lstStyle/>
        <a:p>
          <a:r>
            <a:rPr lang="en-GB" noProof="0" dirty="0"/>
            <a:t>3 Capacitive soil moisture sensor</a:t>
          </a:r>
        </a:p>
      </dgm:t>
    </dgm:pt>
    <dgm:pt modelId="{54E5A7C1-719B-4730-9BCD-6BFD6F9E8037}" type="parTrans" cxnId="{2D6A43EB-69D9-4AA7-95AD-C1EB110C0E84}">
      <dgm:prSet/>
      <dgm:spPr/>
      <dgm:t>
        <a:bodyPr/>
        <a:lstStyle/>
        <a:p>
          <a:endParaRPr lang="it-IT"/>
        </a:p>
      </dgm:t>
    </dgm:pt>
    <dgm:pt modelId="{CE490BF6-7CE2-432B-8616-922BD83C3EB9}" type="sibTrans" cxnId="{2D6A43EB-69D9-4AA7-95AD-C1EB110C0E84}">
      <dgm:prSet/>
      <dgm:spPr/>
      <dgm:t>
        <a:bodyPr/>
        <a:lstStyle/>
        <a:p>
          <a:endParaRPr lang="it-IT"/>
        </a:p>
      </dgm:t>
    </dgm:pt>
    <dgm:pt modelId="{47C5C5F1-1339-4285-8D6F-94D9516CF279}" type="pres">
      <dgm:prSet presAssocID="{6B2DF7DB-EDF3-41EE-AB74-6492CB0F095E}" presName="Name0" presStyleCnt="0">
        <dgm:presLayoutVars>
          <dgm:chMax val="7"/>
          <dgm:chPref val="7"/>
          <dgm:dir/>
        </dgm:presLayoutVars>
      </dgm:prSet>
      <dgm:spPr/>
    </dgm:pt>
    <dgm:pt modelId="{26EC558D-0B96-4BFA-A05E-9D59E1E833B5}" type="pres">
      <dgm:prSet presAssocID="{6B2DF7DB-EDF3-41EE-AB74-6492CB0F095E}" presName="Name1" presStyleCnt="0"/>
      <dgm:spPr/>
    </dgm:pt>
    <dgm:pt modelId="{57CBAAFB-91DC-4B2C-9A32-470EAE7D8DBA}" type="pres">
      <dgm:prSet presAssocID="{6B2DF7DB-EDF3-41EE-AB74-6492CB0F095E}" presName="cycle" presStyleCnt="0"/>
      <dgm:spPr/>
    </dgm:pt>
    <dgm:pt modelId="{A3D28DB2-68DF-4143-B1E9-8F52B92EF049}" type="pres">
      <dgm:prSet presAssocID="{6B2DF7DB-EDF3-41EE-AB74-6492CB0F095E}" presName="srcNode" presStyleLbl="node1" presStyleIdx="0" presStyleCnt="3"/>
      <dgm:spPr/>
    </dgm:pt>
    <dgm:pt modelId="{D66BFD1E-DDC0-452A-B346-DF1B722308CE}" type="pres">
      <dgm:prSet presAssocID="{6B2DF7DB-EDF3-41EE-AB74-6492CB0F095E}" presName="conn" presStyleLbl="parChTrans1D2" presStyleIdx="0" presStyleCnt="1"/>
      <dgm:spPr/>
    </dgm:pt>
    <dgm:pt modelId="{890416B5-FE3B-4ED9-B60C-DB33AB320153}" type="pres">
      <dgm:prSet presAssocID="{6B2DF7DB-EDF3-41EE-AB74-6492CB0F095E}" presName="extraNode" presStyleLbl="node1" presStyleIdx="0" presStyleCnt="3"/>
      <dgm:spPr/>
    </dgm:pt>
    <dgm:pt modelId="{E3A891B1-DB23-4F7A-A2A1-6E6E9BC2B03A}" type="pres">
      <dgm:prSet presAssocID="{6B2DF7DB-EDF3-41EE-AB74-6492CB0F095E}" presName="dstNode" presStyleLbl="node1" presStyleIdx="0" presStyleCnt="3"/>
      <dgm:spPr/>
    </dgm:pt>
    <dgm:pt modelId="{D2E00F4F-6953-48F9-B045-09115D1A63C7}" type="pres">
      <dgm:prSet presAssocID="{F250BF4D-5067-4490-A46C-077FDC1690B5}" presName="text_1" presStyleLbl="node1" presStyleIdx="0" presStyleCnt="3">
        <dgm:presLayoutVars>
          <dgm:bulletEnabled val="1"/>
        </dgm:presLayoutVars>
      </dgm:prSet>
      <dgm:spPr/>
    </dgm:pt>
    <dgm:pt modelId="{2235A3F4-135E-492F-94A1-4B8DCE4E8B0F}" type="pres">
      <dgm:prSet presAssocID="{F250BF4D-5067-4490-A46C-077FDC1690B5}" presName="accent_1" presStyleCnt="0"/>
      <dgm:spPr/>
    </dgm:pt>
    <dgm:pt modelId="{66E38371-4B8A-475A-AAD2-76D3EBE8DF6F}" type="pres">
      <dgm:prSet presAssocID="{F250BF4D-5067-4490-A46C-077FDC1690B5}" presName="accentRepeatNode" presStyleLbl="solidFgAcc1" presStyleIdx="0" presStyleCnt="3"/>
      <dgm:spPr>
        <a:blipFill rotWithShape="0">
          <a:blip xmlns:r="http://schemas.openxmlformats.org/officeDocument/2006/relationships" r:embed="rId1"/>
          <a:stretch>
            <a:fillRect/>
          </a:stretch>
        </a:blipFill>
      </dgm:spPr>
    </dgm:pt>
    <dgm:pt modelId="{552C5185-0276-4D5C-9EF8-7C801E944F9E}" type="pres">
      <dgm:prSet presAssocID="{61071F06-D1A1-40AF-8AA2-C2AAFDC511B8}" presName="text_2" presStyleLbl="node1" presStyleIdx="1" presStyleCnt="3">
        <dgm:presLayoutVars>
          <dgm:bulletEnabled val="1"/>
        </dgm:presLayoutVars>
      </dgm:prSet>
      <dgm:spPr/>
    </dgm:pt>
    <dgm:pt modelId="{45988510-78F1-45CA-899B-1C3E58948404}" type="pres">
      <dgm:prSet presAssocID="{61071F06-D1A1-40AF-8AA2-C2AAFDC511B8}" presName="accent_2" presStyleCnt="0"/>
      <dgm:spPr/>
    </dgm:pt>
    <dgm:pt modelId="{82B95DDD-974C-4EF4-9ED8-8A98DF93ADEC}" type="pres">
      <dgm:prSet presAssocID="{61071F06-D1A1-40AF-8AA2-C2AAFDC511B8}" presName="accentRepeatNode" presStyleLbl="solidFgAcc1" presStyleIdx="1" presStyleCnt="3"/>
      <dgm:spPr>
        <a:blipFill rotWithShape="0">
          <a:blip xmlns:r="http://schemas.openxmlformats.org/officeDocument/2006/relationships" r:embed="rId2"/>
          <a:stretch>
            <a:fillRect/>
          </a:stretch>
        </a:blipFill>
      </dgm:spPr>
    </dgm:pt>
    <dgm:pt modelId="{D633AB84-1558-4E59-B760-CBB185346ADE}" type="pres">
      <dgm:prSet presAssocID="{5C2C5C3E-1B91-4B22-B4A0-30BC22EEFE76}" presName="text_3" presStyleLbl="node1" presStyleIdx="2" presStyleCnt="3">
        <dgm:presLayoutVars>
          <dgm:bulletEnabled val="1"/>
        </dgm:presLayoutVars>
      </dgm:prSet>
      <dgm:spPr/>
    </dgm:pt>
    <dgm:pt modelId="{9F018FCB-EA7A-4E01-9025-C71FBC1BF22D}" type="pres">
      <dgm:prSet presAssocID="{5C2C5C3E-1B91-4B22-B4A0-30BC22EEFE76}" presName="accent_3" presStyleCnt="0"/>
      <dgm:spPr/>
    </dgm:pt>
    <dgm:pt modelId="{B94F48C5-2156-435D-8DDC-F10C1645F6E6}" type="pres">
      <dgm:prSet presAssocID="{5C2C5C3E-1B91-4B22-B4A0-30BC22EEFE76}" presName="accentRepeatNode" presStyleLbl="solidFgAcc1" presStyleIdx="2" presStyleCnt="3"/>
      <dgm:spPr>
        <a:blipFill rotWithShape="0">
          <a:blip xmlns:r="http://schemas.openxmlformats.org/officeDocument/2006/relationships" r:embed="rId3"/>
          <a:stretch>
            <a:fillRect/>
          </a:stretch>
        </a:blipFill>
      </dgm:spPr>
    </dgm:pt>
  </dgm:ptLst>
  <dgm:cxnLst>
    <dgm:cxn modelId="{3400B863-2882-46D0-8F88-573CCC0F3094}" type="presOf" srcId="{F250BF4D-5067-4490-A46C-077FDC1690B5}" destId="{D2E00F4F-6953-48F9-B045-09115D1A63C7}" srcOrd="0" destOrd="0" presId="urn:microsoft.com/office/officeart/2008/layout/VerticalCurvedList"/>
    <dgm:cxn modelId="{31E7DA59-214C-40E4-BA2F-4E448A965078}" type="presOf" srcId="{5C2C5C3E-1B91-4B22-B4A0-30BC22EEFE76}" destId="{D633AB84-1558-4E59-B760-CBB185346ADE}" srcOrd="0" destOrd="0" presId="urn:microsoft.com/office/officeart/2008/layout/VerticalCurvedList"/>
    <dgm:cxn modelId="{6FFF13C2-4B95-4C67-88AA-2ABB7CFFB8EA}" srcId="{6B2DF7DB-EDF3-41EE-AB74-6492CB0F095E}" destId="{F250BF4D-5067-4490-A46C-077FDC1690B5}" srcOrd="0" destOrd="0" parTransId="{19486815-65D4-4EC0-A206-FB2976130F88}" sibTransId="{C90A060F-F350-4CDA-9983-85ED506D7825}"/>
    <dgm:cxn modelId="{273BDFD2-7F4C-4D7B-A853-1BB51D14C70E}" srcId="{6B2DF7DB-EDF3-41EE-AB74-6492CB0F095E}" destId="{61071F06-D1A1-40AF-8AA2-C2AAFDC511B8}" srcOrd="1" destOrd="0" parTransId="{DF999B70-9570-4C69-8B40-F834FA29B41B}" sibTransId="{3EE6365C-7987-48D1-80FB-6F0E60CF6C12}"/>
    <dgm:cxn modelId="{DBF49AD4-5E6A-495F-842C-9676CF0E2865}" type="presOf" srcId="{C90A060F-F350-4CDA-9983-85ED506D7825}" destId="{D66BFD1E-DDC0-452A-B346-DF1B722308CE}" srcOrd="0" destOrd="0" presId="urn:microsoft.com/office/officeart/2008/layout/VerticalCurvedList"/>
    <dgm:cxn modelId="{861D00DA-CE7E-4360-9E64-C3C5B2291438}" type="presOf" srcId="{61071F06-D1A1-40AF-8AA2-C2AAFDC511B8}" destId="{552C5185-0276-4D5C-9EF8-7C801E944F9E}" srcOrd="0" destOrd="0" presId="urn:microsoft.com/office/officeart/2008/layout/VerticalCurvedList"/>
    <dgm:cxn modelId="{2D6A43EB-69D9-4AA7-95AD-C1EB110C0E84}" srcId="{6B2DF7DB-EDF3-41EE-AB74-6492CB0F095E}" destId="{5C2C5C3E-1B91-4B22-B4A0-30BC22EEFE76}" srcOrd="2" destOrd="0" parTransId="{54E5A7C1-719B-4730-9BCD-6BFD6F9E8037}" sibTransId="{CE490BF6-7CE2-432B-8616-922BD83C3EB9}"/>
    <dgm:cxn modelId="{0E89B7FA-3EA8-44ED-A3AF-B52391A1BB09}" type="presOf" srcId="{6B2DF7DB-EDF3-41EE-AB74-6492CB0F095E}" destId="{47C5C5F1-1339-4285-8D6F-94D9516CF279}" srcOrd="0" destOrd="0" presId="urn:microsoft.com/office/officeart/2008/layout/VerticalCurvedList"/>
    <dgm:cxn modelId="{AB73CD75-BAC8-4D1F-8356-9B20B61D475F}" type="presParOf" srcId="{47C5C5F1-1339-4285-8D6F-94D9516CF279}" destId="{26EC558D-0B96-4BFA-A05E-9D59E1E833B5}" srcOrd="0" destOrd="0" presId="urn:microsoft.com/office/officeart/2008/layout/VerticalCurvedList"/>
    <dgm:cxn modelId="{6F75CBC1-2CBD-4B44-9D35-E059A2069E48}" type="presParOf" srcId="{26EC558D-0B96-4BFA-A05E-9D59E1E833B5}" destId="{57CBAAFB-91DC-4B2C-9A32-470EAE7D8DBA}" srcOrd="0" destOrd="0" presId="urn:microsoft.com/office/officeart/2008/layout/VerticalCurvedList"/>
    <dgm:cxn modelId="{ABE0DF6E-1CDD-4FB0-8492-08E4F25AA1FB}" type="presParOf" srcId="{57CBAAFB-91DC-4B2C-9A32-470EAE7D8DBA}" destId="{A3D28DB2-68DF-4143-B1E9-8F52B92EF049}" srcOrd="0" destOrd="0" presId="urn:microsoft.com/office/officeart/2008/layout/VerticalCurvedList"/>
    <dgm:cxn modelId="{7C85AEFA-6EF8-4F22-8733-3CD28A28551B}" type="presParOf" srcId="{57CBAAFB-91DC-4B2C-9A32-470EAE7D8DBA}" destId="{D66BFD1E-DDC0-452A-B346-DF1B722308CE}" srcOrd="1" destOrd="0" presId="urn:microsoft.com/office/officeart/2008/layout/VerticalCurvedList"/>
    <dgm:cxn modelId="{3DA4F555-6544-47D6-AEFF-CA5569993615}" type="presParOf" srcId="{57CBAAFB-91DC-4B2C-9A32-470EAE7D8DBA}" destId="{890416B5-FE3B-4ED9-B60C-DB33AB320153}" srcOrd="2" destOrd="0" presId="urn:microsoft.com/office/officeart/2008/layout/VerticalCurvedList"/>
    <dgm:cxn modelId="{D2C26D72-56D1-4893-8F68-29A7079C3158}" type="presParOf" srcId="{57CBAAFB-91DC-4B2C-9A32-470EAE7D8DBA}" destId="{E3A891B1-DB23-4F7A-A2A1-6E6E9BC2B03A}" srcOrd="3" destOrd="0" presId="urn:microsoft.com/office/officeart/2008/layout/VerticalCurvedList"/>
    <dgm:cxn modelId="{DC2B7C52-74AD-4CDA-B7E6-68B58EC1E7E3}" type="presParOf" srcId="{26EC558D-0B96-4BFA-A05E-9D59E1E833B5}" destId="{D2E00F4F-6953-48F9-B045-09115D1A63C7}" srcOrd="1" destOrd="0" presId="urn:microsoft.com/office/officeart/2008/layout/VerticalCurvedList"/>
    <dgm:cxn modelId="{DF9606EC-2EB2-48E8-A920-614D83755D77}" type="presParOf" srcId="{26EC558D-0B96-4BFA-A05E-9D59E1E833B5}" destId="{2235A3F4-135E-492F-94A1-4B8DCE4E8B0F}" srcOrd="2" destOrd="0" presId="urn:microsoft.com/office/officeart/2008/layout/VerticalCurvedList"/>
    <dgm:cxn modelId="{706D3462-2F16-4735-9FC6-08AD220DDA26}" type="presParOf" srcId="{2235A3F4-135E-492F-94A1-4B8DCE4E8B0F}" destId="{66E38371-4B8A-475A-AAD2-76D3EBE8DF6F}" srcOrd="0" destOrd="0" presId="urn:microsoft.com/office/officeart/2008/layout/VerticalCurvedList"/>
    <dgm:cxn modelId="{021377F1-AC7F-4379-B474-0312AB55ABF4}" type="presParOf" srcId="{26EC558D-0B96-4BFA-A05E-9D59E1E833B5}" destId="{552C5185-0276-4D5C-9EF8-7C801E944F9E}" srcOrd="3" destOrd="0" presId="urn:microsoft.com/office/officeart/2008/layout/VerticalCurvedList"/>
    <dgm:cxn modelId="{08CF5078-921E-451E-A40A-0197D25ABC94}" type="presParOf" srcId="{26EC558D-0B96-4BFA-A05E-9D59E1E833B5}" destId="{45988510-78F1-45CA-899B-1C3E58948404}" srcOrd="4" destOrd="0" presId="urn:microsoft.com/office/officeart/2008/layout/VerticalCurvedList"/>
    <dgm:cxn modelId="{C9E6DDC3-6336-4EE0-8EC9-CBE23BA27049}" type="presParOf" srcId="{45988510-78F1-45CA-899B-1C3E58948404}" destId="{82B95DDD-974C-4EF4-9ED8-8A98DF93ADEC}" srcOrd="0" destOrd="0" presId="urn:microsoft.com/office/officeart/2008/layout/VerticalCurvedList"/>
    <dgm:cxn modelId="{177AD84A-A77F-44AD-96F9-19E7CECC7546}" type="presParOf" srcId="{26EC558D-0B96-4BFA-A05E-9D59E1E833B5}" destId="{D633AB84-1558-4E59-B760-CBB185346ADE}" srcOrd="5" destOrd="0" presId="urn:microsoft.com/office/officeart/2008/layout/VerticalCurvedList"/>
    <dgm:cxn modelId="{57D065E8-496B-4BEF-A45C-DD5AED07C658}" type="presParOf" srcId="{26EC558D-0B96-4BFA-A05E-9D59E1E833B5}" destId="{9F018FCB-EA7A-4E01-9025-C71FBC1BF22D}" srcOrd="6" destOrd="0" presId="urn:microsoft.com/office/officeart/2008/layout/VerticalCurvedList"/>
    <dgm:cxn modelId="{D1C61F04-DDE1-4504-91BC-E186EF227C9C}" type="presParOf" srcId="{9F018FCB-EA7A-4E01-9025-C71FBC1BF22D}" destId="{B94F48C5-2156-435D-8DDC-F10C1645F6E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6E639-2AFD-4014-89A9-AF420BBAF39B}">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5B6F7-A6A8-4A8A-9965-03E3BEACB484}">
      <dsp:nvSpPr>
        <dsp:cNvPr id="0" name=""/>
        <dsp:cNvSpPr/>
      </dsp:nvSpPr>
      <dsp:spPr>
        <a:xfrm>
          <a:off x="540004" y="388143"/>
          <a:ext cx="8004004" cy="77628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noProof="0" dirty="0"/>
            <a:t>Learn new technologies and hardware</a:t>
          </a:r>
        </a:p>
      </dsp:txBody>
      <dsp:txXfrm>
        <a:off x="540004" y="388143"/>
        <a:ext cx="8004004" cy="776287"/>
      </dsp:txXfrm>
    </dsp:sp>
    <dsp:sp modelId="{783DF1D2-F8C2-43CD-8852-53C1E43A05FC}">
      <dsp:nvSpPr>
        <dsp:cNvPr id="0" name=""/>
        <dsp:cNvSpPr/>
      </dsp:nvSpPr>
      <dsp:spPr>
        <a:xfrm>
          <a:off x="54824" y="291107"/>
          <a:ext cx="970359" cy="970359"/>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81057F-02DE-43A0-AAE6-AAAC68A8B265}">
      <dsp:nvSpPr>
        <dsp:cNvPr id="0" name=""/>
        <dsp:cNvSpPr/>
      </dsp:nvSpPr>
      <dsp:spPr>
        <a:xfrm>
          <a:off x="822184" y="1552574"/>
          <a:ext cx="7721824" cy="77628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noProof="0" dirty="0"/>
            <a:t>Visualisation and management of plant data</a:t>
          </a:r>
        </a:p>
      </dsp:txBody>
      <dsp:txXfrm>
        <a:off x="822184" y="1552574"/>
        <a:ext cx="7721824" cy="776287"/>
      </dsp:txXfrm>
    </dsp:sp>
    <dsp:sp modelId="{8F901FEF-3450-4DDE-8AF5-75CA328F5833}">
      <dsp:nvSpPr>
        <dsp:cNvPr id="0" name=""/>
        <dsp:cNvSpPr/>
      </dsp:nvSpPr>
      <dsp:spPr>
        <a:xfrm>
          <a:off x="337004" y="1455538"/>
          <a:ext cx="970359" cy="970359"/>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67E565-00B4-43E3-A185-320A93E6C485}">
      <dsp:nvSpPr>
        <dsp:cNvPr id="0" name=""/>
        <dsp:cNvSpPr/>
      </dsp:nvSpPr>
      <dsp:spPr>
        <a:xfrm>
          <a:off x="540004" y="2717005"/>
          <a:ext cx="8004004" cy="77628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noProof="0" dirty="0"/>
            <a:t>Learning to build an infrastructure from scratch</a:t>
          </a:r>
        </a:p>
      </dsp:txBody>
      <dsp:txXfrm>
        <a:off x="540004" y="2717005"/>
        <a:ext cx="8004004" cy="776287"/>
      </dsp:txXfrm>
    </dsp:sp>
    <dsp:sp modelId="{5729B888-9CE0-4899-B35B-655B5E711FE6}">
      <dsp:nvSpPr>
        <dsp:cNvPr id="0" name=""/>
        <dsp:cNvSpPr/>
      </dsp:nvSpPr>
      <dsp:spPr>
        <a:xfrm>
          <a:off x="54824" y="2619969"/>
          <a:ext cx="970359" cy="970359"/>
        </a:xfrm>
        <a:prstGeom prst="ellipse">
          <a:avLst/>
        </a:prstGeom>
        <a:solidFill>
          <a:schemeClr val="lt1">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592E0-E4C9-4866-8127-78F02AFFCD50}">
      <dsp:nvSpPr>
        <dsp:cNvPr id="0" name=""/>
        <dsp:cNvSpPr/>
      </dsp:nvSpPr>
      <dsp:spPr>
        <a:xfrm>
          <a:off x="3567041" y="603646"/>
          <a:ext cx="1368358" cy="13683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noProof="0" dirty="0"/>
            <a:t>Backend</a:t>
          </a:r>
        </a:p>
      </dsp:txBody>
      <dsp:txXfrm>
        <a:off x="3767432" y="804037"/>
        <a:ext cx="967576" cy="967576"/>
      </dsp:txXfrm>
    </dsp:sp>
    <dsp:sp modelId="{3B6274E5-8E47-443E-BB41-16CD99183080}">
      <dsp:nvSpPr>
        <dsp:cNvPr id="0" name=""/>
        <dsp:cNvSpPr/>
      </dsp:nvSpPr>
      <dsp:spPr>
        <a:xfrm rot="5373134">
          <a:off x="3917549" y="2179809"/>
          <a:ext cx="684919" cy="465241"/>
        </a:xfrm>
        <a:prstGeom prst="leftRight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t-IT" sz="1500" kern="1200"/>
        </a:p>
      </dsp:txBody>
      <dsp:txXfrm>
        <a:off x="3986790" y="2203073"/>
        <a:ext cx="545347" cy="279145"/>
      </dsp:txXfrm>
    </dsp:sp>
    <dsp:sp modelId="{7C59DDC2-8A3E-4FE8-A2C5-7415F0FCF210}">
      <dsp:nvSpPr>
        <dsp:cNvPr id="0" name=""/>
        <dsp:cNvSpPr/>
      </dsp:nvSpPr>
      <dsp:spPr>
        <a:xfrm>
          <a:off x="3584831" y="2880099"/>
          <a:ext cx="1368358" cy="136835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a:t>Database</a:t>
          </a:r>
        </a:p>
      </dsp:txBody>
      <dsp:txXfrm>
        <a:off x="3785222" y="3080490"/>
        <a:ext cx="967576" cy="967576"/>
      </dsp:txXfrm>
    </dsp:sp>
    <dsp:sp modelId="{7312DDD0-4239-4D5E-8870-3A629E212184}">
      <dsp:nvSpPr>
        <dsp:cNvPr id="0" name=""/>
        <dsp:cNvSpPr/>
      </dsp:nvSpPr>
      <dsp:spPr>
        <a:xfrm rot="20850095">
          <a:off x="5215449" y="766880"/>
          <a:ext cx="753069" cy="465241"/>
        </a:xfrm>
        <a:prstGeom prst="left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t-IT" sz="1500" kern="1200"/>
        </a:p>
      </dsp:txBody>
      <dsp:txXfrm>
        <a:off x="5217103" y="875031"/>
        <a:ext cx="613497" cy="279145"/>
      </dsp:txXfrm>
    </dsp:sp>
    <dsp:sp modelId="{7A6E1C88-D582-41EE-94D5-66B0F8EE3475}">
      <dsp:nvSpPr>
        <dsp:cNvPr id="0" name=""/>
        <dsp:cNvSpPr/>
      </dsp:nvSpPr>
      <dsp:spPr>
        <a:xfrm>
          <a:off x="6290185" y="18"/>
          <a:ext cx="1368358" cy="1368358"/>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noProof="0" dirty="0"/>
            <a:t>Sensors’ Hub</a:t>
          </a:r>
        </a:p>
      </dsp:txBody>
      <dsp:txXfrm>
        <a:off x="6490576" y="200409"/>
        <a:ext cx="967576" cy="967576"/>
      </dsp:txXfrm>
    </dsp:sp>
    <dsp:sp modelId="{24582982-FF1C-462E-A980-DA205890B6F2}">
      <dsp:nvSpPr>
        <dsp:cNvPr id="0" name=""/>
        <dsp:cNvSpPr/>
      </dsp:nvSpPr>
      <dsp:spPr>
        <a:xfrm rot="11556092">
          <a:off x="2550977" y="757957"/>
          <a:ext cx="741211" cy="465241"/>
        </a:xfrm>
        <a:prstGeom prst="leftRightArrow">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t-IT" sz="1500" kern="1200"/>
        </a:p>
      </dsp:txBody>
      <dsp:txXfrm rot="10800000">
        <a:off x="2688868" y="866230"/>
        <a:ext cx="601639" cy="279145"/>
      </dsp:txXfrm>
    </dsp:sp>
    <dsp:sp modelId="{5DBA5762-B9C5-48A0-ADC1-E8E4D4E3F146}">
      <dsp:nvSpPr>
        <dsp:cNvPr id="0" name=""/>
        <dsp:cNvSpPr/>
      </dsp:nvSpPr>
      <dsp:spPr>
        <a:xfrm>
          <a:off x="866822" y="0"/>
          <a:ext cx="1368358" cy="1368358"/>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a:t>App</a:t>
          </a:r>
        </a:p>
      </dsp:txBody>
      <dsp:txXfrm>
        <a:off x="1067213" y="200391"/>
        <a:ext cx="967576" cy="967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BFD1E-DDC0-452A-B346-DF1B722308CE}">
      <dsp:nvSpPr>
        <dsp:cNvPr id="0" name=""/>
        <dsp:cNvSpPr/>
      </dsp:nvSpPr>
      <dsp:spPr>
        <a:xfrm>
          <a:off x="-4059047" y="-623029"/>
          <a:ext cx="4836931" cy="4836931"/>
        </a:xfrm>
        <a:prstGeom prst="blockArc">
          <a:avLst>
            <a:gd name="adj1" fmla="val 18900000"/>
            <a:gd name="adj2" fmla="val 2700000"/>
            <a:gd name="adj3" fmla="val 4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00F4F-6953-48F9-B045-09115D1A63C7}">
      <dsp:nvSpPr>
        <dsp:cNvPr id="0" name=""/>
        <dsp:cNvSpPr/>
      </dsp:nvSpPr>
      <dsp:spPr>
        <a:xfrm>
          <a:off x="500253" y="359087"/>
          <a:ext cx="5865270" cy="718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051" tIns="55880" rIns="55880" bIns="55880" numCol="1" spcCol="1270" anchor="ctr" anchorCtr="0">
          <a:noAutofit/>
        </a:bodyPr>
        <a:lstStyle/>
        <a:p>
          <a:pPr marL="0" lvl="0" indent="0" algn="l" defTabSz="977900">
            <a:lnSpc>
              <a:spcPct val="90000"/>
            </a:lnSpc>
            <a:spcBef>
              <a:spcPct val="0"/>
            </a:spcBef>
            <a:spcAft>
              <a:spcPct val="35000"/>
            </a:spcAft>
            <a:buNone/>
          </a:pPr>
          <a:r>
            <a:rPr lang="it-IT" sz="2200" kern="1200" dirty="0"/>
            <a:t>DHT11: Temperature and humidity sensor</a:t>
          </a:r>
        </a:p>
      </dsp:txBody>
      <dsp:txXfrm>
        <a:off x="500253" y="359087"/>
        <a:ext cx="5865270" cy="718174"/>
      </dsp:txXfrm>
    </dsp:sp>
    <dsp:sp modelId="{66E38371-4B8A-475A-AAD2-76D3EBE8DF6F}">
      <dsp:nvSpPr>
        <dsp:cNvPr id="0" name=""/>
        <dsp:cNvSpPr/>
      </dsp:nvSpPr>
      <dsp:spPr>
        <a:xfrm>
          <a:off x="51394" y="269315"/>
          <a:ext cx="897718" cy="897718"/>
        </a:xfrm>
        <a:prstGeom prst="ellipse">
          <a:avLst/>
        </a:prstGeom>
        <a:blipFill rotWithShape="0">
          <a:blip xmlns:r="http://schemas.openxmlformats.org/officeDocument/2006/relationships" r:embed="rId1"/>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2C5185-0276-4D5C-9EF8-7C801E944F9E}">
      <dsp:nvSpPr>
        <dsp:cNvPr id="0" name=""/>
        <dsp:cNvSpPr/>
      </dsp:nvSpPr>
      <dsp:spPr>
        <a:xfrm>
          <a:off x="761309" y="1436348"/>
          <a:ext cx="5604214" cy="718174"/>
        </a:xfrm>
        <a:prstGeom prst="rect">
          <a:avLst/>
        </a:prstGeom>
        <a:solidFill>
          <a:srgbClr val="FAAB3E"/>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051" tIns="55880" rIns="55880" bIns="55880" numCol="1" spcCol="1270" anchor="ctr" anchorCtr="0">
          <a:noAutofit/>
        </a:bodyPr>
        <a:lstStyle/>
        <a:p>
          <a:pPr marL="0" lvl="0" indent="0" algn="l" defTabSz="977900">
            <a:lnSpc>
              <a:spcPct val="90000"/>
            </a:lnSpc>
            <a:spcBef>
              <a:spcPct val="0"/>
            </a:spcBef>
            <a:spcAft>
              <a:spcPct val="35000"/>
            </a:spcAft>
            <a:buNone/>
          </a:pPr>
          <a:r>
            <a:rPr lang="it-IT" sz="2200" kern="1200" dirty="0"/>
            <a:t>LDR: light sensor</a:t>
          </a:r>
        </a:p>
      </dsp:txBody>
      <dsp:txXfrm>
        <a:off x="761309" y="1436348"/>
        <a:ext cx="5604214" cy="718174"/>
      </dsp:txXfrm>
    </dsp:sp>
    <dsp:sp modelId="{82B95DDD-974C-4EF4-9ED8-8A98DF93ADEC}">
      <dsp:nvSpPr>
        <dsp:cNvPr id="0" name=""/>
        <dsp:cNvSpPr/>
      </dsp:nvSpPr>
      <dsp:spPr>
        <a:xfrm>
          <a:off x="312450" y="1346577"/>
          <a:ext cx="897718" cy="897718"/>
        </a:xfrm>
        <a:prstGeom prst="ellipse">
          <a:avLst/>
        </a:prstGeom>
        <a:blipFill rotWithShape="0">
          <a:blip xmlns:r="http://schemas.openxmlformats.org/officeDocument/2006/relationships" r:embed="rId2"/>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33AB84-1558-4E59-B760-CBB185346ADE}">
      <dsp:nvSpPr>
        <dsp:cNvPr id="0" name=""/>
        <dsp:cNvSpPr/>
      </dsp:nvSpPr>
      <dsp:spPr>
        <a:xfrm>
          <a:off x="500253" y="2513610"/>
          <a:ext cx="5865270" cy="718174"/>
        </a:xfrm>
        <a:prstGeom prst="rect">
          <a:avLst/>
        </a:prstGeom>
        <a:solidFill>
          <a:srgbClr val="D9811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051"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noProof="0" dirty="0"/>
            <a:t>3 Capacitive soil moisture sensor</a:t>
          </a:r>
        </a:p>
      </dsp:txBody>
      <dsp:txXfrm>
        <a:off x="500253" y="2513610"/>
        <a:ext cx="5865270" cy="718174"/>
      </dsp:txXfrm>
    </dsp:sp>
    <dsp:sp modelId="{B94F48C5-2156-435D-8DDC-F10C1645F6E6}">
      <dsp:nvSpPr>
        <dsp:cNvPr id="0" name=""/>
        <dsp:cNvSpPr/>
      </dsp:nvSpPr>
      <dsp:spPr>
        <a:xfrm>
          <a:off x="51394" y="2423838"/>
          <a:ext cx="897718" cy="897718"/>
        </a:xfrm>
        <a:prstGeom prst="ellipse">
          <a:avLst/>
        </a:prstGeom>
        <a:blipFill rotWithShape="0">
          <a:blip xmlns:r="http://schemas.openxmlformats.org/officeDocument/2006/relationships" r:embed="rId3"/>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D8D2AD5-8DB4-4E2F-B168-D2739A3CF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715C4E0-F8B6-492E-9A31-46C27CBE14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6F3326-3280-47C2-955F-6569B0062378}" type="datetimeFigureOut">
              <a:rPr lang="it-IT" smtClean="0"/>
              <a:t>26/04/2022</a:t>
            </a:fld>
            <a:endParaRPr lang="it-IT"/>
          </a:p>
        </p:txBody>
      </p:sp>
      <p:sp>
        <p:nvSpPr>
          <p:cNvPr id="4" name="Segnaposto piè di pagina 3">
            <a:extLst>
              <a:ext uri="{FF2B5EF4-FFF2-40B4-BE49-F238E27FC236}">
                <a16:creationId xmlns:a16="http://schemas.microsoft.com/office/drawing/2014/main" id="{CE7A7AB6-C33D-4258-A36D-A1BD6DA5AB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a:t>Cristian Nicolae Lupascu, Veronica Zanella</a:t>
            </a:r>
          </a:p>
        </p:txBody>
      </p:sp>
      <p:sp>
        <p:nvSpPr>
          <p:cNvPr id="5" name="Segnaposto numero diapositiva 4">
            <a:extLst>
              <a:ext uri="{FF2B5EF4-FFF2-40B4-BE49-F238E27FC236}">
                <a16:creationId xmlns:a16="http://schemas.microsoft.com/office/drawing/2014/main" id="{AF1596E8-BA92-430C-8083-981BCA90A1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0A337-C27C-4320-8350-B93B289F71D2}" type="slidenum">
              <a:rPr lang="it-IT" smtClean="0"/>
              <a:t>‹N›</a:t>
            </a:fld>
            <a:endParaRPr lang="it-IT"/>
          </a:p>
        </p:txBody>
      </p:sp>
    </p:spTree>
    <p:extLst>
      <p:ext uri="{BB962C8B-B14F-4D97-AF65-F5344CB8AC3E}">
        <p14:creationId xmlns:p14="http://schemas.microsoft.com/office/powerpoint/2010/main" val="372996560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F77B2-67CC-47F3-8112-36685D4E8B00}" type="datetimeFigureOut">
              <a:rPr lang="it-IT" smtClean="0"/>
              <a:t>26/04/2022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a:t>Cristian Nicolae Lupascu, Veronica Zanella</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A0BB8-0F18-4F1F-93A4-19EC816A4571}" type="slidenum">
              <a:rPr lang="it-IT" smtClean="0"/>
              <a:t>‹N›</a:t>
            </a:fld>
            <a:endParaRPr lang="it-IT"/>
          </a:p>
        </p:txBody>
      </p:sp>
    </p:spTree>
    <p:extLst>
      <p:ext uri="{BB962C8B-B14F-4D97-AF65-F5344CB8AC3E}">
        <p14:creationId xmlns:p14="http://schemas.microsoft.com/office/powerpoint/2010/main" val="156790666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We made this project with 3 main goals in mind: Firstly, to learn new technologies and hardware,  secondly, to visualise sensor data to manage our plants accordingly, and lastly, to learn how to design and build a system infrastructure from scratch.</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1675930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There are several things that would have been nice to have, but due to a lack of time are going to be implemented in the future, such as having a single temperature and humidity sensor for multiple hubs, for example when they are located in the same room/small area, properly configuring the hubs using Bluetooth, as well as changing the icons color and shape according to the sensor reading values and plant requirements. Also, we are currently in the very early stages of designing a data analysis systems to understand the optimal conditions for each type of plant.</a:t>
            </a:r>
            <a:endParaRPr lang="it-IT"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err="1"/>
              <a:t>As</a:t>
            </a:r>
            <a:r>
              <a:rPr lang="it-IT" noProof="0" dirty="0"/>
              <a:t> for the </a:t>
            </a:r>
            <a:r>
              <a:rPr lang="it-IT" noProof="0" dirty="0" err="1"/>
              <a:t>problems</a:t>
            </a:r>
            <a:r>
              <a:rPr lang="it-IT" noProof="0" dirty="0"/>
              <a:t>, </a:t>
            </a:r>
            <a:r>
              <a:rPr lang="it-IT" noProof="0" dirty="0" err="1"/>
              <a:t>Mongoose</a:t>
            </a:r>
            <a:r>
              <a:rPr lang="it-IT" noProof="0" dirty="0"/>
              <a:t> OS </a:t>
            </a:r>
            <a:r>
              <a:rPr lang="en-GB" noProof="0" dirty="0"/>
              <a:t>relied</a:t>
            </a:r>
            <a:r>
              <a:rPr lang="it-IT" noProof="0" dirty="0"/>
              <a:t> on remote </a:t>
            </a:r>
            <a:r>
              <a:rPr lang="it-IT" noProof="0" dirty="0" err="1"/>
              <a:t>docker</a:t>
            </a:r>
            <a:r>
              <a:rPr lang="it-IT" noProof="0" dirty="0"/>
              <a:t> deployment, </a:t>
            </a:r>
            <a:r>
              <a:rPr lang="it-IT" noProof="0" dirty="0" err="1"/>
              <a:t>but</a:t>
            </a:r>
            <a:r>
              <a:rPr lang="it-IT" noProof="0" dirty="0"/>
              <a:t> the SSL certificates </a:t>
            </a:r>
            <a:r>
              <a:rPr lang="it-IT" noProof="0" dirty="0" err="1"/>
              <a:t>have</a:t>
            </a:r>
            <a:r>
              <a:rPr lang="it-IT" noProof="0" dirty="0"/>
              <a:t> </a:t>
            </a:r>
            <a:r>
              <a:rPr lang="it-IT" noProof="0" dirty="0" err="1"/>
              <a:t>exprired</a:t>
            </a:r>
            <a:r>
              <a:rPr lang="it-IT" noProof="0" dirty="0"/>
              <a:t>, so </a:t>
            </a:r>
            <a:r>
              <a:rPr lang="it-IT" noProof="0" dirty="0" err="1"/>
              <a:t>we</a:t>
            </a:r>
            <a:r>
              <a:rPr lang="it-IT" noProof="0" dirty="0"/>
              <a:t> </a:t>
            </a:r>
            <a:r>
              <a:rPr lang="it-IT" noProof="0" dirty="0" err="1"/>
              <a:t>had</a:t>
            </a:r>
            <a:r>
              <a:rPr lang="it-IT" noProof="0" dirty="0"/>
              <a:t> to set up the </a:t>
            </a:r>
            <a:r>
              <a:rPr lang="it-IT" noProof="0" dirty="0" err="1"/>
              <a:t>toolchain</a:t>
            </a:r>
            <a:r>
              <a:rPr lang="it-IT" noProof="0" dirty="0"/>
              <a:t> </a:t>
            </a:r>
            <a:r>
              <a:rPr lang="it-IT" noProof="0" dirty="0" err="1"/>
              <a:t>locally</a:t>
            </a:r>
            <a:r>
              <a:rPr lang="it-IT" noProof="0" dirty="0"/>
              <a:t>, and…. Time!</a:t>
            </a:r>
            <a:endParaRPr lang="en-US" noProof="0" dirty="0"/>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150352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296639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The backend plays the most important role in the infrastructure, since it connects all the components and allows them to communicate with each other: </a:t>
            </a:r>
          </a:p>
          <a:p>
            <a:pPr marL="171450" indent="-171450">
              <a:buFontTx/>
              <a:buChar char="-"/>
            </a:pPr>
            <a:r>
              <a:rPr lang="en-GB" noProof="0" dirty="0"/>
              <a:t>The App receive the necessary data to visualize the plants and send data to the backend when a new plant is added</a:t>
            </a:r>
          </a:p>
          <a:p>
            <a:pPr marL="171450" indent="-171450">
              <a:buFontTx/>
              <a:buChar char="-"/>
            </a:pPr>
            <a:r>
              <a:rPr lang="en-GB" noProof="0" dirty="0"/>
              <a:t>The Database stores data coming from sensor readings and plants and send requested data through the backend.</a:t>
            </a:r>
          </a:p>
          <a:p>
            <a:pPr marL="171450" indent="-171450">
              <a:buFontTx/>
              <a:buChar char="-"/>
            </a:pPr>
            <a:r>
              <a:rPr lang="en-GB" noProof="0" dirty="0"/>
              <a:t>The Hubs send their data to the backend that then inserts them into the database</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33679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The first step was to figure out how to organize the sensors. We thought to organize them in HUBS.</a:t>
            </a:r>
          </a:p>
          <a:p>
            <a:r>
              <a:rPr lang="en-GB" noProof="0" dirty="0"/>
              <a:t>A single hub is handled by an esp32 and has:</a:t>
            </a:r>
          </a:p>
          <a:p>
            <a:r>
              <a:rPr lang="en-GB" noProof="0" dirty="0"/>
              <a:t>- a sensor that measures temperature and humidity (</a:t>
            </a:r>
            <a:r>
              <a:rPr lang="en-US" dirty="0"/>
              <a:t>DHT11 Temperature and Humidity Sensor)</a:t>
            </a:r>
          </a:p>
          <a:p>
            <a:pPr marL="171450" indent="-171450">
              <a:buFontTx/>
              <a:buChar char="-"/>
            </a:pPr>
            <a:r>
              <a:rPr lang="en-US" noProof="0" dirty="0"/>
              <a:t>a LDR that measures light intensity</a:t>
            </a:r>
          </a:p>
          <a:p>
            <a:pPr marL="171450" indent="-171450">
              <a:buFontTx/>
              <a:buChar char="-"/>
            </a:pPr>
            <a:r>
              <a:rPr lang="en-US" noProof="0" dirty="0"/>
              <a:t>Several soil moisture sensors each of them in a different plant</a:t>
            </a:r>
          </a:p>
          <a:p>
            <a:pPr marL="0" indent="0">
              <a:buFontTx/>
              <a:buNone/>
            </a:pPr>
            <a:r>
              <a:rPr lang="en-US" noProof="0" dirty="0"/>
              <a:t>This structure allows a user to have more hubs in the house as well as in the same room.</a:t>
            </a:r>
          </a:p>
          <a:p>
            <a:pPr marL="0" indent="0">
              <a:buFontTx/>
              <a:buNone/>
            </a:pPr>
            <a:r>
              <a:rPr lang="en-US" noProof="0" dirty="0"/>
              <a:t>To keep it simple we have implemented only hubs with 3 plants each, but the app leaves it open to add more plants for hubs, so that in the future, if the hardware is available, it can be easily implemented.</a:t>
            </a:r>
            <a:endParaRPr lang="en-GB" noProof="0" dirty="0"/>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39177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The core of our hubs is the ESP32 DEVKIT V1, that is quite well equipped with Bluetooth and </a:t>
            </a:r>
            <a:r>
              <a:rPr lang="en-GB" noProof="0" dirty="0" err="1"/>
              <a:t>Wifi</a:t>
            </a:r>
            <a:r>
              <a:rPr lang="en-GB" noProof="0" dirty="0"/>
              <a:t>. </a:t>
            </a:r>
          </a:p>
          <a:p>
            <a:r>
              <a:rPr lang="en-GB" noProof="0" dirty="0"/>
              <a:t>We have installed Mongoose OS to easily program the device using </a:t>
            </a:r>
            <a:r>
              <a:rPr lang="en-GB" noProof="0" dirty="0" err="1"/>
              <a:t>Javascript</a:t>
            </a:r>
            <a:r>
              <a:rPr lang="en-GB" noProof="0" dirty="0"/>
              <a:t> or C (we have used </a:t>
            </a:r>
            <a:r>
              <a:rPr lang="en-GB" noProof="0" dirty="0" err="1"/>
              <a:t>javascript</a:t>
            </a:r>
            <a:r>
              <a:rPr lang="en-GB" noProof="0" dirty="0"/>
              <a:t>). The system uses docker to </a:t>
            </a:r>
            <a:r>
              <a:rPr lang="en-GB" noProof="0" dirty="0" err="1"/>
              <a:t>transpile</a:t>
            </a:r>
            <a:r>
              <a:rPr lang="en-GB" noProof="0" dirty="0"/>
              <a:t> from </a:t>
            </a:r>
            <a:r>
              <a:rPr lang="en-GB" noProof="0" dirty="0" err="1"/>
              <a:t>javascript</a:t>
            </a:r>
            <a:r>
              <a:rPr lang="en-GB" noProof="0" dirty="0"/>
              <a:t> to C, which in turn gets compiled into the firmware using </a:t>
            </a:r>
            <a:r>
              <a:rPr lang="en-GB" noProof="0" dirty="0" err="1"/>
              <a:t>Espressif’s</a:t>
            </a:r>
            <a:r>
              <a:rPr lang="en-GB" noProof="0" dirty="0"/>
              <a:t> toolchain in a docker container.</a:t>
            </a:r>
          </a:p>
          <a:p>
            <a:r>
              <a:rPr lang="en-GB" noProof="0" dirty="0"/>
              <a:t>The esp32 sends an http request to the backend containing all sensor readings at once, divided by plant, to minimize the number of http requests.</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192329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 the database, </a:t>
            </a:r>
            <a:r>
              <a:rPr lang="it-IT" dirty="0" err="1"/>
              <a:t>we</a:t>
            </a:r>
            <a:r>
              <a:rPr lang="it-IT" dirty="0"/>
              <a:t> </a:t>
            </a:r>
            <a:r>
              <a:rPr lang="it-IT" dirty="0" err="1"/>
              <a:t>chose</a:t>
            </a:r>
            <a:r>
              <a:rPr lang="it-IT" dirty="0"/>
              <a:t> </a:t>
            </a:r>
            <a:r>
              <a:rPr lang="it-IT" dirty="0" err="1"/>
              <a:t>MongoDB</a:t>
            </a:r>
            <a:r>
              <a:rPr lang="it-IT" dirty="0"/>
              <a:t>, </a:t>
            </a:r>
            <a:r>
              <a:rPr lang="it-IT" dirty="0" err="1"/>
              <a:t>since</a:t>
            </a:r>
            <a:r>
              <a:rPr lang="it-IT" dirty="0"/>
              <a:t> </a:t>
            </a:r>
            <a:r>
              <a:rPr lang="it-IT" dirty="0" err="1"/>
              <a:t>it’s</a:t>
            </a:r>
            <a:r>
              <a:rPr lang="it-IT" dirty="0"/>
              <a:t> </a:t>
            </a:r>
            <a:r>
              <a:rPr lang="it-IT" dirty="0" err="1"/>
              <a:t>ideal</a:t>
            </a:r>
            <a:r>
              <a:rPr lang="it-IT" dirty="0"/>
              <a:t> for real-time data and </a:t>
            </a:r>
            <a:r>
              <a:rPr lang="it-IT" dirty="0" err="1"/>
              <a:t>doesn’t</a:t>
            </a:r>
            <a:r>
              <a:rPr lang="it-IT" dirty="0"/>
              <a:t> </a:t>
            </a:r>
            <a:r>
              <a:rPr lang="it-IT" dirty="0" err="1"/>
              <a:t>have</a:t>
            </a:r>
            <a:r>
              <a:rPr lang="it-IT" dirty="0"/>
              <a:t> </a:t>
            </a:r>
            <a:r>
              <a:rPr lang="it-IT" dirty="0" err="1"/>
              <a:t>lots</a:t>
            </a:r>
            <a:r>
              <a:rPr lang="it-IT" dirty="0"/>
              <a:t> of </a:t>
            </a:r>
            <a:r>
              <a:rPr lang="it-IT" dirty="0" err="1"/>
              <a:t>constraits</a:t>
            </a:r>
            <a:r>
              <a:rPr lang="it-IT" dirty="0"/>
              <a:t>, making </a:t>
            </a:r>
            <a:r>
              <a:rPr lang="it-IT" dirty="0" err="1"/>
              <a:t>it</a:t>
            </a:r>
            <a:r>
              <a:rPr lang="it-IT" dirty="0"/>
              <a:t> fast to </a:t>
            </a:r>
            <a:r>
              <a:rPr lang="it-IT" dirty="0" err="1"/>
              <a:t>develop</a:t>
            </a:r>
            <a:r>
              <a:rPr lang="it-IT" dirty="0"/>
              <a:t> with. The </a:t>
            </a:r>
            <a:r>
              <a:rPr lang="it-IT" dirty="0" err="1"/>
              <a:t>structure</a:t>
            </a:r>
            <a:r>
              <a:rPr lang="it-IT" dirty="0"/>
              <a:t> </a:t>
            </a:r>
            <a:r>
              <a:rPr lang="it-IT" dirty="0" err="1"/>
              <a:t>is</a:t>
            </a:r>
            <a:r>
              <a:rPr lang="it-IT" dirty="0"/>
              <a:t> JSON like, thanks to </a:t>
            </a:r>
            <a:r>
              <a:rPr lang="it-IT" dirty="0" err="1"/>
              <a:t>subdocuments</a:t>
            </a:r>
            <a:r>
              <a:rPr lang="it-IT" dirty="0"/>
              <a:t>:</a:t>
            </a:r>
          </a:p>
          <a:p>
            <a:r>
              <a:rPr lang="it-IT" dirty="0"/>
              <a:t>A User </a:t>
            </a:r>
            <a:r>
              <a:rPr lang="it-IT" dirty="0" err="1"/>
              <a:t>might</a:t>
            </a:r>
            <a:r>
              <a:rPr lang="it-IT" dirty="0"/>
              <a:t> </a:t>
            </a:r>
            <a:r>
              <a:rPr lang="it-IT" dirty="0" err="1"/>
              <a:t>have</a:t>
            </a:r>
            <a:r>
              <a:rPr lang="it-IT" dirty="0"/>
              <a:t> list of hubs, </a:t>
            </a:r>
            <a:r>
              <a:rPr lang="it-IT" dirty="0" err="1"/>
              <a:t>which</a:t>
            </a:r>
            <a:r>
              <a:rPr lang="it-IT" dirty="0"/>
              <a:t> in turn </a:t>
            </a:r>
            <a:r>
              <a:rPr lang="it-IT" dirty="0" err="1"/>
              <a:t>might</a:t>
            </a:r>
            <a:r>
              <a:rPr lang="it-IT" dirty="0"/>
              <a:t> </a:t>
            </a:r>
            <a:r>
              <a:rPr lang="it-IT" dirty="0" err="1"/>
              <a:t>have</a:t>
            </a:r>
            <a:r>
              <a:rPr lang="it-IT" dirty="0"/>
              <a:t> a list of </a:t>
            </a:r>
            <a:r>
              <a:rPr lang="it-IT" dirty="0" err="1"/>
              <a:t>plants</a:t>
            </a:r>
            <a:r>
              <a:rPr lang="it-IT" dirty="0"/>
              <a:t>, maximum slots </a:t>
            </a:r>
            <a:r>
              <a:rPr lang="it-IT" dirty="0" err="1"/>
              <a:t>amount</a:t>
            </a:r>
            <a:r>
              <a:rPr lang="it-IT" dirty="0"/>
              <a:t>, and the </a:t>
            </a:r>
            <a:r>
              <a:rPr lang="it-IT" dirty="0" err="1"/>
              <a:t>plants</a:t>
            </a:r>
            <a:r>
              <a:rPr lang="it-IT" dirty="0"/>
              <a:t> </a:t>
            </a:r>
            <a:r>
              <a:rPr lang="it-IT" dirty="0" err="1"/>
              <a:t>will</a:t>
            </a:r>
            <a:r>
              <a:rPr lang="it-IT" dirty="0"/>
              <a:t> </a:t>
            </a:r>
            <a:r>
              <a:rPr lang="it-IT" dirty="0" err="1"/>
              <a:t>constantly</a:t>
            </a:r>
            <a:r>
              <a:rPr lang="it-IT" dirty="0"/>
              <a:t> </a:t>
            </a:r>
            <a:r>
              <a:rPr lang="it-IT" dirty="0" err="1"/>
              <a:t>receive</a:t>
            </a:r>
            <a:r>
              <a:rPr lang="it-IT" dirty="0"/>
              <a:t> </a:t>
            </a:r>
            <a:r>
              <a:rPr lang="it-IT" dirty="0" err="1"/>
              <a:t>sensor</a:t>
            </a:r>
            <a:r>
              <a:rPr lang="it-IT" dirty="0"/>
              <a:t> data, so </a:t>
            </a:r>
            <a:r>
              <a:rPr lang="it-IT" dirty="0" err="1"/>
              <a:t>they</a:t>
            </a:r>
            <a:r>
              <a:rPr lang="it-IT" dirty="0"/>
              <a:t> are </a:t>
            </a:r>
            <a:r>
              <a:rPr lang="it-IT" dirty="0" err="1"/>
              <a:t>structures</a:t>
            </a:r>
            <a:r>
              <a:rPr lang="it-IT" dirty="0"/>
              <a:t> </a:t>
            </a:r>
            <a:r>
              <a:rPr lang="it-IT" dirty="0" err="1"/>
              <a:t>as</a:t>
            </a:r>
            <a:r>
              <a:rPr lang="it-IT" dirty="0"/>
              <a:t> a time </a:t>
            </a:r>
            <a:r>
              <a:rPr lang="it-IT" dirty="0" err="1"/>
              <a:t>series</a:t>
            </a:r>
            <a:r>
              <a:rPr lang="it-IT" dirty="0"/>
              <a:t> </a:t>
            </a:r>
            <a:r>
              <a:rPr lang="it-IT" dirty="0" err="1"/>
              <a:t>document</a:t>
            </a:r>
            <a:r>
              <a:rPr lang="it-IT" dirty="0"/>
              <a:t>.</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43280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 the </a:t>
            </a:r>
            <a:r>
              <a:rPr lang="it-IT" dirty="0" err="1"/>
              <a:t>backend</a:t>
            </a:r>
            <a:r>
              <a:rPr lang="it-IT" dirty="0"/>
              <a:t>, </a:t>
            </a:r>
            <a:r>
              <a:rPr lang="it-IT" dirty="0" err="1"/>
              <a:t>we</a:t>
            </a:r>
            <a:r>
              <a:rPr lang="it-IT" dirty="0"/>
              <a:t> </a:t>
            </a:r>
            <a:r>
              <a:rPr lang="it-IT" dirty="0" err="1"/>
              <a:t>went</a:t>
            </a:r>
            <a:r>
              <a:rPr lang="it-IT" dirty="0"/>
              <a:t> with a </a:t>
            </a:r>
            <a:r>
              <a:rPr lang="it-IT" dirty="0" err="1"/>
              <a:t>classic</a:t>
            </a:r>
            <a:r>
              <a:rPr lang="it-IT" dirty="0"/>
              <a:t> </a:t>
            </a:r>
            <a:r>
              <a:rPr lang="it-IT" dirty="0" err="1"/>
              <a:t>Node</a:t>
            </a:r>
            <a:r>
              <a:rPr lang="it-IT" dirty="0"/>
              <a:t> JS stack: </a:t>
            </a:r>
            <a:r>
              <a:rPr lang="it-IT" dirty="0" err="1"/>
              <a:t>Mongoose</a:t>
            </a:r>
            <a:r>
              <a:rPr lang="it-IT" dirty="0"/>
              <a:t>-Express-</a:t>
            </a:r>
            <a:r>
              <a:rPr lang="it-IT" dirty="0" err="1"/>
              <a:t>Typescript</a:t>
            </a:r>
            <a:r>
              <a:rPr lang="it-IT" dirty="0"/>
              <a:t>. </a:t>
            </a:r>
            <a:r>
              <a:rPr lang="it-IT" dirty="0" err="1"/>
              <a:t>Typescript</a:t>
            </a:r>
            <a:r>
              <a:rPr lang="it-IT" dirty="0"/>
              <a:t> </a:t>
            </a:r>
            <a:r>
              <a:rPr lang="it-IT" dirty="0" err="1"/>
              <a:t>ensures</a:t>
            </a:r>
            <a:r>
              <a:rPr lang="it-IT" dirty="0"/>
              <a:t> </a:t>
            </a:r>
            <a:r>
              <a:rPr lang="it-IT" dirty="0" err="1"/>
              <a:t>type</a:t>
            </a:r>
            <a:r>
              <a:rPr lang="it-IT" dirty="0"/>
              <a:t> </a:t>
            </a:r>
            <a:r>
              <a:rPr lang="it-IT" dirty="0" err="1"/>
              <a:t>safety</a:t>
            </a:r>
            <a:r>
              <a:rPr lang="it-IT" dirty="0"/>
              <a:t> and </a:t>
            </a:r>
            <a:r>
              <a:rPr lang="it-IT" dirty="0" err="1"/>
              <a:t>expands</a:t>
            </a:r>
            <a:r>
              <a:rPr lang="it-IT" dirty="0"/>
              <a:t> </a:t>
            </a:r>
            <a:r>
              <a:rPr lang="it-IT" dirty="0" err="1"/>
              <a:t>Javascript</a:t>
            </a:r>
            <a:r>
              <a:rPr lang="it-IT" dirty="0"/>
              <a:t> in a way </a:t>
            </a:r>
            <a:r>
              <a:rPr lang="it-IT" dirty="0" err="1"/>
              <a:t>it</a:t>
            </a:r>
            <a:r>
              <a:rPr lang="it-IT" dirty="0"/>
              <a:t> makes </a:t>
            </a:r>
            <a:r>
              <a:rPr lang="it-IT" dirty="0" err="1"/>
              <a:t>it</a:t>
            </a:r>
            <a:r>
              <a:rPr lang="it-IT" dirty="0"/>
              <a:t> </a:t>
            </a:r>
            <a:r>
              <a:rPr lang="it-IT" dirty="0" err="1"/>
              <a:t>less</a:t>
            </a:r>
            <a:r>
              <a:rPr lang="it-IT" dirty="0"/>
              <a:t> </a:t>
            </a:r>
            <a:r>
              <a:rPr lang="it-IT" dirty="0" err="1"/>
              <a:t>tedious</a:t>
            </a:r>
            <a:r>
              <a:rPr lang="it-IT" dirty="0"/>
              <a:t> to use; Express </a:t>
            </a:r>
            <a:r>
              <a:rPr lang="it-IT" dirty="0" err="1"/>
              <a:t>allows</a:t>
            </a:r>
            <a:r>
              <a:rPr lang="it-IT" dirty="0"/>
              <a:t> for an easy way of </a:t>
            </a:r>
            <a:r>
              <a:rPr lang="it-IT" dirty="0" err="1"/>
              <a:t>creating</a:t>
            </a:r>
            <a:r>
              <a:rPr lang="it-IT" dirty="0"/>
              <a:t> </a:t>
            </a:r>
            <a:r>
              <a:rPr lang="it-IT" dirty="0" err="1"/>
              <a:t>APIs</a:t>
            </a:r>
            <a:r>
              <a:rPr lang="it-IT" dirty="0"/>
              <a:t> and </a:t>
            </a:r>
            <a:r>
              <a:rPr lang="it-IT" dirty="0" err="1"/>
              <a:t>Mongoose</a:t>
            </a:r>
            <a:r>
              <a:rPr lang="it-IT" dirty="0"/>
              <a:t> </a:t>
            </a:r>
            <a:r>
              <a:rPr lang="it-IT" dirty="0" err="1"/>
              <a:t>provides</a:t>
            </a:r>
            <a:r>
              <a:rPr lang="it-IT" dirty="0"/>
              <a:t> </a:t>
            </a:r>
            <a:r>
              <a:rPr lang="it-IT" dirty="0" err="1"/>
              <a:t>methods</a:t>
            </a:r>
            <a:r>
              <a:rPr lang="it-IT" dirty="0"/>
              <a:t> for </a:t>
            </a:r>
            <a:r>
              <a:rPr lang="it-IT" dirty="0" err="1"/>
              <a:t>interacting</a:t>
            </a:r>
            <a:r>
              <a:rPr lang="it-IT" dirty="0"/>
              <a:t> with a </a:t>
            </a:r>
            <a:r>
              <a:rPr lang="it-IT" dirty="0" err="1"/>
              <a:t>MongoDB</a:t>
            </a:r>
            <a:r>
              <a:rPr lang="it-IT" dirty="0"/>
              <a:t> </a:t>
            </a:r>
            <a:r>
              <a:rPr lang="it-IT" dirty="0" err="1"/>
              <a:t>databse</a:t>
            </a:r>
            <a:r>
              <a:rPr lang="it-IT" dirty="0"/>
              <a:t>.</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810607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For the development of the mobile App we have used Flutter, a framework for dart made by Google.</a:t>
            </a:r>
          </a:p>
          <a:p>
            <a:r>
              <a:rPr lang="en-GB" noProof="0" dirty="0"/>
              <a:t>The landing page is the Login screen with all the usual functions.</a:t>
            </a:r>
          </a:p>
          <a:p>
            <a:r>
              <a:rPr lang="en-GB" noProof="0" dirty="0"/>
              <a:t>Once the user has logged in, they can visualize all their hubs.</a:t>
            </a:r>
          </a:p>
          <a:p>
            <a:r>
              <a:rPr lang="en-GB" noProof="0" dirty="0"/>
              <a:t>The hubs with free spots to put other plants have a green plant icon, instead if it’s full the icon is grey.</a:t>
            </a:r>
          </a:p>
          <a:p>
            <a:r>
              <a:rPr lang="en-GB" noProof="0" dirty="0"/>
              <a:t>On the bottom right the user can tap to create a new hub.</a:t>
            </a:r>
          </a:p>
          <a:p>
            <a:r>
              <a:rPr lang="en-GB" noProof="0" dirty="0"/>
              <a:t>The creation of the hub requires the number of slots, that is the number of plants that can be added to the hub (no more than 3 in our case), a name and a location.</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382056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Tapping on a hub the user can visualize the connected plants. </a:t>
            </a:r>
          </a:p>
          <a:p>
            <a:r>
              <a:rPr lang="en-GB" noProof="0" dirty="0"/>
              <a:t>If some slots are free it is possible to add a new plant by tapping on the button. </a:t>
            </a:r>
          </a:p>
          <a:p>
            <a:r>
              <a:rPr lang="en-GB" noProof="0" dirty="0"/>
              <a:t>The creation of the plant requires a name, a type and a description.</a:t>
            </a:r>
          </a:p>
          <a:p>
            <a:r>
              <a:rPr lang="en-GB" noProof="0" dirty="0"/>
              <a:t>Tapping on the plants leads to the individual status screen.</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2537260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The single plant screen statically displays the plant’s information, as well as the dynamically changing sensor readings.</a:t>
            </a:r>
          </a:p>
        </p:txBody>
      </p:sp>
      <p:sp>
        <p:nvSpPr>
          <p:cNvPr id="4" name="Segnaposto intestazione 3"/>
          <p:cNvSpPr>
            <a:spLocks noGrp="1"/>
          </p:cNvSpPr>
          <p:nvPr>
            <p:ph type="hdr" sz="quarter"/>
          </p:nvPr>
        </p:nvSpPr>
        <p:spPr/>
        <p:txBody>
          <a:bodyPr/>
          <a:lstStyle/>
          <a:p>
            <a:endParaRPr lang="it-IT"/>
          </a:p>
        </p:txBody>
      </p:sp>
    </p:spTree>
    <p:extLst>
      <p:ext uri="{BB962C8B-B14F-4D97-AF65-F5344CB8AC3E}">
        <p14:creationId xmlns:p14="http://schemas.microsoft.com/office/powerpoint/2010/main" val="315031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36172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06039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26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570537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493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99267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28929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936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795641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172545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63410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566200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368770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146320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487678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607824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13621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351830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111694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7007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08230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237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3715155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9139138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082535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14066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7745715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3252895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7740438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830841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1131311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702850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3820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0596486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108948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1580450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645209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574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2140007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6767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6893260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5175611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5559647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70809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8544387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2541229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1637234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077669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976848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4040320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7513207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101290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302698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5789568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183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1642426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1113615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80046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5143499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4804283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4512789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7384410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1227815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5111883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0266992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11313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0066062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0124982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9016714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5321405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5895164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0641716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48166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2513456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42096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5563480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54220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5047867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4065531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86353A4-254A-42AF-9C1D-186EFE24D99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674942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8D70414-D6FF-4838-8E15-A69DE880B6D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2024977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7AE767F-EE1D-4363-ADEB-DD281974FD33}"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759849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5554F8-3E0C-468E-AF7A-86183F385481}"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30287824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BC41A44-8356-4B74-AD8A-6B367D45B4FF}" type="datetime1">
              <a:rPr lang="en-US" smtClean="0"/>
              <a:t>4/26/2022</a:t>
            </a:fld>
            <a:endParaRPr lang="en-US" dirty="0"/>
          </a:p>
        </p:txBody>
      </p:sp>
      <p:sp>
        <p:nvSpPr>
          <p:cNvPr id="8" name="Footer Placeholder 7"/>
          <p:cNvSpPr>
            <a:spLocks noGrp="1"/>
          </p:cNvSpPr>
          <p:nvPr>
            <p:ph type="ftr" sz="quarter" idx="11"/>
          </p:nvPr>
        </p:nvSpPr>
        <p:spPr/>
        <p:txBody>
          <a:bodyPr/>
          <a:lstStyle/>
          <a:p>
            <a:r>
              <a:rPr lang="en-US"/>
              <a:t>Embedded Linux Project 2021/2022</a:t>
            </a:r>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4195414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28F8060-C7B2-48D7-9199-6C2CA1FFD22F}" type="datetime1">
              <a:rPr lang="en-US" smtClean="0"/>
              <a:t>4/26/2022</a:t>
            </a:fld>
            <a:endParaRPr lang="en-US" dirty="0"/>
          </a:p>
        </p:txBody>
      </p:sp>
      <p:sp>
        <p:nvSpPr>
          <p:cNvPr id="4" name="Footer Placeholder 3"/>
          <p:cNvSpPr>
            <a:spLocks noGrp="1"/>
          </p:cNvSpPr>
          <p:nvPr>
            <p:ph type="ftr" sz="quarter" idx="11"/>
          </p:nvPr>
        </p:nvSpPr>
        <p:spPr/>
        <p:txBody>
          <a:bodyPr/>
          <a:lstStyle/>
          <a:p>
            <a:r>
              <a:rPr lang="en-US"/>
              <a:t>Embedded Linux Project 2021/2022</a:t>
            </a:r>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9109207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7BD7-2AB6-4FCB-BC47-483180D94018}" type="datetime1">
              <a:rPr lang="en-US" smtClean="0"/>
              <a:t>4/26/2022</a:t>
            </a:fld>
            <a:endParaRPr lang="en-US" dirty="0"/>
          </a:p>
        </p:txBody>
      </p:sp>
      <p:sp>
        <p:nvSpPr>
          <p:cNvPr id="3" name="Footer Placeholder 2"/>
          <p:cNvSpPr>
            <a:spLocks noGrp="1"/>
          </p:cNvSpPr>
          <p:nvPr>
            <p:ph type="ftr" sz="quarter" idx="11"/>
          </p:nvPr>
        </p:nvSpPr>
        <p:spPr/>
        <p:txBody>
          <a:bodyPr/>
          <a:lstStyle/>
          <a:p>
            <a:r>
              <a:rPr lang="en-US"/>
              <a:t>Embedded Linux Project 2021/2022</a:t>
            </a:r>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6568053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AA6354E-ECAC-4ABD-87D0-A4DAEE86139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4883986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62122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E68E6BF-C65F-408C-8980-328A4D42FCC7}" type="datetime1">
              <a:rPr lang="en-US" smtClean="0"/>
              <a:t>4/26/2022</a:t>
            </a:fld>
            <a:endParaRPr lang="en-US" dirty="0"/>
          </a:p>
        </p:txBody>
      </p:sp>
      <p:sp>
        <p:nvSpPr>
          <p:cNvPr id="6" name="Footer Placeholder 5"/>
          <p:cNvSpPr>
            <a:spLocks noGrp="1"/>
          </p:cNvSpPr>
          <p:nvPr>
            <p:ph type="ftr" sz="quarter" idx="11"/>
          </p:nvPr>
        </p:nvSpPr>
        <p:spPr/>
        <p:txBody>
          <a:bodyPr/>
          <a:lstStyle/>
          <a:p>
            <a:r>
              <a:rPr lang="en-US"/>
              <a:t>Embedded Linux Project 2021/2022</a:t>
            </a:r>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8548107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50241A2-4D01-4691-AAE3-5A3DEA16B25C}"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7720636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6DB9BD-5B6F-46E8-AEB4-D60D8D96027E}"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75297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E41FF5C-98B7-4FF6-8F55-BAB6ECAE2C5F}"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6595028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FA5BD62-506F-4A07-84AE-9394087AFE08}"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92217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EBDB2D7-6854-41E7-BB5A-BA3D30D6D8B5}"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5603888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FF900A-2A34-42AE-9E0C-8DFE4F350E31}"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6092698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075FF18-B4D3-413C-BE04-C6B1D43DC6B0}" type="datetime1">
              <a:rPr lang="en-US" smtClean="0"/>
              <a:t>4/26/2022</a:t>
            </a:fld>
            <a:endParaRPr lang="en-US" dirty="0"/>
          </a:p>
        </p:txBody>
      </p:sp>
      <p:sp>
        <p:nvSpPr>
          <p:cNvPr id="5" name="Footer Placeholder 4"/>
          <p:cNvSpPr>
            <a:spLocks noGrp="1"/>
          </p:cNvSpPr>
          <p:nvPr>
            <p:ph type="ftr" sz="quarter" idx="11"/>
          </p:nvPr>
        </p:nvSpPr>
        <p:spPr/>
        <p:txBody>
          <a:bodyPr/>
          <a:lstStyle/>
          <a:p>
            <a:r>
              <a:rPr lang="en-US"/>
              <a:t>Embedded Linux Project 2021/2022</a:t>
            </a:r>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7667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92037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324039940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139772336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117162408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5205988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A6EE53-583A-48BB-9D54-F9A5F785A8C8}" type="datetime1">
              <a:rPr lang="en-US" smtClean="0"/>
              <a:t>4/26/2022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Embedded Linux Project 2021/2022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65357539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9.svg"/><Relationship Id="rId2" Type="http://schemas.openxmlformats.org/officeDocument/2006/relationships/notesSlide" Target="../notesSlides/notesSlide3.xml"/><Relationship Id="rId16" Type="http://schemas.openxmlformats.org/officeDocument/2006/relationships/image" Target="../media/image13.svg"/><Relationship Id="rId1" Type="http://schemas.openxmlformats.org/officeDocument/2006/relationships/slideLayout" Target="../slideLayouts/slideLayout34.xml"/><Relationship Id="rId6" Type="http://schemas.openxmlformats.org/officeDocument/2006/relationships/diagramColors" Target="../diagrams/colors3.xml"/><Relationship Id="rId11" Type="http://schemas.openxmlformats.org/officeDocument/2006/relationships/image" Target="../media/image8.png"/><Relationship Id="rId5" Type="http://schemas.openxmlformats.org/officeDocument/2006/relationships/diagramQuickStyle" Target="../diagrams/quickStyle3.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Layout" Target="../diagrams/layout3.xml"/><Relationship Id="rId9" Type="http://schemas.openxmlformats.org/officeDocument/2006/relationships/image" Target="../media/image6.png"/><Relationship Id="rId1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5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50.xml"/><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3D1974-30A6-4E6A-84E1-E9515BFA438C}"/>
              </a:ext>
            </a:extLst>
          </p:cNvPr>
          <p:cNvSpPr>
            <a:spLocks noGrp="1"/>
          </p:cNvSpPr>
          <p:nvPr>
            <p:ph type="ctrTitle"/>
          </p:nvPr>
        </p:nvSpPr>
        <p:spPr>
          <a:xfrm>
            <a:off x="890338" y="1160950"/>
            <a:ext cx="3734014" cy="777240"/>
          </a:xfrm>
        </p:spPr>
        <p:txBody>
          <a:bodyPr anchor="b">
            <a:noAutofit/>
          </a:bodyPr>
          <a:lstStyle/>
          <a:p>
            <a:pPr algn="ctr"/>
            <a:r>
              <a:rPr lang="en-GB" sz="4800" dirty="0">
                <a:effectLst>
                  <a:outerShdw blurRad="38100" dist="38100" dir="2700000" algn="tl">
                    <a:srgbClr val="000000">
                      <a:alpha val="43137"/>
                    </a:srgbClr>
                  </a:outerShdw>
                </a:effectLst>
                <a:latin typeface="Posterama" panose="020B0504020200020000" pitchFamily="34" charset="0"/>
                <a:cs typeface="Posterama" panose="020B0504020200020000" pitchFamily="34" charset="0"/>
              </a:rPr>
              <a:t>PlantsVisor</a:t>
            </a:r>
          </a:p>
        </p:txBody>
      </p:sp>
      <p:sp>
        <p:nvSpPr>
          <p:cNvPr id="3" name="Sottotitolo 2">
            <a:extLst>
              <a:ext uri="{FF2B5EF4-FFF2-40B4-BE49-F238E27FC236}">
                <a16:creationId xmlns:a16="http://schemas.microsoft.com/office/drawing/2014/main" id="{829D7D4F-49B3-4554-A714-FD12BA573748}"/>
              </a:ext>
            </a:extLst>
          </p:cNvPr>
          <p:cNvSpPr>
            <a:spLocks noGrp="1"/>
          </p:cNvSpPr>
          <p:nvPr>
            <p:ph type="subTitle" idx="1"/>
          </p:nvPr>
        </p:nvSpPr>
        <p:spPr>
          <a:xfrm>
            <a:off x="466173" y="3592560"/>
            <a:ext cx="4515454" cy="1572768"/>
          </a:xfrm>
        </p:spPr>
        <p:txBody>
          <a:bodyPr>
            <a:normAutofit/>
          </a:bodyPr>
          <a:lstStyle/>
          <a:p>
            <a:pPr algn="ctr"/>
            <a:r>
              <a:rPr lang="en-GB" sz="2400" dirty="0">
                <a:solidFill>
                  <a:schemeClr val="accent2">
                    <a:lumMod val="50000"/>
                  </a:schemeClr>
                </a:solidFill>
                <a:latin typeface="Calibri" panose="020F0502020204030204" pitchFamily="34" charset="0"/>
                <a:cs typeface="Calibri" panose="020F0502020204030204" pitchFamily="34" charset="0"/>
              </a:rPr>
              <a:t>Check the health of your plants whenever and wherever you want</a:t>
            </a:r>
          </a:p>
        </p:txBody>
      </p:sp>
      <p:pic>
        <p:nvPicPr>
          <p:cNvPr id="41" name="Picture 3" descr="Closeup of a plant">
            <a:extLst>
              <a:ext uri="{FF2B5EF4-FFF2-40B4-BE49-F238E27FC236}">
                <a16:creationId xmlns:a16="http://schemas.microsoft.com/office/drawing/2014/main" id="{1C382F3F-A6AA-CBD0-7B24-3FC046AE698A}"/>
              </a:ext>
            </a:extLst>
          </p:cNvPr>
          <p:cNvPicPr>
            <a:picLocks noChangeAspect="1"/>
          </p:cNvPicPr>
          <p:nvPr/>
        </p:nvPicPr>
        <p:blipFill rotWithShape="1">
          <a:blip r:embed="rId2"/>
          <a:srcRect l="13782" r="1700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3" name="Segnaposto piè di pagina 4">
            <a:extLst>
              <a:ext uri="{FF2B5EF4-FFF2-40B4-BE49-F238E27FC236}">
                <a16:creationId xmlns:a16="http://schemas.microsoft.com/office/drawing/2014/main" id="{29677D20-5BE2-431A-91C0-5CC5F6A61CDC}"/>
              </a:ext>
            </a:extLst>
          </p:cNvPr>
          <p:cNvSpPr>
            <a:spLocks noGrp="1"/>
          </p:cNvSpPr>
          <p:nvPr>
            <p:ph type="ftr" sz="quarter" idx="11"/>
          </p:nvPr>
        </p:nvSpPr>
        <p:spPr>
          <a:xfrm>
            <a:off x="172509" y="6067425"/>
            <a:ext cx="4842563" cy="558137"/>
          </a:xfrm>
        </p:spPr>
        <p:txBody>
          <a:bodyPr/>
          <a:lstStyle/>
          <a:p>
            <a:r>
              <a:rPr lang="en-US" sz="1600" dirty="0"/>
              <a:t>Embedded Linux Project 2022</a:t>
            </a:r>
          </a:p>
        </p:txBody>
      </p:sp>
      <p:sp>
        <p:nvSpPr>
          <p:cNvPr id="10" name="CasellaDiTesto 9">
            <a:extLst>
              <a:ext uri="{FF2B5EF4-FFF2-40B4-BE49-F238E27FC236}">
                <a16:creationId xmlns:a16="http://schemas.microsoft.com/office/drawing/2014/main" id="{B551056F-0960-4420-AA24-93376621995E}"/>
              </a:ext>
            </a:extLst>
          </p:cNvPr>
          <p:cNvSpPr txBox="1"/>
          <p:nvPr/>
        </p:nvSpPr>
        <p:spPr>
          <a:xfrm>
            <a:off x="890337" y="1984189"/>
            <a:ext cx="3667125" cy="1200329"/>
          </a:xfrm>
          <a:prstGeom prst="rect">
            <a:avLst/>
          </a:prstGeom>
          <a:noFill/>
        </p:spPr>
        <p:txBody>
          <a:bodyPr wrap="square" rtlCol="0">
            <a:spAutoFit/>
          </a:bodyPr>
          <a:lstStyle/>
          <a:p>
            <a:pPr algn="ctr"/>
            <a:r>
              <a:rPr lang="it-IT" dirty="0">
                <a:solidFill>
                  <a:schemeClr val="bg1">
                    <a:lumMod val="50000"/>
                  </a:schemeClr>
                </a:solidFill>
                <a:latin typeface="Calibri" panose="020F0502020204030204" pitchFamily="34" charset="0"/>
                <a:cs typeface="Calibri" panose="020F0502020204030204" pitchFamily="34" charset="0"/>
              </a:rPr>
              <a:t>by</a:t>
            </a:r>
          </a:p>
          <a:p>
            <a:pPr algn="ctr"/>
            <a:r>
              <a:rPr lang="en-US" sz="1800" dirty="0">
                <a:solidFill>
                  <a:schemeClr val="bg1">
                    <a:lumMod val="50000"/>
                  </a:schemeClr>
                </a:solidFill>
                <a:latin typeface="Calibri" panose="020F0502020204030204" pitchFamily="34" charset="0"/>
                <a:cs typeface="Calibri" panose="020F0502020204030204" pitchFamily="34" charset="0"/>
              </a:rPr>
              <a:t>Cristian Nicolae Lupascu, </a:t>
            </a:r>
          </a:p>
          <a:p>
            <a:pPr algn="ctr"/>
            <a:r>
              <a:rPr lang="en-US" sz="1800" dirty="0">
                <a:solidFill>
                  <a:schemeClr val="bg1">
                    <a:lumMod val="50000"/>
                  </a:schemeClr>
                </a:solidFill>
                <a:latin typeface="Calibri" panose="020F0502020204030204" pitchFamily="34" charset="0"/>
                <a:cs typeface="Calibri" panose="020F0502020204030204" pitchFamily="34" charset="0"/>
              </a:rPr>
              <a:t>Veronica Zanella</a:t>
            </a:r>
          </a:p>
          <a:p>
            <a:pPr algn="ctr"/>
            <a:endParaRPr lang="it-IT"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03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C03C8-ABCE-4AD3-A7DD-9B5A5F5C4D1E}"/>
              </a:ext>
            </a:extLst>
          </p:cNvPr>
          <p:cNvSpPr>
            <a:spLocks noGrp="1"/>
          </p:cNvSpPr>
          <p:nvPr>
            <p:ph type="title"/>
          </p:nvPr>
        </p:nvSpPr>
        <p:spPr>
          <a:xfrm>
            <a:off x="676746" y="609600"/>
            <a:ext cx="3729076" cy="1320800"/>
          </a:xfrm>
        </p:spPr>
        <p:txBody>
          <a:bodyPr anchor="ctr">
            <a:normAutofit/>
          </a:bodyPr>
          <a:lstStyle/>
          <a:p>
            <a:r>
              <a:rPr lang="it-IT"/>
              <a:t>APP in flutter: </a:t>
            </a:r>
            <a:r>
              <a:rPr lang="en-GB"/>
              <a:t>Plant stats</a:t>
            </a:r>
            <a:endParaRPr lang="en-GB" dirty="0"/>
          </a:p>
        </p:txBody>
      </p:sp>
      <p:sp>
        <p:nvSpPr>
          <p:cNvPr id="29" name="Content Placeholder 28">
            <a:extLst>
              <a:ext uri="{FF2B5EF4-FFF2-40B4-BE49-F238E27FC236}">
                <a16:creationId xmlns:a16="http://schemas.microsoft.com/office/drawing/2014/main" id="{FB77E4AC-4984-40B7-6099-F001E87DD577}"/>
              </a:ext>
            </a:extLst>
          </p:cNvPr>
          <p:cNvSpPr>
            <a:spLocks noGrp="1"/>
          </p:cNvSpPr>
          <p:nvPr>
            <p:ph idx="1"/>
          </p:nvPr>
        </p:nvSpPr>
        <p:spPr>
          <a:xfrm>
            <a:off x="685167" y="2160589"/>
            <a:ext cx="3720916" cy="3560733"/>
          </a:xfrm>
        </p:spPr>
        <p:txBody>
          <a:bodyPr>
            <a:normAutofit/>
          </a:bodyPr>
          <a:lstStyle/>
          <a:p>
            <a:pPr marL="0" indent="0">
              <a:buNone/>
            </a:pPr>
            <a:r>
              <a:rPr lang="en-US"/>
              <a:t>Check your plant stats:</a:t>
            </a:r>
          </a:p>
          <a:p>
            <a:r>
              <a:rPr lang="en-US"/>
              <a:t>Temperature</a:t>
            </a:r>
          </a:p>
          <a:p>
            <a:r>
              <a:rPr lang="en-US"/>
              <a:t>Humidity</a:t>
            </a:r>
          </a:p>
          <a:p>
            <a:r>
              <a:rPr lang="en-US"/>
              <a:t>Light</a:t>
            </a:r>
          </a:p>
          <a:p>
            <a:r>
              <a:rPr lang="en-US"/>
              <a:t>Soil Moisture</a:t>
            </a:r>
            <a:endParaRPr lang="en-US" dirty="0"/>
          </a:p>
        </p:txBody>
      </p:sp>
      <p:pic>
        <p:nvPicPr>
          <p:cNvPr id="11" name="Immagine 10">
            <a:extLst>
              <a:ext uri="{FF2B5EF4-FFF2-40B4-BE49-F238E27FC236}">
                <a16:creationId xmlns:a16="http://schemas.microsoft.com/office/drawing/2014/main" id="{46339419-60BE-4CC2-AE08-A58689DB4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090" y="632145"/>
            <a:ext cx="2404636" cy="5089178"/>
          </a:xfrm>
          <a:prstGeom prst="rect">
            <a:avLst/>
          </a:prstGeom>
        </p:spPr>
      </p:pic>
      <p:sp>
        <p:nvSpPr>
          <p:cNvPr id="4" name="Segnaposto piè di pagina 3">
            <a:extLst>
              <a:ext uri="{FF2B5EF4-FFF2-40B4-BE49-F238E27FC236}">
                <a16:creationId xmlns:a16="http://schemas.microsoft.com/office/drawing/2014/main" id="{1D3133A2-79C8-410A-B46D-EF1F191B60BE}"/>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Embedded Linux Project 2021/2022</a:t>
            </a:r>
          </a:p>
        </p:txBody>
      </p:sp>
      <p:sp>
        <p:nvSpPr>
          <p:cNvPr id="5" name="Segnaposto numero diapositiva 4">
            <a:extLst>
              <a:ext uri="{FF2B5EF4-FFF2-40B4-BE49-F238E27FC236}">
                <a16:creationId xmlns:a16="http://schemas.microsoft.com/office/drawing/2014/main" id="{643EFBA5-C346-4814-BD35-1916ECF324C9}"/>
              </a:ext>
            </a:extLst>
          </p:cNvPr>
          <p:cNvSpPr>
            <a:spLocks noGrp="1"/>
          </p:cNvSpPr>
          <p:nvPr>
            <p:ph type="sldNum" sz="quarter" idx="12"/>
          </p:nvPr>
        </p:nvSpPr>
        <p:spPr>
          <a:xfrm>
            <a:off x="8590663" y="6041362"/>
            <a:ext cx="683339" cy="365125"/>
          </a:xfrm>
        </p:spPr>
        <p:txBody>
          <a:bodyPr>
            <a:normAutofit/>
          </a:bodyPr>
          <a:lstStyle/>
          <a:p>
            <a:pPr>
              <a:spcAft>
                <a:spcPts val="600"/>
              </a:spcAft>
            </a:pPr>
            <a:fld id="{A7CD31F4-64FA-4BA0-9498-67783267A8C8}" type="slidenum">
              <a:rPr lang="en-US" smtClean="0"/>
              <a:pPr>
                <a:spcAft>
                  <a:spcPts val="600"/>
                </a:spcAft>
              </a:pPr>
              <a:t>10</a:t>
            </a:fld>
            <a:endParaRPr lang="en-US"/>
          </a:p>
        </p:txBody>
      </p:sp>
    </p:spTree>
    <p:extLst>
      <p:ext uri="{BB962C8B-B14F-4D97-AF65-F5344CB8AC3E}">
        <p14:creationId xmlns:p14="http://schemas.microsoft.com/office/powerpoint/2010/main" val="122570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CC51D1-1A3F-42CE-8EC5-88C6F98DFEF8}"/>
              </a:ext>
            </a:extLst>
          </p:cNvPr>
          <p:cNvSpPr>
            <a:spLocks noGrp="1"/>
          </p:cNvSpPr>
          <p:nvPr>
            <p:ph type="title"/>
          </p:nvPr>
        </p:nvSpPr>
        <p:spPr/>
        <p:txBody>
          <a:bodyPr/>
          <a:lstStyle/>
          <a:p>
            <a:r>
              <a:rPr lang="en-GB" dirty="0"/>
              <a:t>PROBLEMS AND POSSIBLE IMPROVEMENTS</a:t>
            </a:r>
          </a:p>
        </p:txBody>
      </p:sp>
      <p:sp>
        <p:nvSpPr>
          <p:cNvPr id="6" name="Segnaposto contenuto 5">
            <a:extLst>
              <a:ext uri="{FF2B5EF4-FFF2-40B4-BE49-F238E27FC236}">
                <a16:creationId xmlns:a16="http://schemas.microsoft.com/office/drawing/2014/main" id="{3CF72C3A-ADC0-4E50-8ECB-168DD14B00F1}"/>
              </a:ext>
            </a:extLst>
          </p:cNvPr>
          <p:cNvSpPr>
            <a:spLocks noGrp="1"/>
          </p:cNvSpPr>
          <p:nvPr>
            <p:ph sz="half" idx="1"/>
          </p:nvPr>
        </p:nvSpPr>
        <p:spPr/>
        <p:txBody>
          <a:bodyPr/>
          <a:lstStyle/>
          <a:p>
            <a:pPr marL="0" indent="0">
              <a:buNone/>
            </a:pPr>
            <a:r>
              <a:rPr lang="en-GB" dirty="0">
                <a:solidFill>
                  <a:srgbClr val="00B050"/>
                </a:solidFill>
              </a:rPr>
              <a:t>IMPROVEMENTS</a:t>
            </a:r>
          </a:p>
          <a:p>
            <a:r>
              <a:rPr lang="en-GB" dirty="0"/>
              <a:t>A single temperature and humidity sensor for more hubs </a:t>
            </a:r>
          </a:p>
          <a:p>
            <a:r>
              <a:rPr lang="en-GB" dirty="0"/>
              <a:t>Hub initial configuration (not done due to lack of time)</a:t>
            </a:r>
          </a:p>
          <a:p>
            <a:r>
              <a:rPr lang="en-GB" dirty="0"/>
              <a:t>Changing icons colour and shape according to different data values</a:t>
            </a:r>
          </a:p>
          <a:p>
            <a:r>
              <a:rPr lang="en-GB" dirty="0"/>
              <a:t>Historical data visualisation and analysis</a:t>
            </a:r>
          </a:p>
        </p:txBody>
      </p:sp>
      <p:sp>
        <p:nvSpPr>
          <p:cNvPr id="7" name="Segnaposto contenuto 6">
            <a:extLst>
              <a:ext uri="{FF2B5EF4-FFF2-40B4-BE49-F238E27FC236}">
                <a16:creationId xmlns:a16="http://schemas.microsoft.com/office/drawing/2014/main" id="{B8A8C536-F05D-4182-9048-44EE58E0AAFB}"/>
              </a:ext>
            </a:extLst>
          </p:cNvPr>
          <p:cNvSpPr>
            <a:spLocks noGrp="1"/>
          </p:cNvSpPr>
          <p:nvPr>
            <p:ph sz="half" idx="2"/>
          </p:nvPr>
        </p:nvSpPr>
        <p:spPr/>
        <p:txBody>
          <a:bodyPr/>
          <a:lstStyle/>
          <a:p>
            <a:pPr marL="0" indent="0">
              <a:buNone/>
            </a:pPr>
            <a:r>
              <a:rPr lang="en-GB" dirty="0">
                <a:solidFill>
                  <a:schemeClr val="accent5"/>
                </a:solidFill>
              </a:rPr>
              <a:t>PROBLEMS</a:t>
            </a:r>
          </a:p>
          <a:p>
            <a:r>
              <a:rPr lang="en-GB" dirty="0"/>
              <a:t>Mongoose OS certificates expired during our project, the device has to be built locally… remember to start </a:t>
            </a:r>
            <a:r>
              <a:rPr lang="en-GB" dirty="0">
                <a:solidFill>
                  <a:srgbClr val="00B0F0"/>
                </a:solidFill>
              </a:rPr>
              <a:t>Docker</a:t>
            </a:r>
            <a:r>
              <a:rPr lang="en-GB" dirty="0"/>
              <a:t>!!!</a:t>
            </a:r>
          </a:p>
          <a:p>
            <a:r>
              <a:rPr lang="en-GB" dirty="0"/>
              <a:t>Time…</a:t>
            </a:r>
          </a:p>
          <a:p>
            <a:endParaRPr lang="en-GB" dirty="0"/>
          </a:p>
        </p:txBody>
      </p:sp>
      <p:sp>
        <p:nvSpPr>
          <p:cNvPr id="4" name="Segnaposto piè di pagina 3">
            <a:extLst>
              <a:ext uri="{FF2B5EF4-FFF2-40B4-BE49-F238E27FC236}">
                <a16:creationId xmlns:a16="http://schemas.microsoft.com/office/drawing/2014/main" id="{DDF706D4-F6A9-40F3-84D4-01FE5B924AB7}"/>
              </a:ext>
            </a:extLst>
          </p:cNvPr>
          <p:cNvSpPr>
            <a:spLocks noGrp="1"/>
          </p:cNvSpPr>
          <p:nvPr>
            <p:ph type="ftr" sz="quarter" idx="11"/>
          </p:nvPr>
        </p:nvSpPr>
        <p:spPr/>
        <p:txBody>
          <a:bodyPr/>
          <a:lstStyle/>
          <a:p>
            <a:r>
              <a:rPr lang="en-US"/>
              <a:t>Embedded Linux Project 2021/2022</a:t>
            </a:r>
            <a:endParaRPr lang="en-US" dirty="0"/>
          </a:p>
        </p:txBody>
      </p:sp>
      <p:sp>
        <p:nvSpPr>
          <p:cNvPr id="5" name="Segnaposto numero diapositiva 4">
            <a:extLst>
              <a:ext uri="{FF2B5EF4-FFF2-40B4-BE49-F238E27FC236}">
                <a16:creationId xmlns:a16="http://schemas.microsoft.com/office/drawing/2014/main" id="{0FA04E67-9AB5-4F2C-AE16-8FE7A241F098}"/>
              </a:ext>
            </a:extLst>
          </p:cNvPr>
          <p:cNvSpPr>
            <a:spLocks noGrp="1"/>
          </p:cNvSpPr>
          <p:nvPr>
            <p:ph type="sldNum" sz="quarter" idx="12"/>
          </p:nvPr>
        </p:nvSpPr>
        <p:spPr/>
        <p:txBody>
          <a:bodyPr/>
          <a:lstStyle/>
          <a:p>
            <a:fld id="{A7CD31F4-64FA-4BA0-9498-67783267A8C8}" type="slidenum">
              <a:rPr lang="en-US" smtClean="0"/>
              <a:t>11</a:t>
            </a:fld>
            <a:endParaRPr lang="en-US" dirty="0"/>
          </a:p>
        </p:txBody>
      </p:sp>
    </p:spTree>
    <p:extLst>
      <p:ext uri="{BB962C8B-B14F-4D97-AF65-F5344CB8AC3E}">
        <p14:creationId xmlns:p14="http://schemas.microsoft.com/office/powerpoint/2010/main" val="353245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Wood human figure">
            <a:extLst>
              <a:ext uri="{FF2B5EF4-FFF2-40B4-BE49-F238E27FC236}">
                <a16:creationId xmlns:a16="http://schemas.microsoft.com/office/drawing/2014/main" id="{B89039A6-F187-7982-EB69-5E473F0156E7}"/>
              </a:ext>
            </a:extLst>
          </p:cNvPr>
          <p:cNvPicPr>
            <a:picLocks noChangeAspect="1"/>
          </p:cNvPicPr>
          <p:nvPr/>
        </p:nvPicPr>
        <p:blipFill rotWithShape="1">
          <a:blip r:embed="rId3"/>
          <a:srcRect r="4748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olo 1">
            <a:extLst>
              <a:ext uri="{FF2B5EF4-FFF2-40B4-BE49-F238E27FC236}">
                <a16:creationId xmlns:a16="http://schemas.microsoft.com/office/drawing/2014/main" id="{444D9047-DE17-480B-8663-15F5DE017657}"/>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400"/>
              <a:t>Thanks for the attention</a:t>
            </a:r>
            <a:endParaRPr lang="en-US" sz="5400" dirty="0"/>
          </a:p>
        </p:txBody>
      </p:sp>
      <p:sp>
        <p:nvSpPr>
          <p:cNvPr id="4" name="Segnaposto piè di pagina 3">
            <a:extLst>
              <a:ext uri="{FF2B5EF4-FFF2-40B4-BE49-F238E27FC236}">
                <a16:creationId xmlns:a16="http://schemas.microsoft.com/office/drawing/2014/main" id="{E20E4600-AEBA-4464-B3C2-DF8E41AD54F6}"/>
              </a:ext>
            </a:extLst>
          </p:cNvPr>
          <p:cNvSpPr>
            <a:spLocks noGrp="1"/>
          </p:cNvSpPr>
          <p:nvPr>
            <p:ph type="ftr" sz="quarter" idx="11"/>
          </p:nvPr>
        </p:nvSpPr>
        <p:spPr>
          <a:xfrm>
            <a:off x="4711597" y="6041362"/>
            <a:ext cx="340472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Embedded Linux Project 2021/2022</a:t>
            </a:r>
          </a:p>
        </p:txBody>
      </p:sp>
      <p:sp>
        <p:nvSpPr>
          <p:cNvPr id="5" name="Segnaposto numero diapositiva 4">
            <a:extLst>
              <a:ext uri="{FF2B5EF4-FFF2-40B4-BE49-F238E27FC236}">
                <a16:creationId xmlns:a16="http://schemas.microsoft.com/office/drawing/2014/main" id="{956718E0-79C8-47D2-A004-FA52A33F48FB}"/>
              </a:ext>
            </a:extLst>
          </p:cNvPr>
          <p:cNvSpPr>
            <a:spLocks noGrp="1"/>
          </p:cNvSpPr>
          <p:nvPr>
            <p:ph type="sldNum" sz="quarter" idx="12"/>
          </p:nvPr>
        </p:nvSpPr>
        <p:spPr/>
        <p:txBody>
          <a:bodyPr vert="horz" lIns="91440" tIns="45720" rIns="91440" bIns="45720" rtlCol="0" anchor="ctr">
            <a:normAutofit/>
          </a:bodyPr>
          <a:lstStyle/>
          <a:p>
            <a:pPr>
              <a:spcAft>
                <a:spcPts val="600"/>
              </a:spcAft>
            </a:pPr>
            <a:fld id="{A7CD31F4-64FA-4BA0-9498-67783267A8C8}" type="slidenum">
              <a:rPr lang="en-US" smtClean="0"/>
              <a:pPr>
                <a:spcAft>
                  <a:spcPts val="600"/>
                </a:spcAft>
              </a:pPr>
              <a:t>12</a:t>
            </a:fld>
            <a:endParaRPr lang="en-US"/>
          </a:p>
        </p:txBody>
      </p:sp>
    </p:spTree>
    <p:extLst>
      <p:ext uri="{BB962C8B-B14F-4D97-AF65-F5344CB8AC3E}">
        <p14:creationId xmlns:p14="http://schemas.microsoft.com/office/powerpoint/2010/main" val="4238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6454-D6F6-4B77-96F8-27917B9EF353}"/>
              </a:ext>
            </a:extLst>
          </p:cNvPr>
          <p:cNvSpPr>
            <a:spLocks noGrp="1"/>
          </p:cNvSpPr>
          <p:nvPr>
            <p:ph type="title"/>
          </p:nvPr>
        </p:nvSpPr>
        <p:spPr/>
        <p:txBody>
          <a:bodyPr/>
          <a:lstStyle/>
          <a:p>
            <a:r>
              <a:rPr lang="it-IT" dirty="0"/>
              <a:t>PROJECT’S GOALS</a:t>
            </a:r>
          </a:p>
        </p:txBody>
      </p:sp>
      <p:graphicFrame>
        <p:nvGraphicFramePr>
          <p:cNvPr id="6" name="Segnaposto contenuto 5">
            <a:extLst>
              <a:ext uri="{FF2B5EF4-FFF2-40B4-BE49-F238E27FC236}">
                <a16:creationId xmlns:a16="http://schemas.microsoft.com/office/drawing/2014/main" id="{154769F8-9D7E-464F-B5A3-8A862A5F9C56}"/>
              </a:ext>
            </a:extLst>
          </p:cNvPr>
          <p:cNvGraphicFramePr>
            <a:graphicFrameLocks noGrp="1"/>
          </p:cNvGraphicFramePr>
          <p:nvPr>
            <p:ph idx="1"/>
            <p:extLst>
              <p:ext uri="{D42A27DB-BD31-4B8C-83A1-F6EECF244321}">
                <p14:modId xmlns:p14="http://schemas.microsoft.com/office/powerpoint/2010/main" val="3442754273"/>
              </p:ext>
            </p:extLst>
          </p:nvPr>
        </p:nvGraphicFramePr>
        <p:xfrm>
          <a:off x="677334" y="1605003"/>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piè di pagina 3">
            <a:extLst>
              <a:ext uri="{FF2B5EF4-FFF2-40B4-BE49-F238E27FC236}">
                <a16:creationId xmlns:a16="http://schemas.microsoft.com/office/drawing/2014/main" id="{CD4A8061-109D-4B07-8ACC-906D6A3FCF8A}"/>
              </a:ext>
            </a:extLst>
          </p:cNvPr>
          <p:cNvSpPr>
            <a:spLocks noGrp="1"/>
          </p:cNvSpPr>
          <p:nvPr>
            <p:ph type="ftr" sz="quarter" idx="11"/>
          </p:nvPr>
        </p:nvSpPr>
        <p:spPr/>
        <p:txBody>
          <a:bodyPr/>
          <a:lstStyle/>
          <a:p>
            <a:r>
              <a:rPr lang="en-US"/>
              <a:t>Embedded Linux Project 2021/2022</a:t>
            </a:r>
            <a:endParaRPr lang="en-US" dirty="0"/>
          </a:p>
        </p:txBody>
      </p:sp>
      <p:sp>
        <p:nvSpPr>
          <p:cNvPr id="5" name="Segnaposto numero diapositiva 4">
            <a:extLst>
              <a:ext uri="{FF2B5EF4-FFF2-40B4-BE49-F238E27FC236}">
                <a16:creationId xmlns:a16="http://schemas.microsoft.com/office/drawing/2014/main" id="{19EE2BDE-9568-4E22-A215-BD856BF33521}"/>
              </a:ext>
            </a:extLst>
          </p:cNvPr>
          <p:cNvSpPr>
            <a:spLocks noGrp="1"/>
          </p:cNvSpPr>
          <p:nvPr>
            <p:ph type="sldNum" sz="quarter" idx="12"/>
          </p:nvPr>
        </p:nvSpPr>
        <p:spPr/>
        <p:txBody>
          <a:bodyPr/>
          <a:lstStyle/>
          <a:p>
            <a:fld id="{A7CD31F4-64FA-4BA0-9498-67783267A8C8}" type="slidenum">
              <a:rPr lang="en-US" smtClean="0"/>
              <a:t>2</a:t>
            </a:fld>
            <a:endParaRPr lang="en-US" dirty="0"/>
          </a:p>
        </p:txBody>
      </p:sp>
    </p:spTree>
    <p:extLst>
      <p:ext uri="{BB962C8B-B14F-4D97-AF65-F5344CB8AC3E}">
        <p14:creationId xmlns:p14="http://schemas.microsoft.com/office/powerpoint/2010/main" val="351741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2EB0AF-3EF4-4142-A0D8-C1A3563FC719}"/>
              </a:ext>
            </a:extLst>
          </p:cNvPr>
          <p:cNvSpPr>
            <a:spLocks noGrp="1"/>
          </p:cNvSpPr>
          <p:nvPr>
            <p:ph type="title"/>
          </p:nvPr>
        </p:nvSpPr>
        <p:spPr/>
        <p:txBody>
          <a:bodyPr/>
          <a:lstStyle/>
          <a:p>
            <a:r>
              <a:rPr lang="it-IT" dirty="0"/>
              <a:t>INFRASTRUCTURE</a:t>
            </a:r>
          </a:p>
        </p:txBody>
      </p:sp>
      <p:graphicFrame>
        <p:nvGraphicFramePr>
          <p:cNvPr id="9" name="Segnaposto contenuto 8">
            <a:extLst>
              <a:ext uri="{FF2B5EF4-FFF2-40B4-BE49-F238E27FC236}">
                <a16:creationId xmlns:a16="http://schemas.microsoft.com/office/drawing/2014/main" id="{3E2D3E30-9FE1-4462-9A7E-440CF8AD4962}"/>
              </a:ext>
            </a:extLst>
          </p:cNvPr>
          <p:cNvGraphicFramePr>
            <a:graphicFrameLocks noGrp="1"/>
          </p:cNvGraphicFramePr>
          <p:nvPr>
            <p:ph idx="1"/>
            <p:extLst>
              <p:ext uri="{D42A27DB-BD31-4B8C-83A1-F6EECF244321}">
                <p14:modId xmlns:p14="http://schemas.microsoft.com/office/powerpoint/2010/main" val="3984911056"/>
              </p:ext>
            </p:extLst>
          </p:nvPr>
        </p:nvGraphicFramePr>
        <p:xfrm>
          <a:off x="819733" y="1930400"/>
          <a:ext cx="8596312" cy="4248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egnaposto piè di pagina 4">
            <a:extLst>
              <a:ext uri="{FF2B5EF4-FFF2-40B4-BE49-F238E27FC236}">
                <a16:creationId xmlns:a16="http://schemas.microsoft.com/office/drawing/2014/main" id="{B218F892-BB27-4E1A-865A-ECF74841106D}"/>
              </a:ext>
            </a:extLst>
          </p:cNvPr>
          <p:cNvSpPr>
            <a:spLocks noGrp="1"/>
          </p:cNvSpPr>
          <p:nvPr>
            <p:ph type="ftr" sz="quarter" idx="11"/>
          </p:nvPr>
        </p:nvSpPr>
        <p:spPr/>
        <p:txBody>
          <a:bodyPr/>
          <a:lstStyle/>
          <a:p>
            <a:r>
              <a:rPr lang="en-US" dirty="0"/>
              <a:t>Embedded Linux Project 2021/2022</a:t>
            </a:r>
          </a:p>
        </p:txBody>
      </p:sp>
      <p:sp>
        <p:nvSpPr>
          <p:cNvPr id="6" name="Segnaposto numero diapositiva 5">
            <a:extLst>
              <a:ext uri="{FF2B5EF4-FFF2-40B4-BE49-F238E27FC236}">
                <a16:creationId xmlns:a16="http://schemas.microsoft.com/office/drawing/2014/main" id="{9FDB7D91-BED7-4CE7-98C3-E93FCED9AED9}"/>
              </a:ext>
            </a:extLst>
          </p:cNvPr>
          <p:cNvSpPr>
            <a:spLocks noGrp="1"/>
          </p:cNvSpPr>
          <p:nvPr>
            <p:ph type="sldNum" sz="quarter" idx="12"/>
          </p:nvPr>
        </p:nvSpPr>
        <p:spPr/>
        <p:txBody>
          <a:bodyPr/>
          <a:lstStyle/>
          <a:p>
            <a:fld id="{A7CD31F4-64FA-4BA0-9498-67783267A8C8}" type="slidenum">
              <a:rPr lang="en-US" smtClean="0"/>
              <a:t>3</a:t>
            </a:fld>
            <a:endParaRPr lang="en-US" dirty="0"/>
          </a:p>
        </p:txBody>
      </p:sp>
    </p:spTree>
    <p:extLst>
      <p:ext uri="{BB962C8B-B14F-4D97-AF65-F5344CB8AC3E}">
        <p14:creationId xmlns:p14="http://schemas.microsoft.com/office/powerpoint/2010/main" val="35765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6210FF-30D5-4630-AD59-12B3DA6F1F0B}"/>
              </a:ext>
            </a:extLst>
          </p:cNvPr>
          <p:cNvSpPr>
            <a:spLocks noGrp="1"/>
          </p:cNvSpPr>
          <p:nvPr>
            <p:ph type="title"/>
          </p:nvPr>
        </p:nvSpPr>
        <p:spPr/>
        <p:txBody>
          <a:bodyPr/>
          <a:lstStyle/>
          <a:p>
            <a:r>
              <a:rPr lang="it-IT" dirty="0"/>
              <a:t>SENSORS</a:t>
            </a:r>
          </a:p>
        </p:txBody>
      </p:sp>
      <p:graphicFrame>
        <p:nvGraphicFramePr>
          <p:cNvPr id="12" name="Segnaposto contenuto 11">
            <a:extLst>
              <a:ext uri="{FF2B5EF4-FFF2-40B4-BE49-F238E27FC236}">
                <a16:creationId xmlns:a16="http://schemas.microsoft.com/office/drawing/2014/main" id="{D43E1FDB-A12D-4FA1-9AE8-EB9D90DA05EA}"/>
              </a:ext>
            </a:extLst>
          </p:cNvPr>
          <p:cNvGraphicFramePr>
            <a:graphicFrameLocks noGrp="1"/>
          </p:cNvGraphicFramePr>
          <p:nvPr>
            <p:ph idx="1"/>
            <p:extLst>
              <p:ext uri="{D42A27DB-BD31-4B8C-83A1-F6EECF244321}">
                <p14:modId xmlns:p14="http://schemas.microsoft.com/office/powerpoint/2010/main" val="1451990789"/>
              </p:ext>
            </p:extLst>
          </p:nvPr>
        </p:nvGraphicFramePr>
        <p:xfrm>
          <a:off x="3768327" y="1963671"/>
          <a:ext cx="6413238" cy="3590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piè di pagina 3">
            <a:extLst>
              <a:ext uri="{FF2B5EF4-FFF2-40B4-BE49-F238E27FC236}">
                <a16:creationId xmlns:a16="http://schemas.microsoft.com/office/drawing/2014/main" id="{8F67AB35-F0A4-49D7-B7B6-17A85DE033D0}"/>
              </a:ext>
            </a:extLst>
          </p:cNvPr>
          <p:cNvSpPr>
            <a:spLocks noGrp="1"/>
          </p:cNvSpPr>
          <p:nvPr>
            <p:ph type="ftr" sz="quarter" idx="11"/>
          </p:nvPr>
        </p:nvSpPr>
        <p:spPr/>
        <p:txBody>
          <a:bodyPr/>
          <a:lstStyle/>
          <a:p>
            <a:r>
              <a:rPr lang="en-US"/>
              <a:t>Embedded Linux Project 2021/2022</a:t>
            </a:r>
            <a:endParaRPr lang="en-US" dirty="0"/>
          </a:p>
        </p:txBody>
      </p:sp>
      <p:sp>
        <p:nvSpPr>
          <p:cNvPr id="5" name="Segnaposto numero diapositiva 4">
            <a:extLst>
              <a:ext uri="{FF2B5EF4-FFF2-40B4-BE49-F238E27FC236}">
                <a16:creationId xmlns:a16="http://schemas.microsoft.com/office/drawing/2014/main" id="{77F5FCE7-2F53-49EC-8E1F-2F3962E3BFDD}"/>
              </a:ext>
            </a:extLst>
          </p:cNvPr>
          <p:cNvSpPr>
            <a:spLocks noGrp="1"/>
          </p:cNvSpPr>
          <p:nvPr>
            <p:ph type="sldNum" sz="quarter" idx="12"/>
          </p:nvPr>
        </p:nvSpPr>
        <p:spPr/>
        <p:txBody>
          <a:bodyPr/>
          <a:lstStyle/>
          <a:p>
            <a:fld id="{A7CD31F4-64FA-4BA0-9498-67783267A8C8}" type="slidenum">
              <a:rPr lang="en-US" smtClean="0"/>
              <a:t>4</a:t>
            </a:fld>
            <a:endParaRPr lang="en-US" dirty="0"/>
          </a:p>
        </p:txBody>
      </p:sp>
      <p:grpSp>
        <p:nvGrpSpPr>
          <p:cNvPr id="23" name="Gruppo 22">
            <a:extLst>
              <a:ext uri="{FF2B5EF4-FFF2-40B4-BE49-F238E27FC236}">
                <a16:creationId xmlns:a16="http://schemas.microsoft.com/office/drawing/2014/main" id="{8B7F538C-F231-4722-8343-2CBA9C72B3B1}"/>
              </a:ext>
            </a:extLst>
          </p:cNvPr>
          <p:cNvGrpSpPr>
            <a:grpSpLocks noChangeAspect="1"/>
          </p:cNvGrpSpPr>
          <p:nvPr/>
        </p:nvGrpSpPr>
        <p:grpSpPr>
          <a:xfrm>
            <a:off x="0" y="1568225"/>
            <a:ext cx="4036691" cy="4381763"/>
            <a:chOff x="-249506" y="609600"/>
            <a:chExt cx="5496833" cy="5966723"/>
          </a:xfrm>
        </p:grpSpPr>
        <p:pic>
          <p:nvPicPr>
            <p:cNvPr id="11" name="Immagine 10">
              <a:extLst>
                <a:ext uri="{FF2B5EF4-FFF2-40B4-BE49-F238E27FC236}">
                  <a16:creationId xmlns:a16="http://schemas.microsoft.com/office/drawing/2014/main" id="{179AE21F-4837-4FB7-92C9-2A951191B6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506" y="609600"/>
              <a:ext cx="5496833" cy="5966723"/>
            </a:xfrm>
            <a:prstGeom prst="rect">
              <a:avLst/>
            </a:prstGeom>
          </p:spPr>
        </p:pic>
        <p:pic>
          <p:nvPicPr>
            <p:cNvPr id="14" name="Elemento grafico 13" descr="Fiori in vaso con riempimento a tinta unita">
              <a:extLst>
                <a:ext uri="{FF2B5EF4-FFF2-40B4-BE49-F238E27FC236}">
                  <a16:creationId xmlns:a16="http://schemas.microsoft.com/office/drawing/2014/main" id="{99845DCF-706B-41C9-9D55-7B654D483F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22793" y="5126962"/>
              <a:ext cx="914400" cy="914400"/>
            </a:xfrm>
            <a:prstGeom prst="rect">
              <a:avLst/>
            </a:prstGeom>
          </p:spPr>
        </p:pic>
        <p:pic>
          <p:nvPicPr>
            <p:cNvPr id="18" name="Elemento grafico 17" descr="Fiori in vaso con riempimento a tinta unita">
              <a:extLst>
                <a:ext uri="{FF2B5EF4-FFF2-40B4-BE49-F238E27FC236}">
                  <a16:creationId xmlns:a16="http://schemas.microsoft.com/office/drawing/2014/main" id="{3CDA91BC-63C3-4802-800B-BD9BF6844C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9494" y="4112882"/>
              <a:ext cx="914400" cy="914400"/>
            </a:xfrm>
            <a:prstGeom prst="rect">
              <a:avLst/>
            </a:prstGeom>
          </p:spPr>
        </p:pic>
        <p:pic>
          <p:nvPicPr>
            <p:cNvPr id="19" name="Elemento grafico 18" descr="Fiori in vaso con riempimento a tinta unita">
              <a:extLst>
                <a:ext uri="{FF2B5EF4-FFF2-40B4-BE49-F238E27FC236}">
                  <a16:creationId xmlns:a16="http://schemas.microsoft.com/office/drawing/2014/main" id="{6C78DA00-6382-43F7-BE71-0E97D2BACDF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8769" y="4112882"/>
              <a:ext cx="914400" cy="914400"/>
            </a:xfrm>
            <a:prstGeom prst="rect">
              <a:avLst/>
            </a:prstGeom>
          </p:spPr>
        </p:pic>
        <p:pic>
          <p:nvPicPr>
            <p:cNvPr id="16" name="Elemento grafico 15" descr="Termometro con riempimento a tinta unita">
              <a:extLst>
                <a:ext uri="{FF2B5EF4-FFF2-40B4-BE49-F238E27FC236}">
                  <a16:creationId xmlns:a16="http://schemas.microsoft.com/office/drawing/2014/main" id="{7FE30F6D-AD73-48D2-AE8A-C5AD2510D8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0252" y="2079046"/>
              <a:ext cx="914400" cy="914400"/>
            </a:xfrm>
            <a:prstGeom prst="rect">
              <a:avLst/>
            </a:prstGeom>
          </p:spPr>
        </p:pic>
        <p:pic>
          <p:nvPicPr>
            <p:cNvPr id="20" name="Elemento grafico 19" descr="Acqua con riempimento a tinta unita">
              <a:extLst>
                <a:ext uri="{FF2B5EF4-FFF2-40B4-BE49-F238E27FC236}">
                  <a16:creationId xmlns:a16="http://schemas.microsoft.com/office/drawing/2014/main" id="{D2B6ECD0-4E99-42F3-9D0F-5D3703989A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41710" y="1016000"/>
              <a:ext cx="914400" cy="914400"/>
            </a:xfrm>
            <a:prstGeom prst="rect">
              <a:avLst/>
            </a:prstGeom>
          </p:spPr>
        </p:pic>
        <p:pic>
          <p:nvPicPr>
            <p:cNvPr id="22" name="Elemento grafico 21" descr="Luci accese con riempimento a tinta unita">
              <a:extLst>
                <a:ext uri="{FF2B5EF4-FFF2-40B4-BE49-F238E27FC236}">
                  <a16:creationId xmlns:a16="http://schemas.microsoft.com/office/drawing/2014/main" id="{32ECEB65-ADF4-4A61-BED2-3F577E3AAB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93866" y="2079046"/>
              <a:ext cx="914400" cy="914400"/>
            </a:xfrm>
            <a:prstGeom prst="rect">
              <a:avLst/>
            </a:prstGeom>
          </p:spPr>
        </p:pic>
      </p:grpSp>
    </p:spTree>
    <p:extLst>
      <p:ext uri="{BB962C8B-B14F-4D97-AF65-F5344CB8AC3E}">
        <p14:creationId xmlns:p14="http://schemas.microsoft.com/office/powerpoint/2010/main" val="261374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774CFC-5874-40F1-9762-00B640F8C176}"/>
              </a:ext>
            </a:extLst>
          </p:cNvPr>
          <p:cNvSpPr>
            <a:spLocks noGrp="1"/>
          </p:cNvSpPr>
          <p:nvPr>
            <p:ph type="title"/>
          </p:nvPr>
        </p:nvSpPr>
        <p:spPr/>
        <p:txBody>
          <a:bodyPr/>
          <a:lstStyle/>
          <a:p>
            <a:r>
              <a:rPr lang="it-IT" dirty="0"/>
              <a:t>SENSORS SENDING DATA</a:t>
            </a:r>
          </a:p>
        </p:txBody>
      </p:sp>
      <p:sp>
        <p:nvSpPr>
          <p:cNvPr id="4" name="Segnaposto piè di pagina 3">
            <a:extLst>
              <a:ext uri="{FF2B5EF4-FFF2-40B4-BE49-F238E27FC236}">
                <a16:creationId xmlns:a16="http://schemas.microsoft.com/office/drawing/2014/main" id="{E7C1C44D-1542-44BD-B955-FE8B8E4ED869}"/>
              </a:ext>
            </a:extLst>
          </p:cNvPr>
          <p:cNvSpPr>
            <a:spLocks noGrp="1"/>
          </p:cNvSpPr>
          <p:nvPr>
            <p:ph type="ftr" sz="quarter" idx="11"/>
          </p:nvPr>
        </p:nvSpPr>
        <p:spPr/>
        <p:txBody>
          <a:bodyPr/>
          <a:lstStyle/>
          <a:p>
            <a:r>
              <a:rPr lang="en-US"/>
              <a:t>Embedded Linux Project 2021/2022</a:t>
            </a:r>
            <a:endParaRPr lang="en-US" dirty="0"/>
          </a:p>
        </p:txBody>
      </p:sp>
      <p:sp>
        <p:nvSpPr>
          <p:cNvPr id="5" name="Segnaposto numero diapositiva 4">
            <a:extLst>
              <a:ext uri="{FF2B5EF4-FFF2-40B4-BE49-F238E27FC236}">
                <a16:creationId xmlns:a16="http://schemas.microsoft.com/office/drawing/2014/main" id="{5DD14DE5-390C-4657-BE4E-885F496E91E8}"/>
              </a:ext>
            </a:extLst>
          </p:cNvPr>
          <p:cNvSpPr>
            <a:spLocks noGrp="1"/>
          </p:cNvSpPr>
          <p:nvPr>
            <p:ph type="sldNum" sz="quarter" idx="12"/>
          </p:nvPr>
        </p:nvSpPr>
        <p:spPr/>
        <p:txBody>
          <a:bodyPr/>
          <a:lstStyle/>
          <a:p>
            <a:fld id="{A7CD31F4-64FA-4BA0-9498-67783267A8C8}" type="slidenum">
              <a:rPr lang="en-US" smtClean="0"/>
              <a:t>5</a:t>
            </a:fld>
            <a:endParaRPr lang="en-US" dirty="0"/>
          </a:p>
        </p:txBody>
      </p:sp>
      <p:pic>
        <p:nvPicPr>
          <p:cNvPr id="2050" name="Picture 2" descr="Amazon.com: DOIT DEVIT V1 ESP32-WROOM-32 Development Board ESP32 ESP-32S  2.4GHz WiFi+BT BLE Dual-core Dev Module CP2102 for Arduino : Electronics">
            <a:extLst>
              <a:ext uri="{FF2B5EF4-FFF2-40B4-BE49-F238E27FC236}">
                <a16:creationId xmlns:a16="http://schemas.microsoft.com/office/drawing/2014/main" id="{965DEF39-84EA-4199-ACC7-35C80D30B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697" y="1395229"/>
            <a:ext cx="1702975" cy="1182622"/>
          </a:xfrm>
          <a:custGeom>
            <a:avLst/>
            <a:gdLst>
              <a:gd name="connsiteX0" fmla="*/ 0 w 1702975"/>
              <a:gd name="connsiteY0" fmla="*/ 0 h 1182622"/>
              <a:gd name="connsiteX1" fmla="*/ 1702975 w 1702975"/>
              <a:gd name="connsiteY1" fmla="*/ 0 h 1182622"/>
              <a:gd name="connsiteX2" fmla="*/ 1702975 w 1702975"/>
              <a:gd name="connsiteY2" fmla="*/ 1182622 h 1182622"/>
              <a:gd name="connsiteX3" fmla="*/ 0 w 1702975"/>
              <a:gd name="connsiteY3" fmla="*/ 1182622 h 1182622"/>
              <a:gd name="connsiteX4" fmla="*/ 0 w 1702975"/>
              <a:gd name="connsiteY4" fmla="*/ 0 h 11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975" h="1182622" extrusionOk="0">
                <a:moveTo>
                  <a:pt x="0" y="0"/>
                </a:moveTo>
                <a:cubicBezTo>
                  <a:pt x="795774" y="-62523"/>
                  <a:pt x="1116945" y="-139012"/>
                  <a:pt x="1702975" y="0"/>
                </a:cubicBezTo>
                <a:cubicBezTo>
                  <a:pt x="1788678" y="239217"/>
                  <a:pt x="1653561" y="941925"/>
                  <a:pt x="1702975" y="1182622"/>
                </a:cubicBezTo>
                <a:cubicBezTo>
                  <a:pt x="1243867" y="1295396"/>
                  <a:pt x="239344" y="1155368"/>
                  <a:pt x="0" y="1182622"/>
                </a:cubicBezTo>
                <a:cubicBezTo>
                  <a:pt x="99621" y="755649"/>
                  <a:pt x="23716" y="189192"/>
                  <a:pt x="0" y="0"/>
                </a:cubicBezTo>
                <a:close/>
              </a:path>
            </a:pathLst>
          </a:custGeom>
          <a:noFill/>
          <a:ln w="28575">
            <a:noFill/>
            <a:extLst>
              <a:ext uri="{C807C97D-BFC1-408E-A445-0C87EB9F89A2}">
                <ask:lineSketchStyleProps xmlns:ask="http://schemas.microsoft.com/office/drawing/2018/sketchyshapes" sd="2124338906">
                  <a:prstGeom prst="rect">
                    <a:avLst/>
                  </a:prstGeom>
                  <ask:type>
                    <ask:lineSketchCurved/>
                  </ask:type>
                </ask:lineSketchStyleProps>
              </a:ext>
            </a:extLst>
          </a:ln>
          <a:extLst>
            <a:ext uri="{909E8E84-426E-40DD-AFC4-6F175D3DCCD1}">
              <a14:hiddenFill xmlns:a14="http://schemas.microsoft.com/office/drawing/2010/main">
                <a:solidFill>
                  <a:srgbClr val="FFFFFF"/>
                </a:solidFill>
              </a14:hiddenFill>
            </a:ext>
          </a:extLst>
        </p:spPr>
      </p:pic>
      <p:grpSp>
        <p:nvGrpSpPr>
          <p:cNvPr id="8" name="Gruppo 7">
            <a:extLst>
              <a:ext uri="{FF2B5EF4-FFF2-40B4-BE49-F238E27FC236}">
                <a16:creationId xmlns:a16="http://schemas.microsoft.com/office/drawing/2014/main" id="{2D8C6E54-ABE7-4164-B551-D4A8065478BB}"/>
              </a:ext>
            </a:extLst>
          </p:cNvPr>
          <p:cNvGrpSpPr/>
          <p:nvPr/>
        </p:nvGrpSpPr>
        <p:grpSpPr>
          <a:xfrm>
            <a:off x="270566" y="3614207"/>
            <a:ext cx="2258210" cy="1354926"/>
            <a:chOff x="7555" y="1263255"/>
            <a:chExt cx="2258210" cy="1354926"/>
          </a:xfrm>
        </p:grpSpPr>
        <p:sp>
          <p:nvSpPr>
            <p:cNvPr id="9" name="Rettangolo con angoli arrotondati 8">
              <a:extLst>
                <a:ext uri="{FF2B5EF4-FFF2-40B4-BE49-F238E27FC236}">
                  <a16:creationId xmlns:a16="http://schemas.microsoft.com/office/drawing/2014/main" id="{C7A4BF91-640D-49D0-8CC2-023FFFAD7015}"/>
                </a:ext>
              </a:extLst>
            </p:cNvPr>
            <p:cNvSpPr/>
            <p:nvPr/>
          </p:nvSpPr>
          <p:spPr>
            <a:xfrm>
              <a:off x="7555" y="1263255"/>
              <a:ext cx="2258210" cy="135492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CasellaDiTesto 9">
              <a:extLst>
                <a:ext uri="{FF2B5EF4-FFF2-40B4-BE49-F238E27FC236}">
                  <a16:creationId xmlns:a16="http://schemas.microsoft.com/office/drawing/2014/main" id="{7B51180E-6F92-49C8-9A61-C45EA3929BDF}"/>
                </a:ext>
              </a:extLst>
            </p:cNvPr>
            <p:cNvSpPr txBox="1"/>
            <p:nvPr/>
          </p:nvSpPr>
          <p:spPr>
            <a:xfrm>
              <a:off x="47239" y="1302939"/>
              <a:ext cx="2178842" cy="12755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t-IT" sz="3600" kern="1200" dirty="0"/>
                <a:t>Hub</a:t>
              </a:r>
            </a:p>
          </p:txBody>
        </p:sp>
      </p:grpSp>
      <p:grpSp>
        <p:nvGrpSpPr>
          <p:cNvPr id="11" name="Gruppo 10">
            <a:extLst>
              <a:ext uri="{FF2B5EF4-FFF2-40B4-BE49-F238E27FC236}">
                <a16:creationId xmlns:a16="http://schemas.microsoft.com/office/drawing/2014/main" id="{C934B56B-E5C2-4887-AE25-02F072DBD6B5}"/>
              </a:ext>
            </a:extLst>
          </p:cNvPr>
          <p:cNvGrpSpPr/>
          <p:nvPr/>
        </p:nvGrpSpPr>
        <p:grpSpPr>
          <a:xfrm>
            <a:off x="4028857" y="3617536"/>
            <a:ext cx="2258210" cy="1354926"/>
            <a:chOff x="3169050" y="1263255"/>
            <a:chExt cx="2258210" cy="1354926"/>
          </a:xfrm>
          <a:solidFill>
            <a:srgbClr val="FAAB3E"/>
          </a:solidFill>
        </p:grpSpPr>
        <p:sp>
          <p:nvSpPr>
            <p:cNvPr id="12" name="Rettangolo con angoli arrotondati 11">
              <a:extLst>
                <a:ext uri="{FF2B5EF4-FFF2-40B4-BE49-F238E27FC236}">
                  <a16:creationId xmlns:a16="http://schemas.microsoft.com/office/drawing/2014/main" id="{96A0A889-1497-456D-81EA-4EC71D9B5288}"/>
                </a:ext>
              </a:extLst>
            </p:cNvPr>
            <p:cNvSpPr/>
            <p:nvPr/>
          </p:nvSpPr>
          <p:spPr>
            <a:xfrm>
              <a:off x="3169050" y="1263255"/>
              <a:ext cx="2258210" cy="135492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asellaDiTesto 12">
              <a:extLst>
                <a:ext uri="{FF2B5EF4-FFF2-40B4-BE49-F238E27FC236}">
                  <a16:creationId xmlns:a16="http://schemas.microsoft.com/office/drawing/2014/main" id="{0128063C-BFC5-4E3E-9796-3DB810E5E1FE}"/>
                </a:ext>
              </a:extLst>
            </p:cNvPr>
            <p:cNvSpPr txBox="1"/>
            <p:nvPr/>
          </p:nvSpPr>
          <p:spPr>
            <a:xfrm>
              <a:off x="3208734" y="1302939"/>
              <a:ext cx="2178842" cy="12755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t-IT" sz="3600" kern="1200" dirty="0"/>
                <a:t>Backend</a:t>
              </a:r>
            </a:p>
          </p:txBody>
        </p:sp>
      </p:grpSp>
      <p:grpSp>
        <p:nvGrpSpPr>
          <p:cNvPr id="14" name="Gruppo 13">
            <a:extLst>
              <a:ext uri="{FF2B5EF4-FFF2-40B4-BE49-F238E27FC236}">
                <a16:creationId xmlns:a16="http://schemas.microsoft.com/office/drawing/2014/main" id="{2DA8C22A-36E5-4336-9731-0DAB351ED993}"/>
              </a:ext>
            </a:extLst>
          </p:cNvPr>
          <p:cNvGrpSpPr/>
          <p:nvPr/>
        </p:nvGrpSpPr>
        <p:grpSpPr>
          <a:xfrm>
            <a:off x="7770953" y="3653891"/>
            <a:ext cx="2258210" cy="1354926"/>
            <a:chOff x="6338101" y="1263255"/>
            <a:chExt cx="2258210" cy="1354926"/>
          </a:xfrm>
          <a:solidFill>
            <a:srgbClr val="D98117"/>
          </a:solidFill>
        </p:grpSpPr>
        <p:sp>
          <p:nvSpPr>
            <p:cNvPr id="15" name="Rettangolo con angoli arrotondati 14">
              <a:extLst>
                <a:ext uri="{FF2B5EF4-FFF2-40B4-BE49-F238E27FC236}">
                  <a16:creationId xmlns:a16="http://schemas.microsoft.com/office/drawing/2014/main" id="{BD7420B7-92C3-4DB2-8C62-A077C30528B0}"/>
                </a:ext>
              </a:extLst>
            </p:cNvPr>
            <p:cNvSpPr/>
            <p:nvPr/>
          </p:nvSpPr>
          <p:spPr>
            <a:xfrm>
              <a:off x="6338101" y="1263255"/>
              <a:ext cx="2258210" cy="135492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CasellaDiTesto 15">
              <a:extLst>
                <a:ext uri="{FF2B5EF4-FFF2-40B4-BE49-F238E27FC236}">
                  <a16:creationId xmlns:a16="http://schemas.microsoft.com/office/drawing/2014/main" id="{3710D25F-0480-4377-91FC-5EAD77FF2FA7}"/>
                </a:ext>
              </a:extLst>
            </p:cNvPr>
            <p:cNvSpPr txBox="1"/>
            <p:nvPr/>
          </p:nvSpPr>
          <p:spPr>
            <a:xfrm>
              <a:off x="6377785" y="1302939"/>
              <a:ext cx="2178842" cy="12755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it-IT" sz="3600" kern="1200" dirty="0"/>
                <a:t>Database</a:t>
              </a:r>
            </a:p>
          </p:txBody>
        </p:sp>
      </p:grpSp>
      <p:grpSp>
        <p:nvGrpSpPr>
          <p:cNvPr id="17" name="Gruppo 16">
            <a:extLst>
              <a:ext uri="{FF2B5EF4-FFF2-40B4-BE49-F238E27FC236}">
                <a16:creationId xmlns:a16="http://schemas.microsoft.com/office/drawing/2014/main" id="{1DD8D729-081B-4A56-873E-826DEA13A49F}"/>
              </a:ext>
            </a:extLst>
          </p:cNvPr>
          <p:cNvGrpSpPr/>
          <p:nvPr/>
        </p:nvGrpSpPr>
        <p:grpSpPr>
          <a:xfrm>
            <a:off x="3039446" y="4099036"/>
            <a:ext cx="478740" cy="560036"/>
            <a:chOff x="2491587" y="1660700"/>
            <a:chExt cx="478740" cy="560036"/>
          </a:xfrm>
        </p:grpSpPr>
        <p:sp>
          <p:nvSpPr>
            <p:cNvPr id="18" name="Freccia a destra 17">
              <a:extLst>
                <a:ext uri="{FF2B5EF4-FFF2-40B4-BE49-F238E27FC236}">
                  <a16:creationId xmlns:a16="http://schemas.microsoft.com/office/drawing/2014/main" id="{CF1C6232-1A44-480E-9CA6-4BD3C5C90B91}"/>
                </a:ext>
              </a:extLst>
            </p:cNvPr>
            <p:cNvSpPr/>
            <p:nvPr/>
          </p:nvSpPr>
          <p:spPr>
            <a:xfrm>
              <a:off x="2491587" y="1660700"/>
              <a:ext cx="478740" cy="56003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Freccia a destra 4">
              <a:extLst>
                <a:ext uri="{FF2B5EF4-FFF2-40B4-BE49-F238E27FC236}">
                  <a16:creationId xmlns:a16="http://schemas.microsoft.com/office/drawing/2014/main" id="{51EEB4AC-84E3-475D-9EE3-D186B4C97458}"/>
                </a:ext>
              </a:extLst>
            </p:cNvPr>
            <p:cNvSpPr txBox="1"/>
            <p:nvPr/>
          </p:nvSpPr>
          <p:spPr>
            <a:xfrm>
              <a:off x="2491587" y="1772707"/>
              <a:ext cx="335118" cy="33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it-IT" sz="2500" kern="1200"/>
            </a:p>
          </p:txBody>
        </p:sp>
      </p:grpSp>
      <p:grpSp>
        <p:nvGrpSpPr>
          <p:cNvPr id="20" name="Gruppo 19">
            <a:extLst>
              <a:ext uri="{FF2B5EF4-FFF2-40B4-BE49-F238E27FC236}">
                <a16:creationId xmlns:a16="http://schemas.microsoft.com/office/drawing/2014/main" id="{5E82AB83-4678-44F8-9324-C52CD6B8B0DF}"/>
              </a:ext>
            </a:extLst>
          </p:cNvPr>
          <p:cNvGrpSpPr/>
          <p:nvPr/>
        </p:nvGrpSpPr>
        <p:grpSpPr>
          <a:xfrm>
            <a:off x="6797738" y="4099036"/>
            <a:ext cx="482745" cy="560036"/>
            <a:chOff x="5654971" y="1660700"/>
            <a:chExt cx="482745" cy="560036"/>
          </a:xfrm>
        </p:grpSpPr>
        <p:sp>
          <p:nvSpPr>
            <p:cNvPr id="21" name="Freccia a destra 20">
              <a:extLst>
                <a:ext uri="{FF2B5EF4-FFF2-40B4-BE49-F238E27FC236}">
                  <a16:creationId xmlns:a16="http://schemas.microsoft.com/office/drawing/2014/main" id="{53BADB03-A27C-4F5F-9FFC-8CEDFBA0D453}"/>
                </a:ext>
              </a:extLst>
            </p:cNvPr>
            <p:cNvSpPr/>
            <p:nvPr/>
          </p:nvSpPr>
          <p:spPr>
            <a:xfrm>
              <a:off x="5654971" y="1660700"/>
              <a:ext cx="482745" cy="56003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Freccia a destra 4">
              <a:extLst>
                <a:ext uri="{FF2B5EF4-FFF2-40B4-BE49-F238E27FC236}">
                  <a16:creationId xmlns:a16="http://schemas.microsoft.com/office/drawing/2014/main" id="{090A6578-82A3-45F0-97B4-655A6733B9BE}"/>
                </a:ext>
              </a:extLst>
            </p:cNvPr>
            <p:cNvSpPr txBox="1"/>
            <p:nvPr/>
          </p:nvSpPr>
          <p:spPr>
            <a:xfrm>
              <a:off x="5654971" y="1772707"/>
              <a:ext cx="337922" cy="33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it-IT" sz="2500" kern="1200"/>
            </a:p>
          </p:txBody>
        </p:sp>
      </p:grpSp>
      <p:sp>
        <p:nvSpPr>
          <p:cNvPr id="23" name="Segnaposto contenuto 22">
            <a:extLst>
              <a:ext uri="{FF2B5EF4-FFF2-40B4-BE49-F238E27FC236}">
                <a16:creationId xmlns:a16="http://schemas.microsoft.com/office/drawing/2014/main" id="{A83F3F25-A293-456A-B725-0D2B94A5C6D1}"/>
              </a:ext>
            </a:extLst>
          </p:cNvPr>
          <p:cNvSpPr>
            <a:spLocks noGrp="1"/>
          </p:cNvSpPr>
          <p:nvPr>
            <p:ph idx="1"/>
          </p:nvPr>
        </p:nvSpPr>
        <p:spPr>
          <a:xfrm>
            <a:off x="677334" y="1663758"/>
            <a:ext cx="3227692" cy="638378"/>
          </a:xfrm>
        </p:spPr>
        <p:txBody>
          <a:bodyPr>
            <a:normAutofit fontScale="92500"/>
          </a:bodyPr>
          <a:lstStyle/>
          <a:p>
            <a:pPr>
              <a:spcAft>
                <a:spcPts val="600"/>
              </a:spcAft>
            </a:pPr>
            <a:r>
              <a:rPr lang="en-GB" dirty="0"/>
              <a:t>Our Hub: ESP32DevkitV1 with Mongoose OS installed </a:t>
            </a:r>
          </a:p>
        </p:txBody>
      </p:sp>
      <p:sp>
        <p:nvSpPr>
          <p:cNvPr id="24" name="CasellaDiTesto 23">
            <a:extLst>
              <a:ext uri="{FF2B5EF4-FFF2-40B4-BE49-F238E27FC236}">
                <a16:creationId xmlns:a16="http://schemas.microsoft.com/office/drawing/2014/main" id="{656C3A94-FEEB-49C9-8647-0C1366CAC3A5}"/>
              </a:ext>
            </a:extLst>
          </p:cNvPr>
          <p:cNvSpPr txBox="1"/>
          <p:nvPr/>
        </p:nvSpPr>
        <p:spPr>
          <a:xfrm>
            <a:off x="1653663" y="5111253"/>
            <a:ext cx="3106684" cy="338554"/>
          </a:xfrm>
          <a:prstGeom prst="rect">
            <a:avLst/>
          </a:prstGeom>
          <a:noFill/>
        </p:spPr>
        <p:txBody>
          <a:bodyPr wrap="square" rtlCol="0">
            <a:spAutoFit/>
          </a:bodyPr>
          <a:lstStyle/>
          <a:p>
            <a:r>
              <a:rPr lang="it-IT" sz="1600" dirty="0">
                <a:solidFill>
                  <a:schemeClr val="tx1">
                    <a:lumMod val="75000"/>
                    <a:lumOff val="25000"/>
                  </a:schemeClr>
                </a:solidFill>
              </a:rPr>
              <a:t>POST /batch/{username}/{hub}</a:t>
            </a:r>
          </a:p>
        </p:txBody>
      </p:sp>
      <p:sp>
        <p:nvSpPr>
          <p:cNvPr id="26" name="CasellaDiTesto 25">
            <a:extLst>
              <a:ext uri="{FF2B5EF4-FFF2-40B4-BE49-F238E27FC236}">
                <a16:creationId xmlns:a16="http://schemas.microsoft.com/office/drawing/2014/main" id="{9392254B-19BC-418E-A1A8-8A02439F64E8}"/>
              </a:ext>
            </a:extLst>
          </p:cNvPr>
          <p:cNvSpPr txBox="1"/>
          <p:nvPr/>
        </p:nvSpPr>
        <p:spPr>
          <a:xfrm>
            <a:off x="6296564" y="5065961"/>
            <a:ext cx="1678192" cy="369332"/>
          </a:xfrm>
          <a:prstGeom prst="rect">
            <a:avLst/>
          </a:prstGeom>
          <a:noFill/>
        </p:spPr>
        <p:txBody>
          <a:bodyPr wrap="square" rtlCol="0">
            <a:spAutoFit/>
          </a:bodyPr>
          <a:lstStyle/>
          <a:p>
            <a:r>
              <a:rPr lang="en-GB" dirty="0">
                <a:solidFill>
                  <a:schemeClr val="tx1">
                    <a:lumMod val="75000"/>
                    <a:lumOff val="25000"/>
                  </a:schemeClr>
                </a:solidFill>
              </a:rPr>
              <a:t>Insert data</a:t>
            </a:r>
          </a:p>
        </p:txBody>
      </p:sp>
      <p:pic>
        <p:nvPicPr>
          <p:cNvPr id="2052" name="Picture 4" descr="Mongoose OS - reduce IoT firmware development time up to 90%">
            <a:extLst>
              <a:ext uri="{FF2B5EF4-FFF2-40B4-BE49-F238E27FC236}">
                <a16:creationId xmlns:a16="http://schemas.microsoft.com/office/drawing/2014/main" id="{30105780-6C4D-4AE7-A392-6D4E17DAE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0953" y="1239381"/>
            <a:ext cx="1487132" cy="1487132"/>
          </a:xfrm>
          <a:prstGeom prst="rect">
            <a:avLst/>
          </a:prstGeom>
          <a:noFill/>
          <a:extLst>
            <a:ext uri="{909E8E84-426E-40DD-AFC4-6F175D3DCCD1}">
              <a14:hiddenFill xmlns:a14="http://schemas.microsoft.com/office/drawing/2010/main">
                <a:solidFill>
                  <a:srgbClr val="FFFFFF"/>
                </a:solidFill>
              </a14:hiddenFill>
            </a:ext>
          </a:extLst>
        </p:spPr>
      </p:pic>
      <p:sp>
        <p:nvSpPr>
          <p:cNvPr id="27" name="CasellaDiTesto 26">
            <a:extLst>
              <a:ext uri="{FF2B5EF4-FFF2-40B4-BE49-F238E27FC236}">
                <a16:creationId xmlns:a16="http://schemas.microsoft.com/office/drawing/2014/main" id="{C58C45AB-9E30-40E5-B5C1-6E938F06AF04}"/>
              </a:ext>
            </a:extLst>
          </p:cNvPr>
          <p:cNvSpPr txBox="1"/>
          <p:nvPr/>
        </p:nvSpPr>
        <p:spPr>
          <a:xfrm>
            <a:off x="6797738" y="1432406"/>
            <a:ext cx="689584" cy="1107996"/>
          </a:xfrm>
          <a:prstGeom prst="rect">
            <a:avLst/>
          </a:prstGeom>
          <a:noFill/>
        </p:spPr>
        <p:txBody>
          <a:bodyPr wrap="square" rtlCol="0">
            <a:spAutoFit/>
          </a:bodyPr>
          <a:lstStyle/>
          <a:p>
            <a:r>
              <a:rPr lang="it-IT" sz="6600" b="1" dirty="0">
                <a:solidFill>
                  <a:schemeClr val="accent2"/>
                </a:solidFill>
              </a:rPr>
              <a:t>+</a:t>
            </a:r>
          </a:p>
        </p:txBody>
      </p:sp>
    </p:spTree>
    <p:extLst>
      <p:ext uri="{BB962C8B-B14F-4D97-AF65-F5344CB8AC3E}">
        <p14:creationId xmlns:p14="http://schemas.microsoft.com/office/powerpoint/2010/main" val="151761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01C5D7-615B-42E1-B610-1C7D5512C9B8}"/>
              </a:ext>
            </a:extLst>
          </p:cNvPr>
          <p:cNvSpPr>
            <a:spLocks noGrp="1"/>
          </p:cNvSpPr>
          <p:nvPr>
            <p:ph type="title"/>
          </p:nvPr>
        </p:nvSpPr>
        <p:spPr>
          <a:xfrm>
            <a:off x="676746" y="609600"/>
            <a:ext cx="3729076" cy="1320800"/>
          </a:xfrm>
        </p:spPr>
        <p:txBody>
          <a:bodyPr anchor="ctr">
            <a:normAutofit/>
          </a:bodyPr>
          <a:lstStyle/>
          <a:p>
            <a:r>
              <a:rPr lang="it-IT"/>
              <a:t>DATABASE</a:t>
            </a:r>
          </a:p>
        </p:txBody>
      </p:sp>
      <p:sp>
        <p:nvSpPr>
          <p:cNvPr id="3" name="Segnaposto contenuto 2">
            <a:extLst>
              <a:ext uri="{FF2B5EF4-FFF2-40B4-BE49-F238E27FC236}">
                <a16:creationId xmlns:a16="http://schemas.microsoft.com/office/drawing/2014/main" id="{85C69CB8-E0AF-4BB0-B432-1618A40D56F2}"/>
              </a:ext>
            </a:extLst>
          </p:cNvPr>
          <p:cNvSpPr>
            <a:spLocks noGrp="1"/>
          </p:cNvSpPr>
          <p:nvPr>
            <p:ph idx="1"/>
          </p:nvPr>
        </p:nvSpPr>
        <p:spPr>
          <a:xfrm>
            <a:off x="685167" y="2160589"/>
            <a:ext cx="3720916" cy="3560733"/>
          </a:xfrm>
        </p:spPr>
        <p:txBody>
          <a:bodyPr>
            <a:normAutofit/>
          </a:bodyPr>
          <a:lstStyle/>
          <a:p>
            <a:pPr>
              <a:buClr>
                <a:schemeClr val="accent1"/>
              </a:buClr>
            </a:pPr>
            <a:r>
              <a:rPr lang="it-IT" dirty="0" err="1"/>
              <a:t>Mongo</a:t>
            </a:r>
            <a:r>
              <a:rPr lang="it-IT" dirty="0"/>
              <a:t> DB on a </a:t>
            </a:r>
            <a:r>
              <a:rPr lang="it-IT" dirty="0" err="1"/>
              <a:t>Raspberry</a:t>
            </a:r>
            <a:r>
              <a:rPr lang="it-IT" dirty="0"/>
              <a:t> Pi 4</a:t>
            </a:r>
          </a:p>
          <a:p>
            <a:pPr>
              <a:buClr>
                <a:schemeClr val="accent1"/>
              </a:buClr>
            </a:pPr>
            <a:r>
              <a:rPr lang="it-IT" dirty="0"/>
              <a:t>Using </a:t>
            </a:r>
            <a:r>
              <a:rPr lang="it-IT" dirty="0" err="1"/>
              <a:t>subdocuments</a:t>
            </a:r>
            <a:r>
              <a:rPr lang="it-IT" dirty="0"/>
              <a:t>, </a:t>
            </a:r>
            <a:r>
              <a:rPr lang="it-IT" dirty="0" err="1"/>
              <a:t>it</a:t>
            </a:r>
            <a:r>
              <a:rPr lang="it-IT" dirty="0"/>
              <a:t> </a:t>
            </a:r>
            <a:r>
              <a:rPr lang="it-IT" dirty="0" err="1"/>
              <a:t>is</a:t>
            </a:r>
            <a:r>
              <a:rPr lang="it-IT" dirty="0"/>
              <a:t> </a:t>
            </a:r>
            <a:r>
              <a:rPr lang="it-IT" dirty="0" err="1"/>
              <a:t>possible</a:t>
            </a:r>
            <a:r>
              <a:rPr lang="it-IT" dirty="0"/>
              <a:t> to </a:t>
            </a:r>
            <a:r>
              <a:rPr lang="it-IT" dirty="0" err="1"/>
              <a:t>have</a:t>
            </a:r>
            <a:r>
              <a:rPr lang="it-IT" dirty="0"/>
              <a:t> a JSON-like </a:t>
            </a:r>
            <a:r>
              <a:rPr lang="it-IT" dirty="0" err="1"/>
              <a:t>structure</a:t>
            </a:r>
            <a:endParaRPr lang="it-IT" dirty="0"/>
          </a:p>
          <a:p>
            <a:pPr>
              <a:buClr>
                <a:schemeClr val="accent1"/>
              </a:buClr>
            </a:pPr>
            <a:r>
              <a:rPr lang="it-IT" dirty="0"/>
              <a:t>Sensor readings are a time </a:t>
            </a:r>
            <a:r>
              <a:rPr lang="it-IT" dirty="0" err="1"/>
              <a:t>series</a:t>
            </a:r>
            <a:endParaRPr lang="it-IT" dirty="0"/>
          </a:p>
          <a:p>
            <a:pPr>
              <a:buClr>
                <a:schemeClr val="accent1"/>
              </a:buClr>
            </a:pPr>
            <a:endParaRPr lang="it-IT" dirty="0"/>
          </a:p>
        </p:txBody>
      </p:sp>
      <p:pic>
        <p:nvPicPr>
          <p:cNvPr id="7" name="Immagine 6">
            <a:extLst>
              <a:ext uri="{FF2B5EF4-FFF2-40B4-BE49-F238E27FC236}">
                <a16:creationId xmlns:a16="http://schemas.microsoft.com/office/drawing/2014/main" id="{F0E99323-E969-4712-BAF6-A11A433BF9FB}"/>
              </a:ext>
            </a:extLst>
          </p:cNvPr>
          <p:cNvPicPr>
            <a:picLocks noChangeAspect="1"/>
          </p:cNvPicPr>
          <p:nvPr/>
        </p:nvPicPr>
        <p:blipFill>
          <a:blip r:embed="rId3"/>
          <a:stretch>
            <a:fillRect/>
          </a:stretch>
        </p:blipFill>
        <p:spPr>
          <a:xfrm>
            <a:off x="5086329" y="632145"/>
            <a:ext cx="3738158" cy="5089178"/>
          </a:xfrm>
          <a:prstGeom prst="rect">
            <a:avLst/>
          </a:prstGeom>
        </p:spPr>
      </p:pic>
      <p:sp>
        <p:nvSpPr>
          <p:cNvPr id="4" name="Segnaposto piè di pagina 3">
            <a:extLst>
              <a:ext uri="{FF2B5EF4-FFF2-40B4-BE49-F238E27FC236}">
                <a16:creationId xmlns:a16="http://schemas.microsoft.com/office/drawing/2014/main" id="{D28C35B0-DE3A-4100-865D-7A563EB01501}"/>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Embedded Linux Project 2021/2022</a:t>
            </a:r>
          </a:p>
        </p:txBody>
      </p:sp>
      <p:sp>
        <p:nvSpPr>
          <p:cNvPr id="5" name="Segnaposto numero diapositiva 4">
            <a:extLst>
              <a:ext uri="{FF2B5EF4-FFF2-40B4-BE49-F238E27FC236}">
                <a16:creationId xmlns:a16="http://schemas.microsoft.com/office/drawing/2014/main" id="{5310CD58-5D33-4CD6-AFD9-F501E8F4CE65}"/>
              </a:ext>
            </a:extLst>
          </p:cNvPr>
          <p:cNvSpPr>
            <a:spLocks noGrp="1"/>
          </p:cNvSpPr>
          <p:nvPr>
            <p:ph type="sldNum" sz="quarter" idx="12"/>
          </p:nvPr>
        </p:nvSpPr>
        <p:spPr>
          <a:xfrm>
            <a:off x="8590663" y="6041362"/>
            <a:ext cx="683339" cy="365125"/>
          </a:xfrm>
        </p:spPr>
        <p:txBody>
          <a:bodyPr>
            <a:normAutofit/>
          </a:bodyPr>
          <a:lstStyle/>
          <a:p>
            <a:pPr>
              <a:spcAft>
                <a:spcPts val="600"/>
              </a:spcAft>
            </a:pPr>
            <a:fld id="{A7CD31F4-64FA-4BA0-9498-67783267A8C8}" type="slidenum">
              <a:rPr lang="en-US" smtClean="0"/>
              <a:pPr>
                <a:spcAft>
                  <a:spcPts val="600"/>
                </a:spcAft>
              </a:pPr>
              <a:t>6</a:t>
            </a:fld>
            <a:endParaRPr lang="en-US"/>
          </a:p>
        </p:txBody>
      </p:sp>
    </p:spTree>
    <p:extLst>
      <p:ext uri="{BB962C8B-B14F-4D97-AF65-F5344CB8AC3E}">
        <p14:creationId xmlns:p14="http://schemas.microsoft.com/office/powerpoint/2010/main" val="303956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82078D-0A09-4E95-B11B-5CCDC0B906F3}"/>
              </a:ext>
            </a:extLst>
          </p:cNvPr>
          <p:cNvSpPr>
            <a:spLocks noGrp="1"/>
          </p:cNvSpPr>
          <p:nvPr>
            <p:ph type="title"/>
          </p:nvPr>
        </p:nvSpPr>
        <p:spPr>
          <a:xfrm>
            <a:off x="677334" y="609600"/>
            <a:ext cx="8596668" cy="1320800"/>
          </a:xfrm>
        </p:spPr>
        <p:txBody>
          <a:bodyPr>
            <a:normAutofit/>
          </a:bodyPr>
          <a:lstStyle/>
          <a:p>
            <a:r>
              <a:rPr lang="it-IT" dirty="0"/>
              <a:t>BACKEND</a:t>
            </a:r>
          </a:p>
        </p:txBody>
      </p:sp>
      <p:pic>
        <p:nvPicPr>
          <p:cNvPr id="9" name="Immagine 8">
            <a:extLst>
              <a:ext uri="{FF2B5EF4-FFF2-40B4-BE49-F238E27FC236}">
                <a16:creationId xmlns:a16="http://schemas.microsoft.com/office/drawing/2014/main" id="{F7FD9215-4033-4DF7-BF73-7BA2970E5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73" y="2156359"/>
            <a:ext cx="2435400" cy="1826550"/>
          </a:xfrm>
          <a:prstGeom prst="rect">
            <a:avLst/>
          </a:prstGeom>
        </p:spPr>
      </p:pic>
      <p:pic>
        <p:nvPicPr>
          <p:cNvPr id="11" name="Immagine 10">
            <a:extLst>
              <a:ext uri="{FF2B5EF4-FFF2-40B4-BE49-F238E27FC236}">
                <a16:creationId xmlns:a16="http://schemas.microsoft.com/office/drawing/2014/main" id="{B4AE776F-7346-468D-BC64-E46316683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128" y="2274522"/>
            <a:ext cx="2596283" cy="1590223"/>
          </a:xfrm>
          <a:prstGeom prst="rect">
            <a:avLst/>
          </a:prstGeom>
        </p:spPr>
      </p:pic>
      <p:sp>
        <p:nvSpPr>
          <p:cNvPr id="4" name="Segnaposto piè di pagina 3">
            <a:extLst>
              <a:ext uri="{FF2B5EF4-FFF2-40B4-BE49-F238E27FC236}">
                <a16:creationId xmlns:a16="http://schemas.microsoft.com/office/drawing/2014/main" id="{B3399BB5-0125-4776-9F06-AE87D019DDFA}"/>
              </a:ext>
            </a:extLst>
          </p:cNvPr>
          <p:cNvSpPr>
            <a:spLocks noGrp="1"/>
          </p:cNvSpPr>
          <p:nvPr>
            <p:ph type="ftr" sz="quarter" idx="11"/>
          </p:nvPr>
        </p:nvSpPr>
        <p:spPr>
          <a:xfrm>
            <a:off x="677334" y="6041362"/>
            <a:ext cx="5192560" cy="365125"/>
          </a:xfrm>
        </p:spPr>
        <p:txBody>
          <a:bodyPr>
            <a:normAutofit/>
          </a:bodyPr>
          <a:lstStyle/>
          <a:p>
            <a:pPr>
              <a:spcAft>
                <a:spcPts val="600"/>
              </a:spcAft>
            </a:pPr>
            <a:r>
              <a:rPr lang="en-US"/>
              <a:t>Embedded Linux Project 2021/2022</a:t>
            </a:r>
          </a:p>
        </p:txBody>
      </p:sp>
      <p:pic>
        <p:nvPicPr>
          <p:cNvPr id="13" name="Immagine 12">
            <a:extLst>
              <a:ext uri="{FF2B5EF4-FFF2-40B4-BE49-F238E27FC236}">
                <a16:creationId xmlns:a16="http://schemas.microsoft.com/office/drawing/2014/main" id="{87783E7A-5564-477F-941A-6BFF0230D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66" y="4214812"/>
            <a:ext cx="2554615" cy="1826550"/>
          </a:xfrm>
          <a:prstGeom prst="rect">
            <a:avLst/>
          </a:prstGeom>
        </p:spPr>
      </p:pic>
      <p:sp>
        <p:nvSpPr>
          <p:cNvPr id="3" name="Segnaposto contenuto 2">
            <a:extLst>
              <a:ext uri="{FF2B5EF4-FFF2-40B4-BE49-F238E27FC236}">
                <a16:creationId xmlns:a16="http://schemas.microsoft.com/office/drawing/2014/main" id="{0222F074-BFEF-4627-8B9B-7CC79AD321D1}"/>
              </a:ext>
            </a:extLst>
          </p:cNvPr>
          <p:cNvSpPr>
            <a:spLocks noGrp="1"/>
          </p:cNvSpPr>
          <p:nvPr>
            <p:ph idx="1"/>
          </p:nvPr>
        </p:nvSpPr>
        <p:spPr>
          <a:xfrm>
            <a:off x="6329362" y="2160589"/>
            <a:ext cx="3416521" cy="3880773"/>
          </a:xfrm>
        </p:spPr>
        <p:txBody>
          <a:bodyPr>
            <a:normAutofit/>
          </a:bodyPr>
          <a:lstStyle/>
          <a:p>
            <a:r>
              <a:rPr lang="it-IT" dirty="0" err="1"/>
              <a:t>NodeJS</a:t>
            </a:r>
            <a:r>
              <a:rPr lang="it-IT" dirty="0"/>
              <a:t>-Express-</a:t>
            </a:r>
            <a:r>
              <a:rPr lang="it-IT" dirty="0" err="1"/>
              <a:t>Typescript</a:t>
            </a:r>
            <a:r>
              <a:rPr lang="it-IT" dirty="0"/>
              <a:t> stack</a:t>
            </a:r>
          </a:p>
          <a:p>
            <a:r>
              <a:rPr lang="it-IT" dirty="0" err="1"/>
              <a:t>Mongoose</a:t>
            </a:r>
            <a:r>
              <a:rPr lang="it-IT" dirty="0"/>
              <a:t> to </a:t>
            </a:r>
            <a:r>
              <a:rPr lang="it-IT" dirty="0" err="1"/>
              <a:t>interface</a:t>
            </a:r>
            <a:r>
              <a:rPr lang="it-IT" dirty="0"/>
              <a:t> with the database</a:t>
            </a:r>
          </a:p>
          <a:p>
            <a:endParaRPr lang="it-IT" dirty="0"/>
          </a:p>
        </p:txBody>
      </p:sp>
      <p:pic>
        <p:nvPicPr>
          <p:cNvPr id="7" name="Immagine 6" descr="Immagine che contiene testo&#10;&#10;Descrizione generata automaticamente">
            <a:extLst>
              <a:ext uri="{FF2B5EF4-FFF2-40B4-BE49-F238E27FC236}">
                <a16:creationId xmlns:a16="http://schemas.microsoft.com/office/drawing/2014/main" id="{E51436B5-5AD2-4E23-A3EB-DE5FF1C1C8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2214" y="4777589"/>
            <a:ext cx="2596283" cy="700996"/>
          </a:xfrm>
          <a:prstGeom prst="rect">
            <a:avLst/>
          </a:prstGeom>
        </p:spPr>
      </p:pic>
      <p:sp>
        <p:nvSpPr>
          <p:cNvPr id="5" name="Segnaposto numero diapositiva 4">
            <a:extLst>
              <a:ext uri="{FF2B5EF4-FFF2-40B4-BE49-F238E27FC236}">
                <a16:creationId xmlns:a16="http://schemas.microsoft.com/office/drawing/2014/main" id="{13D2256A-D55F-4AC9-AE40-DAB17D0EE01D}"/>
              </a:ext>
            </a:extLst>
          </p:cNvPr>
          <p:cNvSpPr>
            <a:spLocks noGrp="1"/>
          </p:cNvSpPr>
          <p:nvPr>
            <p:ph type="sldNum" sz="quarter" idx="12"/>
          </p:nvPr>
        </p:nvSpPr>
        <p:spPr>
          <a:xfrm>
            <a:off x="8590663" y="6041362"/>
            <a:ext cx="683339" cy="365125"/>
          </a:xfrm>
        </p:spPr>
        <p:txBody>
          <a:bodyPr>
            <a:normAutofit/>
          </a:bodyPr>
          <a:lstStyle/>
          <a:p>
            <a:pPr>
              <a:spcAft>
                <a:spcPts val="600"/>
              </a:spcAft>
            </a:pPr>
            <a:fld id="{A7CD31F4-64FA-4BA0-9498-67783267A8C8}" type="slidenum">
              <a:rPr lang="en-US" smtClean="0"/>
              <a:pPr>
                <a:spcAft>
                  <a:spcPts val="600"/>
                </a:spcAft>
              </a:pPr>
              <a:t>7</a:t>
            </a:fld>
            <a:endParaRPr lang="en-US"/>
          </a:p>
        </p:txBody>
      </p:sp>
    </p:spTree>
    <p:extLst>
      <p:ext uri="{BB962C8B-B14F-4D97-AF65-F5344CB8AC3E}">
        <p14:creationId xmlns:p14="http://schemas.microsoft.com/office/powerpoint/2010/main" val="49666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C03C8-ABCE-4AD3-A7DD-9B5A5F5C4D1E}"/>
              </a:ext>
            </a:extLst>
          </p:cNvPr>
          <p:cNvSpPr>
            <a:spLocks noGrp="1"/>
          </p:cNvSpPr>
          <p:nvPr>
            <p:ph type="title"/>
          </p:nvPr>
        </p:nvSpPr>
        <p:spPr>
          <a:xfrm>
            <a:off x="677334" y="609600"/>
            <a:ext cx="8596668" cy="1320800"/>
          </a:xfrm>
        </p:spPr>
        <p:txBody>
          <a:bodyPr>
            <a:normAutofit/>
          </a:bodyPr>
          <a:lstStyle/>
          <a:p>
            <a:r>
              <a:rPr lang="it-IT" dirty="0"/>
              <a:t>APP in flutter: hubs</a:t>
            </a:r>
          </a:p>
        </p:txBody>
      </p:sp>
      <p:sp>
        <p:nvSpPr>
          <p:cNvPr id="4" name="Segnaposto piè di pagina 3">
            <a:extLst>
              <a:ext uri="{FF2B5EF4-FFF2-40B4-BE49-F238E27FC236}">
                <a16:creationId xmlns:a16="http://schemas.microsoft.com/office/drawing/2014/main" id="{1D3133A2-79C8-410A-B46D-EF1F191B60BE}"/>
              </a:ext>
            </a:extLst>
          </p:cNvPr>
          <p:cNvSpPr>
            <a:spLocks noGrp="1"/>
          </p:cNvSpPr>
          <p:nvPr>
            <p:ph type="ftr" sz="quarter" idx="11"/>
          </p:nvPr>
        </p:nvSpPr>
        <p:spPr>
          <a:xfrm>
            <a:off x="677334" y="6041362"/>
            <a:ext cx="5192560" cy="365125"/>
          </a:xfrm>
        </p:spPr>
        <p:txBody>
          <a:bodyPr>
            <a:normAutofit/>
          </a:bodyPr>
          <a:lstStyle/>
          <a:p>
            <a:pPr>
              <a:spcAft>
                <a:spcPts val="600"/>
              </a:spcAft>
            </a:pPr>
            <a:r>
              <a:rPr lang="en-US"/>
              <a:t>Embedded Linux Project 2021/2022</a:t>
            </a:r>
          </a:p>
        </p:txBody>
      </p:sp>
      <p:pic>
        <p:nvPicPr>
          <p:cNvPr id="25" name="Immagine 24">
            <a:extLst>
              <a:ext uri="{FF2B5EF4-FFF2-40B4-BE49-F238E27FC236}">
                <a16:creationId xmlns:a16="http://schemas.microsoft.com/office/drawing/2014/main" id="{66782B50-79C9-4AEC-BE94-4D0D9F4AD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112" y="1258645"/>
            <a:ext cx="2235643" cy="4731521"/>
          </a:xfrm>
          <a:prstGeom prst="rect">
            <a:avLst/>
          </a:prstGeom>
        </p:spPr>
      </p:pic>
      <p:sp>
        <p:nvSpPr>
          <p:cNvPr id="29" name="Content Placeholder 28">
            <a:extLst>
              <a:ext uri="{FF2B5EF4-FFF2-40B4-BE49-F238E27FC236}">
                <a16:creationId xmlns:a16="http://schemas.microsoft.com/office/drawing/2014/main" id="{FB77E4AC-4984-40B7-6099-F001E87DD577}"/>
              </a:ext>
            </a:extLst>
          </p:cNvPr>
          <p:cNvSpPr>
            <a:spLocks noGrp="1"/>
          </p:cNvSpPr>
          <p:nvPr>
            <p:ph idx="1"/>
          </p:nvPr>
        </p:nvSpPr>
        <p:spPr>
          <a:xfrm>
            <a:off x="6096000" y="1345532"/>
            <a:ext cx="3178002" cy="4580735"/>
          </a:xfrm>
        </p:spPr>
        <p:txBody>
          <a:bodyPr>
            <a:normAutofit/>
          </a:bodyPr>
          <a:lstStyle/>
          <a:p>
            <a:r>
              <a:rPr lang="en-US" dirty="0"/>
              <a:t>Show your hubs</a:t>
            </a:r>
          </a:p>
          <a:p>
            <a:r>
              <a:rPr lang="en-US" dirty="0"/>
              <a:t>Create a new one</a:t>
            </a:r>
          </a:p>
          <a:p>
            <a:r>
              <a:rPr lang="en-US" dirty="0"/>
              <a:t>Easily check slots availability</a:t>
            </a:r>
          </a:p>
        </p:txBody>
      </p:sp>
      <p:pic>
        <p:nvPicPr>
          <p:cNvPr id="12" name="Segnaposto contenuto 11">
            <a:extLst>
              <a:ext uri="{FF2B5EF4-FFF2-40B4-BE49-F238E27FC236}">
                <a16:creationId xmlns:a16="http://schemas.microsoft.com/office/drawing/2014/main" id="{7F36D22D-8CB5-482B-B509-0CB5D6A34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25" y="1258645"/>
            <a:ext cx="2235643" cy="4731521"/>
          </a:xfrm>
          <a:prstGeom prst="rect">
            <a:avLst/>
          </a:prstGeom>
        </p:spPr>
      </p:pic>
      <p:sp>
        <p:nvSpPr>
          <p:cNvPr id="5" name="Segnaposto numero diapositiva 4">
            <a:extLst>
              <a:ext uri="{FF2B5EF4-FFF2-40B4-BE49-F238E27FC236}">
                <a16:creationId xmlns:a16="http://schemas.microsoft.com/office/drawing/2014/main" id="{643EFBA5-C346-4814-BD35-1916ECF324C9}"/>
              </a:ext>
            </a:extLst>
          </p:cNvPr>
          <p:cNvSpPr>
            <a:spLocks noGrp="1"/>
          </p:cNvSpPr>
          <p:nvPr>
            <p:ph type="sldNum" sz="quarter" idx="12"/>
          </p:nvPr>
        </p:nvSpPr>
        <p:spPr>
          <a:xfrm>
            <a:off x="8590663" y="6041362"/>
            <a:ext cx="683339" cy="365125"/>
          </a:xfrm>
        </p:spPr>
        <p:txBody>
          <a:bodyPr>
            <a:normAutofit/>
          </a:bodyPr>
          <a:lstStyle/>
          <a:p>
            <a:pPr>
              <a:spcAft>
                <a:spcPts val="600"/>
              </a:spcAft>
            </a:pPr>
            <a:fld id="{A7CD31F4-64FA-4BA0-9498-67783267A8C8}" type="slidenum">
              <a:rPr lang="en-US" smtClean="0"/>
              <a:pPr>
                <a:spcAft>
                  <a:spcPts val="600"/>
                </a:spcAft>
              </a:pPr>
              <a:t>8</a:t>
            </a:fld>
            <a:endParaRPr lang="en-US"/>
          </a:p>
        </p:txBody>
      </p:sp>
      <p:sp>
        <p:nvSpPr>
          <p:cNvPr id="26" name="Rettangolo con angoli arrotondati 25">
            <a:extLst>
              <a:ext uri="{FF2B5EF4-FFF2-40B4-BE49-F238E27FC236}">
                <a16:creationId xmlns:a16="http://schemas.microsoft.com/office/drawing/2014/main" id="{ED61E305-4986-4375-B5E1-757FFE5D6A25}"/>
              </a:ext>
            </a:extLst>
          </p:cNvPr>
          <p:cNvSpPr/>
          <p:nvPr/>
        </p:nvSpPr>
        <p:spPr>
          <a:xfrm>
            <a:off x="2635624" y="1712519"/>
            <a:ext cx="344243" cy="710277"/>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pic>
        <p:nvPicPr>
          <p:cNvPr id="8" name="Immagine 7">
            <a:extLst>
              <a:ext uri="{FF2B5EF4-FFF2-40B4-BE49-F238E27FC236}">
                <a16:creationId xmlns:a16="http://schemas.microsoft.com/office/drawing/2014/main" id="{E959CA10-EF35-49A1-9B49-28976F0B9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625" y="2970791"/>
            <a:ext cx="2540131" cy="1270065"/>
          </a:xfrm>
          <a:prstGeom prst="rect">
            <a:avLst/>
          </a:prstGeom>
        </p:spPr>
      </p:pic>
      <p:pic>
        <p:nvPicPr>
          <p:cNvPr id="10" name="Immagine 9">
            <a:extLst>
              <a:ext uri="{FF2B5EF4-FFF2-40B4-BE49-F238E27FC236}">
                <a16:creationId xmlns:a16="http://schemas.microsoft.com/office/drawing/2014/main" id="{7FD14E8B-1C98-452D-BC96-2472065F33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7846" y="4679900"/>
            <a:ext cx="1357687" cy="1357687"/>
          </a:xfrm>
          <a:prstGeom prst="rect">
            <a:avLst/>
          </a:prstGeom>
        </p:spPr>
      </p:pic>
    </p:spTree>
    <p:extLst>
      <p:ext uri="{BB962C8B-B14F-4D97-AF65-F5344CB8AC3E}">
        <p14:creationId xmlns:p14="http://schemas.microsoft.com/office/powerpoint/2010/main" val="358474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C03C8-ABCE-4AD3-A7DD-9B5A5F5C4D1E}"/>
              </a:ext>
            </a:extLst>
          </p:cNvPr>
          <p:cNvSpPr>
            <a:spLocks noGrp="1"/>
          </p:cNvSpPr>
          <p:nvPr>
            <p:ph type="title"/>
          </p:nvPr>
        </p:nvSpPr>
        <p:spPr>
          <a:xfrm>
            <a:off x="677334" y="609600"/>
            <a:ext cx="8596668" cy="1320800"/>
          </a:xfrm>
        </p:spPr>
        <p:txBody>
          <a:bodyPr>
            <a:normAutofit/>
          </a:bodyPr>
          <a:lstStyle/>
          <a:p>
            <a:r>
              <a:rPr lang="it-IT" dirty="0"/>
              <a:t>APP in flutter: </a:t>
            </a:r>
            <a:r>
              <a:rPr lang="en-GB" dirty="0"/>
              <a:t>Plants</a:t>
            </a:r>
          </a:p>
        </p:txBody>
      </p:sp>
      <p:sp>
        <p:nvSpPr>
          <p:cNvPr id="4" name="Segnaposto piè di pagina 3">
            <a:extLst>
              <a:ext uri="{FF2B5EF4-FFF2-40B4-BE49-F238E27FC236}">
                <a16:creationId xmlns:a16="http://schemas.microsoft.com/office/drawing/2014/main" id="{1D3133A2-79C8-410A-B46D-EF1F191B60BE}"/>
              </a:ext>
            </a:extLst>
          </p:cNvPr>
          <p:cNvSpPr>
            <a:spLocks noGrp="1"/>
          </p:cNvSpPr>
          <p:nvPr>
            <p:ph type="ftr" sz="quarter" idx="11"/>
          </p:nvPr>
        </p:nvSpPr>
        <p:spPr>
          <a:xfrm>
            <a:off x="677334" y="6041362"/>
            <a:ext cx="5192560" cy="365125"/>
          </a:xfrm>
        </p:spPr>
        <p:txBody>
          <a:bodyPr>
            <a:normAutofit/>
          </a:bodyPr>
          <a:lstStyle/>
          <a:p>
            <a:pPr>
              <a:spcAft>
                <a:spcPts val="600"/>
              </a:spcAft>
            </a:pPr>
            <a:r>
              <a:rPr lang="en-US"/>
              <a:t>Embedded Linux Project 2021/2022</a:t>
            </a:r>
          </a:p>
        </p:txBody>
      </p:sp>
      <p:pic>
        <p:nvPicPr>
          <p:cNvPr id="8" name="Immagine 7">
            <a:extLst>
              <a:ext uri="{FF2B5EF4-FFF2-40B4-BE49-F238E27FC236}">
                <a16:creationId xmlns:a16="http://schemas.microsoft.com/office/drawing/2014/main" id="{F47DBA42-97EB-402A-96E8-0AC0F1AD9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582" y="1270000"/>
            <a:ext cx="2215191" cy="4688237"/>
          </a:xfrm>
          <a:prstGeom prst="rect">
            <a:avLst/>
          </a:prstGeom>
        </p:spPr>
      </p:pic>
      <p:sp>
        <p:nvSpPr>
          <p:cNvPr id="29" name="Content Placeholder 28">
            <a:extLst>
              <a:ext uri="{FF2B5EF4-FFF2-40B4-BE49-F238E27FC236}">
                <a16:creationId xmlns:a16="http://schemas.microsoft.com/office/drawing/2014/main" id="{FB77E4AC-4984-40B7-6099-F001E87DD577}"/>
              </a:ext>
            </a:extLst>
          </p:cNvPr>
          <p:cNvSpPr>
            <a:spLocks noGrp="1"/>
          </p:cNvSpPr>
          <p:nvPr>
            <p:ph idx="1"/>
          </p:nvPr>
        </p:nvSpPr>
        <p:spPr>
          <a:xfrm>
            <a:off x="6096000" y="1353125"/>
            <a:ext cx="3178001" cy="4688237"/>
          </a:xfrm>
        </p:spPr>
        <p:txBody>
          <a:bodyPr>
            <a:normAutofit/>
          </a:bodyPr>
          <a:lstStyle/>
          <a:p>
            <a:r>
              <a:rPr lang="en-US" sz="1500" dirty="0"/>
              <a:t>Show your plants in the selected hub</a:t>
            </a:r>
          </a:p>
          <a:p>
            <a:r>
              <a:rPr lang="en-US" sz="1500" dirty="0"/>
              <a:t>Create a new plant, if slots available</a:t>
            </a:r>
          </a:p>
          <a:p>
            <a:r>
              <a:rPr lang="en-US" sz="1500" dirty="0"/>
              <a:t>Tap to check stats of the plant</a:t>
            </a:r>
          </a:p>
        </p:txBody>
      </p:sp>
      <p:pic>
        <p:nvPicPr>
          <p:cNvPr id="6" name="Immagine 5">
            <a:extLst>
              <a:ext uri="{FF2B5EF4-FFF2-40B4-BE49-F238E27FC236}">
                <a16:creationId xmlns:a16="http://schemas.microsoft.com/office/drawing/2014/main" id="{AC4CD649-F220-4885-8353-6534121A7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64" y="1270001"/>
            <a:ext cx="2215191" cy="4688236"/>
          </a:xfrm>
          <a:prstGeom prst="rect">
            <a:avLst/>
          </a:prstGeom>
        </p:spPr>
      </p:pic>
      <p:sp>
        <p:nvSpPr>
          <p:cNvPr id="5" name="Segnaposto numero diapositiva 4">
            <a:extLst>
              <a:ext uri="{FF2B5EF4-FFF2-40B4-BE49-F238E27FC236}">
                <a16:creationId xmlns:a16="http://schemas.microsoft.com/office/drawing/2014/main" id="{643EFBA5-C346-4814-BD35-1916ECF324C9}"/>
              </a:ext>
            </a:extLst>
          </p:cNvPr>
          <p:cNvSpPr>
            <a:spLocks noGrp="1"/>
          </p:cNvSpPr>
          <p:nvPr>
            <p:ph type="sldNum" sz="quarter" idx="12"/>
          </p:nvPr>
        </p:nvSpPr>
        <p:spPr>
          <a:xfrm>
            <a:off x="8590663" y="6041362"/>
            <a:ext cx="683339" cy="365125"/>
          </a:xfrm>
        </p:spPr>
        <p:txBody>
          <a:bodyPr>
            <a:normAutofit/>
          </a:bodyPr>
          <a:lstStyle/>
          <a:p>
            <a:pPr>
              <a:spcAft>
                <a:spcPts val="600"/>
              </a:spcAft>
            </a:pPr>
            <a:fld id="{A7CD31F4-64FA-4BA0-9498-67783267A8C8}" type="slidenum">
              <a:rPr lang="en-US" smtClean="0"/>
              <a:pPr>
                <a:spcAft>
                  <a:spcPts val="600"/>
                </a:spcAft>
              </a:pPr>
              <a:t>9</a:t>
            </a:fld>
            <a:endParaRPr lang="en-US"/>
          </a:p>
        </p:txBody>
      </p:sp>
    </p:spTree>
    <p:extLst>
      <p:ext uri="{BB962C8B-B14F-4D97-AF65-F5344CB8AC3E}">
        <p14:creationId xmlns:p14="http://schemas.microsoft.com/office/powerpoint/2010/main" val="6731639"/>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Sfaccettatur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3.xml><?xml version="1.0" encoding="utf-8"?>
<a:theme xmlns:a="http://schemas.openxmlformats.org/drawingml/2006/main" name="2_Sfaccettatura">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3_Sfaccettatura">
  <a:themeElements>
    <a:clrScheme name="Rosso arancion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5.xml><?xml version="1.0" encoding="utf-8"?>
<a:theme xmlns:a="http://schemas.openxmlformats.org/drawingml/2006/main" name="4_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5_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9331A881867D7941A245E89FCDA6988D" ma:contentTypeVersion="7" ma:contentTypeDescription="Luo uusi asiakirja." ma:contentTypeScope="" ma:versionID="764938c0348b9e1b2a60281b04804e16">
  <xsd:schema xmlns:xsd="http://www.w3.org/2001/XMLSchema" xmlns:xs="http://www.w3.org/2001/XMLSchema" xmlns:p="http://schemas.microsoft.com/office/2006/metadata/properties" xmlns:ns3="6eedb808-9433-44d2-adf8-b4d1f0e7665e" xmlns:ns4="26d672f6-9705-4cd8-9a43-1ffb2a100c1c" targetNamespace="http://schemas.microsoft.com/office/2006/metadata/properties" ma:root="true" ma:fieldsID="9ee8af8a328f8b4f95ea247518e6be77" ns3:_="" ns4:_="">
    <xsd:import namespace="6eedb808-9433-44d2-adf8-b4d1f0e7665e"/>
    <xsd:import namespace="26d672f6-9705-4cd8-9a43-1ffb2a100c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b808-9433-44d2-adf8-b4d1f0e7665e"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Jakamisen tiedot" ma:internalName="SharedWithDetails" ma:readOnly="true">
      <xsd:simpleType>
        <xsd:restriction base="dms:Note">
          <xsd:maxLength value="255"/>
        </xsd:restriction>
      </xsd:simpleType>
    </xsd:element>
    <xsd:element name="SharingHintHash" ma:index="10" nillable="true" ma:displayName="Jakamisvihjeen hajautus"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672f6-9705-4cd8-9a43-1ffb2a100c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854253-3E06-4F55-A81C-F3A325BD6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b808-9433-44d2-adf8-b4d1f0e7665e"/>
    <ds:schemaRef ds:uri="26d672f6-9705-4cd8-9a43-1ffb2a100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102AF-FE7B-4ED8-85DB-D32B5088FAC8}">
  <ds:schemaRefs>
    <ds:schemaRef ds:uri="http://schemas.microsoft.com/sharepoint/v3/contenttype/forms"/>
  </ds:schemaRefs>
</ds:datastoreItem>
</file>

<file path=customXml/itemProps3.xml><?xml version="1.0" encoding="utf-8"?>
<ds:datastoreItem xmlns:ds="http://schemas.openxmlformats.org/officeDocument/2006/customXml" ds:itemID="{9EC41D84-AD0D-4FF2-AF27-04A5DA16421E}">
  <ds:schemaRefs>
    <ds:schemaRef ds:uri="http://purl.org/dc/terms/"/>
    <ds:schemaRef ds:uri="http://purl.org/dc/elements/1.1/"/>
    <ds:schemaRef ds:uri="http://schemas.microsoft.com/office/2006/documentManagement/types"/>
    <ds:schemaRef ds:uri="http://purl.org/dc/dcmitype/"/>
    <ds:schemaRef ds:uri="http://schemas.microsoft.com/office/2006/metadata/properties"/>
    <ds:schemaRef ds:uri="26d672f6-9705-4cd8-9a43-1ffb2a100c1c"/>
    <ds:schemaRef ds:uri="6eedb808-9433-44d2-adf8-b4d1f0e7665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1136</Words>
  <Application>Microsoft Office PowerPoint</Application>
  <PresentationFormat>Widescreen</PresentationFormat>
  <Paragraphs>111</Paragraphs>
  <Slides>12</Slides>
  <Notes>11</Notes>
  <HiddenSlides>0</HiddenSlides>
  <MMClips>0</MMClips>
  <ScaleCrop>false</ScaleCrop>
  <HeadingPairs>
    <vt:vector size="6" baseType="variant">
      <vt:variant>
        <vt:lpstr>Caratteri utilizzati</vt:lpstr>
      </vt:variant>
      <vt:variant>
        <vt:i4>5</vt:i4>
      </vt:variant>
      <vt:variant>
        <vt:lpstr>Tema</vt:lpstr>
      </vt:variant>
      <vt:variant>
        <vt:i4>6</vt:i4>
      </vt:variant>
      <vt:variant>
        <vt:lpstr>Titoli diapositive</vt:lpstr>
      </vt:variant>
      <vt:variant>
        <vt:i4>12</vt:i4>
      </vt:variant>
    </vt:vector>
  </HeadingPairs>
  <TitlesOfParts>
    <vt:vector size="23" baseType="lpstr">
      <vt:lpstr>Arial</vt:lpstr>
      <vt:lpstr>Calibri</vt:lpstr>
      <vt:lpstr>Posterama</vt:lpstr>
      <vt:lpstr>Trebuchet MS</vt:lpstr>
      <vt:lpstr>Wingdings 3</vt:lpstr>
      <vt:lpstr>Sfaccettatura</vt:lpstr>
      <vt:lpstr>1_Sfaccettatura</vt:lpstr>
      <vt:lpstr>2_Sfaccettatura</vt:lpstr>
      <vt:lpstr>3_Sfaccettatura</vt:lpstr>
      <vt:lpstr>4_Sfaccettatura</vt:lpstr>
      <vt:lpstr>5_Sfaccettatura</vt:lpstr>
      <vt:lpstr>PlantsVisor</vt:lpstr>
      <vt:lpstr>PROJECT’S GOALS</vt:lpstr>
      <vt:lpstr>INFRASTRUCTURE</vt:lpstr>
      <vt:lpstr>SENSORS</vt:lpstr>
      <vt:lpstr>SENSORS SENDING DATA</vt:lpstr>
      <vt:lpstr>DATABASE</vt:lpstr>
      <vt:lpstr>BACKEND</vt:lpstr>
      <vt:lpstr>APP in flutter: hubs</vt:lpstr>
      <vt:lpstr>APP in flutter: Plants</vt:lpstr>
      <vt:lpstr>APP in flutter: Plant stats</vt:lpstr>
      <vt:lpstr>PROBLEMS AND POSSIBLE IMPROVEMENTS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PlantsVisor</dc:title>
  <dc:creator>Zanella Veronica</dc:creator>
  <cp:lastModifiedBy>Zanella Veronica</cp:lastModifiedBy>
  <cp:revision>4</cp:revision>
  <dcterms:created xsi:type="dcterms:W3CDTF">2022-04-25T07:43:37Z</dcterms:created>
  <dcterms:modified xsi:type="dcterms:W3CDTF">2022-04-26T13:15:50Z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0x0101009331A881867D7941A245E89FCDA6988D</vt:lpwstr>
  </property>
</Properties>
</file>