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A123BB24-4108-EFFD-8D12-5C3EE2CA58CD}" v="377" dt="2025-03-07T11:13:53.795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1:13:53.795" v="379" actId="20577"/>
      <pc:docMkLst>
        <pc:docMk/>
      </pc:docMkLst>
      <pc:sldChg chg="modSp">
        <pc:chgData name="beren sarı" userId="ee17b9781157bf7b" providerId="Windows Live" clId="Web-{A123BB24-4108-EFFD-8D12-5C3EE2CA58CD}" dt="2025-03-07T11:13:53.795" v="379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1:13:53.795" v="379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1:11:31.743" v="271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1:04:59.493" v="3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1:11:31.743" v="271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modSp new">
        <pc:chgData name="beren sarı" userId="ee17b9781157bf7b" providerId="Windows Live" clId="Web-{A123BB24-4108-EFFD-8D12-5C3EE2CA58CD}" dt="2025-03-07T11:08:52.471" v="149" actId="20577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08:52.471" v="149" actId="20577"/>
          <ac:spMkLst>
            <pc:docMk/>
            <pc:sldMk cId="3785688334" sldId="259"/>
            <ac:spMk id="2" creationId="{9203048A-6235-7A5D-8AA2-4EC2E148FC22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err="1"/>
              <a:t>Linus</a:t>
            </a:r>
            <a:r>
              <a:rPr lang="tr-TR" sz="2400" dirty="0"/>
              <a:t> </a:t>
            </a:r>
            <a:r>
              <a:rPr lang="tr-TR" sz="2400" err="1"/>
              <a:t>Torvalds</a:t>
            </a:r>
            <a:r>
              <a:rPr lang="tr-TR" sz="2400"/>
              <a:t> tarafından </a:t>
            </a:r>
            <a:r>
              <a:rPr lang="tr-TR" sz="2400" err="1"/>
              <a:t>geliştirilmiştir.Bir</a:t>
            </a:r>
            <a:r>
              <a:rPr lang="tr-TR" sz="2400"/>
              <a:t> </a:t>
            </a:r>
            <a:r>
              <a:rPr lang="tr-TR" sz="2400" err="1"/>
              <a:t>checkpoint</a:t>
            </a:r>
            <a:r>
              <a:rPr lang="tr-TR" sz="2400" dirty="0"/>
              <a:t> sistemini andıran Git temel olarak üzerinde çalıştığımız projeyi adım adım izlememize yardım olur.</a:t>
            </a:r>
          </a:p>
          <a:p>
            <a:pPr marL="383540" indent="-383540"/>
            <a:r>
              <a:rPr lang="tr-TR" b="1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</a:t>
            </a:r>
            <a:r>
              <a:rPr lang="tr-TR" sz="1800" dirty="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/>
              <a:t> = Seçili klasöre git i entegre etme.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Commit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 Komutlar: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0" indent="0">
              <a:buNone/>
            </a:pPr>
            <a:r>
              <a:rPr lang="tr-TR" dirty="0"/>
              <a:t>Git log = </a:t>
            </a:r>
            <a:r>
              <a:rPr lang="tr-TR" dirty="0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Branch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7802A8-156E-ED92-91CA-C722CF1F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Ekin</vt:lpstr>
      <vt:lpstr>GİT ve github</vt:lpstr>
      <vt:lpstr>Git</vt:lpstr>
      <vt:lpstr>Commit 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57</cp:revision>
  <dcterms:created xsi:type="dcterms:W3CDTF">2025-03-07T09:51:32Z</dcterms:created>
  <dcterms:modified xsi:type="dcterms:W3CDTF">2025-03-07T11:13:58Z</dcterms:modified>
</cp:coreProperties>
</file>