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64386-19A3-6B06-AD19-AA732D24D73D}" v="11" dt="2025-03-07T10:18:55.338"/>
    <p1510:client id="{220426D4-292A-19F7-1104-2898146CA523}" v="1" dt="2025-03-07T09:52:54.804"/>
    <p1510:client id="{A123BB24-4108-EFFD-8D12-5C3EE2CA58CD}" v="143" dt="2025-03-07T11:06:57.435"/>
    <p1510:client id="{CEF14E3E-4315-2E37-2315-E7B5AC358147}" v="125" dt="2025-03-07T10:30:5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en sarı" userId="ee17b9781157bf7b" providerId="Windows Live" clId="Web-{220426D4-292A-19F7-1104-2898146CA523}"/>
    <pc:docChg chg="addSld">
      <pc:chgData name="beren sarı" userId="ee17b9781157bf7b" providerId="Windows Live" clId="Web-{220426D4-292A-19F7-1104-2898146CA523}" dt="2025-03-07T09:52:54.804" v="0"/>
      <pc:docMkLst>
        <pc:docMk/>
      </pc:docMkLst>
      <pc:sldChg chg="new">
        <pc:chgData name="beren sarı" userId="ee17b9781157bf7b" providerId="Windows Live" clId="Web-{220426D4-292A-19F7-1104-2898146CA523}" dt="2025-03-07T09:52:54.804" v="0"/>
        <pc:sldMkLst>
          <pc:docMk/>
          <pc:sldMk cId="42641949" sldId="257"/>
        </pc:sldMkLst>
      </pc:sldChg>
    </pc:docChg>
  </pc:docChgLst>
  <pc:docChgLst>
    <pc:chgData name="beren sarı" userId="ee17b9781157bf7b" providerId="Windows Live" clId="Web-{A123BB24-4108-EFFD-8D12-5C3EE2CA58CD}"/>
    <pc:docChg chg="addSld modSld">
      <pc:chgData name="beren sarı" userId="ee17b9781157bf7b" providerId="Windows Live" clId="Web-{A123BB24-4108-EFFD-8D12-5C3EE2CA58CD}" dt="2025-03-07T11:06:57.435" v="142" actId="20577"/>
      <pc:docMkLst>
        <pc:docMk/>
      </pc:docMkLst>
      <pc:sldChg chg="modSp new">
        <pc:chgData name="beren sarı" userId="ee17b9781157bf7b" providerId="Windows Live" clId="Web-{A123BB24-4108-EFFD-8D12-5C3EE2CA58CD}" dt="2025-03-07T11:06:57.435" v="142" actId="20577"/>
        <pc:sldMkLst>
          <pc:docMk/>
          <pc:sldMk cId="3217141839" sldId="258"/>
        </pc:sldMkLst>
        <pc:spChg chg="mod">
          <ac:chgData name="beren sarı" userId="ee17b9781157bf7b" providerId="Windows Live" clId="Web-{A123BB24-4108-EFFD-8D12-5C3EE2CA58CD}" dt="2025-03-07T11:04:59.493" v="3" actId="20577"/>
          <ac:spMkLst>
            <pc:docMk/>
            <pc:sldMk cId="3217141839" sldId="258"/>
            <ac:spMk id="2" creationId="{CFABDD0F-59E8-31F6-E01C-7A4E18D3F08C}"/>
          </ac:spMkLst>
        </pc:spChg>
        <pc:spChg chg="mod">
          <ac:chgData name="beren sarı" userId="ee17b9781157bf7b" providerId="Windows Live" clId="Web-{A123BB24-4108-EFFD-8D12-5C3EE2CA58CD}" dt="2025-03-07T11:06:57.435" v="142" actId="20577"/>
          <ac:spMkLst>
            <pc:docMk/>
            <pc:sldMk cId="3217141839" sldId="258"/>
            <ac:spMk id="3" creationId="{B42A72AF-52F4-BF8E-2BEA-B642BBA7779E}"/>
          </ac:spMkLst>
        </pc:spChg>
      </pc:sldChg>
    </pc:docChg>
  </pc:docChgLst>
  <pc:docChgLst>
    <pc:chgData name="beren sarı" userId="ee17b9781157bf7b" providerId="Windows Live" clId="Web-{08D64386-19A3-6B06-AD19-AA732D24D73D}"/>
    <pc:docChg chg="modSld">
      <pc:chgData name="beren sarı" userId="ee17b9781157bf7b" providerId="Windows Live" clId="Web-{08D64386-19A3-6B06-AD19-AA732D24D73D}" dt="2025-03-07T10:18:55.338" v="9"/>
      <pc:docMkLst>
        <pc:docMk/>
      </pc:docMkLst>
      <pc:sldChg chg="delSp modSp">
        <pc:chgData name="beren sarı" userId="ee17b9781157bf7b" providerId="Windows Live" clId="Web-{08D64386-19A3-6B06-AD19-AA732D24D73D}" dt="2025-03-07T10:18:55.338" v="9"/>
        <pc:sldMkLst>
          <pc:docMk/>
          <pc:sldMk cId="3601082625" sldId="256"/>
        </pc:sldMkLst>
        <pc:spChg chg="mod">
          <ac:chgData name="beren sarı" userId="ee17b9781157bf7b" providerId="Windows Live" clId="Web-{08D64386-19A3-6B06-AD19-AA732D24D73D}" dt="2025-03-07T10:18:53.666" v="8" actId="20577"/>
          <ac:spMkLst>
            <pc:docMk/>
            <pc:sldMk cId="3601082625" sldId="256"/>
            <ac:spMk id="2" creationId="{00000000-0000-0000-0000-000000000000}"/>
          </ac:spMkLst>
        </pc:spChg>
        <pc:spChg chg="del">
          <ac:chgData name="beren sarı" userId="ee17b9781157bf7b" providerId="Windows Live" clId="Web-{08D64386-19A3-6B06-AD19-AA732D24D73D}" dt="2025-03-07T10:18:55.338" v="9"/>
          <ac:spMkLst>
            <pc:docMk/>
            <pc:sldMk cId="3601082625" sldId="256"/>
            <ac:spMk id="3" creationId="{00000000-0000-0000-0000-000000000000}"/>
          </ac:spMkLst>
        </pc:spChg>
      </pc:sldChg>
    </pc:docChg>
  </pc:docChgLst>
  <pc:docChgLst>
    <pc:chgData name="beren sarı" userId="ee17b9781157bf7b" providerId="Windows Live" clId="Web-{CEF14E3E-4315-2E37-2315-E7B5AC358147}"/>
    <pc:docChg chg="modSld">
      <pc:chgData name="beren sarı" userId="ee17b9781157bf7b" providerId="Windows Live" clId="Web-{CEF14E3E-4315-2E37-2315-E7B5AC358147}" dt="2025-03-07T10:30:54.841" v="123" actId="20577"/>
      <pc:docMkLst>
        <pc:docMk/>
      </pc:docMkLst>
      <pc:sldChg chg="modSp">
        <pc:chgData name="beren sarı" userId="ee17b9781157bf7b" providerId="Windows Live" clId="Web-{CEF14E3E-4315-2E37-2315-E7B5AC358147}" dt="2025-03-07T10:30:54.841" v="123" actId="20577"/>
        <pc:sldMkLst>
          <pc:docMk/>
          <pc:sldMk cId="42641949" sldId="257"/>
        </pc:sldMkLst>
        <pc:spChg chg="mod">
          <ac:chgData name="beren sarı" userId="ee17b9781157bf7b" providerId="Windows Live" clId="Web-{CEF14E3E-4315-2E37-2315-E7B5AC358147}" dt="2025-03-07T10:22:30.976" v="1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CEF14E3E-4315-2E37-2315-E7B5AC358147}" dt="2025-03-07T10:30:54.841" v="123" actId="20577"/>
          <ac:spMkLst>
            <pc:docMk/>
            <pc:sldMk cId="42641949" sldId="257"/>
            <ac:spMk id="3" creationId="{407B23B2-DB04-F5B1-2DBB-6F5340990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grpSp>
        <p:nvGrpSpPr>
          <p:cNvPr id="7" name="Gr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erbest 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erbest 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7" name="Serbest Form 6" title="Kırpma İşareti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Kenar çubuğu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/>
              <a:t>GİT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0DA49B-939E-FCB5-CC0C-EBF9AF7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Git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B23B2-DB04-F5B1-2DBB-6F534099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800"/>
              <a:t>Git bir versiyon kontrol sistemi olup Linux'un kurucusu </a:t>
            </a:r>
            <a:r>
              <a:rPr lang="tr-TR" sz="2800" err="1"/>
              <a:t>Linus</a:t>
            </a:r>
            <a:r>
              <a:rPr lang="tr-TR" sz="2800"/>
              <a:t> </a:t>
            </a:r>
            <a:r>
              <a:rPr lang="tr-TR" sz="2800" err="1"/>
              <a:t>Torvalds</a:t>
            </a:r>
            <a:r>
              <a:rPr lang="tr-TR" sz="2800"/>
              <a:t> Tarafından </a:t>
            </a:r>
            <a:r>
              <a:rPr lang="tr-TR" sz="2800" err="1"/>
              <a:t>geliştirilmiştir.Bir</a:t>
            </a:r>
            <a:r>
              <a:rPr lang="tr-TR" sz="2800"/>
              <a:t> </a:t>
            </a:r>
            <a:r>
              <a:rPr lang="tr-TR" sz="2800" err="1"/>
              <a:t>checkpoint</a:t>
            </a:r>
            <a:r>
              <a:rPr lang="tr-TR" sz="2800"/>
              <a:t> sistemini andıran Git temel olarak üzerinde çalıştığımız projeyi adım adım izlememize yardım olur.</a:t>
            </a:r>
          </a:p>
        </p:txBody>
      </p:sp>
    </p:spTree>
    <p:extLst>
      <p:ext uri="{BB962C8B-B14F-4D97-AF65-F5344CB8AC3E}">
        <p14:creationId xmlns:p14="http://schemas.microsoft.com/office/powerpoint/2010/main" val="426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BDD0F-59E8-31F6-E01C-7A4E18D3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Commit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2A72AF-52F4-BF8E-2BEA-B642BBA7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/>
              <a:t> Yaptığımız </a:t>
            </a:r>
            <a:r>
              <a:rPr lang="tr-TR" dirty="0" err="1"/>
              <a:t>işlermler</a:t>
            </a:r>
            <a:r>
              <a:rPr lang="tr-TR"/>
              <a:t> sonrası Git sisteminde yaptığımız her </a:t>
            </a:r>
            <a:r>
              <a:rPr lang="tr-TR" dirty="0" err="1"/>
              <a:t>save</a:t>
            </a:r>
            <a:r>
              <a:rPr lang="tr-TR" dirty="0"/>
              <a:t> işlemine </a:t>
            </a:r>
            <a:r>
              <a:rPr lang="tr-TR" dirty="0" err="1"/>
              <a:t>commit</a:t>
            </a:r>
            <a:r>
              <a:rPr lang="tr-TR" dirty="0"/>
              <a:t> denir.</a:t>
            </a:r>
          </a:p>
          <a:p>
            <a:pPr marL="0" indent="0">
              <a:buNone/>
            </a:pPr>
            <a:r>
              <a:rPr lang="tr-TR" dirty="0"/>
              <a:t>Bu </a:t>
            </a:r>
            <a:r>
              <a:rPr lang="tr-TR" dirty="0" err="1"/>
              <a:t>commitlere</a:t>
            </a:r>
            <a:r>
              <a:rPr lang="tr-TR" dirty="0"/>
              <a:t> daha sonrasında geri dönebilir üzerinde işlemler yapabilir ve en sonunda başka yine başka bir </a:t>
            </a:r>
            <a:r>
              <a:rPr lang="tr-TR" dirty="0" err="1"/>
              <a:t>commite</a:t>
            </a:r>
            <a:r>
              <a:rPr lang="tr-TR"/>
              <a:t> geçebiliriz.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7141839"/>
      </p:ext>
    </p:extLst>
  </p:cSld>
  <p:clrMapOvr>
    <a:masterClrMapping/>
  </p:clrMapOvr>
</p:sld>
</file>

<file path=ppt/theme/theme1.xml><?xml version="1.0" encoding="utf-8"?>
<a:theme xmlns:a="http://schemas.openxmlformats.org/drawingml/2006/main" name="Eki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Geniş ekran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Ekin</vt:lpstr>
      <vt:lpstr>GİT ve github</vt:lpstr>
      <vt:lpstr>Git</vt:lpstr>
      <vt:lpstr>Commit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16</cp:revision>
  <dcterms:created xsi:type="dcterms:W3CDTF">2025-03-07T09:51:32Z</dcterms:created>
  <dcterms:modified xsi:type="dcterms:W3CDTF">2025-03-07T11:07:00Z</dcterms:modified>
</cp:coreProperties>
</file>