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B1BE5-1E02-0BC5-3587-561BE8312F4A}" v="23" dt="2025-03-09T20:14:10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7FEB1BE5-1E02-0BC5-3587-561BE8312F4A}"/>
    <pc:docChg chg="addSld modSld">
      <pc:chgData name="beren sarı" userId="ee17b9781157bf7b" providerId="Windows Live" clId="Web-{7FEB1BE5-1E02-0BC5-3587-561BE8312F4A}" dt="2025-03-09T20:14:10.008" v="24" actId="20577"/>
      <pc:docMkLst>
        <pc:docMk/>
      </pc:docMkLst>
      <pc:sldChg chg="modSp new">
        <pc:chgData name="beren sarı" userId="ee17b9781157bf7b" providerId="Windows Live" clId="Web-{7FEB1BE5-1E02-0BC5-3587-561BE8312F4A}" dt="2025-03-09T20:14:10.008" v="24" actId="20577"/>
        <pc:sldMkLst>
          <pc:docMk/>
          <pc:sldMk cId="3036328080" sldId="262"/>
        </pc:sldMkLst>
        <pc:spChg chg="mod">
          <ac:chgData name="beren sarı" userId="ee17b9781157bf7b" providerId="Windows Live" clId="Web-{7FEB1BE5-1E02-0BC5-3587-561BE8312F4A}" dt="2025-03-09T20:13:57.320" v="23" actId="14100"/>
          <ac:spMkLst>
            <pc:docMk/>
            <pc:sldMk cId="3036328080" sldId="262"/>
            <ac:spMk id="2" creationId="{6F6F7C10-A6B2-758B-8996-BE19DD21D975}"/>
          </ac:spMkLst>
        </pc:spChg>
        <pc:spChg chg="mod">
          <ac:chgData name="beren sarı" userId="ee17b9781157bf7b" providerId="Windows Live" clId="Web-{7FEB1BE5-1E02-0BC5-3587-561BE8312F4A}" dt="2025-03-09T20:14:10.008" v="24" actId="20577"/>
          <ac:spMkLst>
            <pc:docMk/>
            <pc:sldMk cId="3036328080" sldId="262"/>
            <ac:spMk id="3" creationId="{A5FB92C0-84E9-5FAF-1F37-FCAB3015FFEB}"/>
          </ac:spMkLst>
        </pc:spChg>
      </pc:sldChg>
    </pc:docChg>
  </pc:docChgLst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2:27:39.795" v="1308" actId="1076"/>
      <pc:docMkLst>
        <pc:docMk/>
      </pc:docMkLst>
      <pc:sldChg chg="modSp">
        <pc:chgData name="beren sarı" userId="ee17b9781157bf7b" providerId="Windows Live" clId="Web-{A123BB24-4108-EFFD-8D12-5C3EE2CA58CD}" dt="2025-03-07T12:15:21.695" v="937" actId="20577"/>
        <pc:sldMkLst>
          <pc:docMk/>
          <pc:sldMk cId="42641949" sldId="257"/>
        </pc:sldMkLst>
        <pc:spChg chg="mod">
          <ac:chgData name="beren sarı" userId="ee17b9781157bf7b" providerId="Windows Live" clId="Web-{A123BB24-4108-EFFD-8D12-5C3EE2CA58CD}" dt="2025-03-07T12:15:21.695" v="937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A123BB24-4108-EFFD-8D12-5C3EE2CA58CD}" dt="2025-03-07T11:14:19.280" v="385" actId="20577"/>
          <ac:spMkLst>
            <pc:docMk/>
            <pc:sldMk cId="42641949" sldId="257"/>
            <ac:spMk id="3" creationId="{407B23B2-DB04-F5B1-2DBB-6F5340990023}"/>
          </ac:spMkLst>
        </pc:spChg>
      </pc:sldChg>
      <pc:sldChg chg="modSp new">
        <pc:chgData name="beren sarı" userId="ee17b9781157bf7b" providerId="Windows Live" clId="Web-{A123BB24-4108-EFFD-8D12-5C3EE2CA58CD}" dt="2025-03-07T12:27:23.013" v="1303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2:15:18.336" v="936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2:27:23.013" v="1303" actId="20577"/>
          <ac:spMkLst>
            <pc:docMk/>
            <pc:sldMk cId="3217141839" sldId="258"/>
            <ac:spMk id="3" creationId="{B42A72AF-52F4-BF8E-2BEA-B642BBA7779E}"/>
          </ac:spMkLst>
        </pc:spChg>
      </pc:sldChg>
      <pc:sldChg chg="addSp delSp modSp new mod setBg">
        <pc:chgData name="beren sarı" userId="ee17b9781157bf7b" providerId="Windows Live" clId="Web-{A123BB24-4108-EFFD-8D12-5C3EE2CA58CD}" dt="2025-03-07T12:27:39.795" v="1308" actId="1076"/>
        <pc:sldMkLst>
          <pc:docMk/>
          <pc:sldMk cId="3785688334" sldId="259"/>
        </pc:sldMkLst>
        <pc:spChg chg="mo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2" creationId="{9203048A-6235-7A5D-8AA2-4EC2E148FC22}"/>
          </ac:spMkLst>
        </pc:spChg>
        <pc:spChg chg="del">
          <ac:chgData name="beren sarı" userId="ee17b9781157bf7b" providerId="Windows Live" clId="Web-{A123BB24-4108-EFFD-8D12-5C3EE2CA58CD}" dt="2025-03-07T11:15:38.346" v="386"/>
          <ac:spMkLst>
            <pc:docMk/>
            <pc:sldMk cId="3785688334" sldId="259"/>
            <ac:spMk id="3" creationId="{D57802A8-156E-ED92-91CA-C722CF1FF6C9}"/>
          </ac:spMkLst>
        </pc:spChg>
        <pc:spChg chg="add mod">
          <ac:chgData name="beren sarı" userId="ee17b9781157bf7b" providerId="Windows Live" clId="Web-{A123BB24-4108-EFFD-8D12-5C3EE2CA58CD}" dt="2025-03-07T11:22:55.956" v="759" actId="14100"/>
          <ac:spMkLst>
            <pc:docMk/>
            <pc:sldMk cId="3785688334" sldId="259"/>
            <ac:spMk id="5" creationId="{7B189C34-6362-B6D9-82CF-B9DE178AAE2A}"/>
          </ac:spMkLst>
        </pc:spChg>
        <pc:spChg chg="add mod">
          <ac:chgData name="beren sarı" userId="ee17b9781157bf7b" providerId="Windows Live" clId="Web-{A123BB24-4108-EFFD-8D12-5C3EE2CA58CD}" dt="2025-03-07T12:27:39.795" v="1308" actId="1076"/>
          <ac:spMkLst>
            <pc:docMk/>
            <pc:sldMk cId="3785688334" sldId="259"/>
            <ac:spMk id="6" creationId="{C0F86617-E6AA-2034-9E83-2C5CCD5B4274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0" creationId="{1D868099-6145-4BC0-A5EA-74BEF1776BA9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2" creationId="{CC1026F7-DECB-49B4-A565-518BBA445471}"/>
          </ac:spMkLst>
        </pc:spChg>
        <pc:picChg chg="add mod ord">
          <ac:chgData name="beren sarı" userId="ee17b9781157bf7b" providerId="Windows Live" clId="Web-{A123BB24-4108-EFFD-8D12-5C3EE2CA58CD}" dt="2025-03-07T11:21:51.109" v="740"/>
          <ac:picMkLst>
            <pc:docMk/>
            <pc:sldMk cId="3785688334" sldId="259"/>
            <ac:picMk id="4" creationId="{8774CAE7-ABCE-DD56-B854-949429455FA6}"/>
          </ac:picMkLst>
        </pc:picChg>
      </pc:sldChg>
      <pc:sldChg chg="addSp modSp new">
        <pc:chgData name="beren sarı" userId="ee17b9781157bf7b" providerId="Windows Live" clId="Web-{A123BB24-4108-EFFD-8D12-5C3EE2CA58CD}" dt="2025-03-07T12:27:08.685" v="1301" actId="20577"/>
        <pc:sldMkLst>
          <pc:docMk/>
          <pc:sldMk cId="2231968515" sldId="260"/>
        </pc:sldMkLst>
        <pc:spChg chg="mod">
          <ac:chgData name="beren sarı" userId="ee17b9781157bf7b" providerId="Windows Live" clId="Web-{A123BB24-4108-EFFD-8D12-5C3EE2CA58CD}" dt="2025-03-07T12:19:29.062" v="1040" actId="1076"/>
          <ac:spMkLst>
            <pc:docMk/>
            <pc:sldMk cId="2231968515" sldId="260"/>
            <ac:spMk id="2" creationId="{EBD7CFA6-28B2-D0DF-E753-38A3C1494417}"/>
          </ac:spMkLst>
        </pc:spChg>
        <pc:spChg chg="mod">
          <ac:chgData name="beren sarı" userId="ee17b9781157bf7b" providerId="Windows Live" clId="Web-{A123BB24-4108-EFFD-8D12-5C3EE2CA58CD}" dt="2025-03-07T12:27:08.685" v="1301" actId="20577"/>
          <ac:spMkLst>
            <pc:docMk/>
            <pc:sldMk cId="2231968515" sldId="260"/>
            <ac:spMk id="3" creationId="{A8B87A51-0502-ED67-50D4-4026EF18D58B}"/>
          </ac:spMkLst>
        </pc:spChg>
        <pc:spChg chg="add mod">
          <ac:chgData name="beren sarı" userId="ee17b9781157bf7b" providerId="Windows Live" clId="Web-{A123BB24-4108-EFFD-8D12-5C3EE2CA58CD}" dt="2025-03-07T12:19:31.390" v="1041" actId="1076"/>
          <ac:spMkLst>
            <pc:docMk/>
            <pc:sldMk cId="2231968515" sldId="260"/>
            <ac:spMk id="4" creationId="{8B24AC0C-C6B5-5DFF-7153-71266622CEEC}"/>
          </ac:spMkLst>
        </pc:spChg>
        <pc:spChg chg="add mod">
          <ac:chgData name="beren sarı" userId="ee17b9781157bf7b" providerId="Windows Live" clId="Web-{A123BB24-4108-EFFD-8D12-5C3EE2CA58CD}" dt="2025-03-07T12:26:51.981" v="1299" actId="1076"/>
          <ac:spMkLst>
            <pc:docMk/>
            <pc:sldMk cId="2231968515" sldId="260"/>
            <ac:spMk id="5" creationId="{78DD4D83-D3C8-3B6C-0EA9-0EBA1A7CE086}"/>
          </ac:spMkLst>
        </pc:spChg>
      </pc:sldChg>
      <pc:sldChg chg="modSp new">
        <pc:chgData name="beren sarı" userId="ee17b9781157bf7b" providerId="Windows Live" clId="Web-{A123BB24-4108-EFFD-8D12-5C3EE2CA58CD}" dt="2025-03-07T12:26:24.809" v="1293" actId="20577"/>
        <pc:sldMkLst>
          <pc:docMk/>
          <pc:sldMk cId="2213680454" sldId="261"/>
        </pc:sldMkLst>
        <pc:spChg chg="mod">
          <ac:chgData name="beren sarı" userId="ee17b9781157bf7b" providerId="Windows Live" clId="Web-{A123BB24-4108-EFFD-8D12-5C3EE2CA58CD}" dt="2025-03-07T12:23:49.366" v="1211" actId="20577"/>
          <ac:spMkLst>
            <pc:docMk/>
            <pc:sldMk cId="2213680454" sldId="261"/>
            <ac:spMk id="2" creationId="{DAF0A046-452F-381D-F7A9-3661D05BC8C4}"/>
          </ac:spMkLst>
        </pc:spChg>
        <pc:spChg chg="mod">
          <ac:chgData name="beren sarı" userId="ee17b9781157bf7b" providerId="Windows Live" clId="Web-{A123BB24-4108-EFFD-8D12-5C3EE2CA58CD}" dt="2025-03-07T12:26:24.809" v="1293" actId="20577"/>
          <ac:spMkLst>
            <pc:docMk/>
            <pc:sldMk cId="2213680454" sldId="261"/>
            <ac:spMk id="3" creationId="{431F6C54-EFD3-1480-47E7-6C51E2656C84}"/>
          </ac:spMkLst>
        </pc:sp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bir versiyon kontrol sistemi olup Linux'un kurucusu </a:t>
            </a:r>
            <a:r>
              <a:rPr lang="tr-TR" sz="2400" dirty="0" err="1"/>
              <a:t>Linus</a:t>
            </a:r>
            <a:r>
              <a:rPr lang="tr-TR" sz="2400" dirty="0"/>
              <a:t> </a:t>
            </a:r>
            <a:r>
              <a:rPr lang="tr-TR" sz="2400" dirty="0" err="1"/>
              <a:t>Torvalds</a:t>
            </a:r>
            <a:r>
              <a:rPr lang="tr-TR" sz="2400" dirty="0"/>
              <a:t> tarafından </a:t>
            </a:r>
            <a:r>
              <a:rPr lang="tr-TR" sz="2400" dirty="0" err="1"/>
              <a:t>geliştirilmiştir.Bir</a:t>
            </a:r>
            <a:r>
              <a:rPr lang="tr-TR" sz="2400" dirty="0"/>
              <a:t> </a:t>
            </a:r>
            <a:r>
              <a:rPr lang="tr-TR" sz="2400" dirty="0" err="1"/>
              <a:t>checkpoint</a:t>
            </a:r>
            <a:r>
              <a:rPr lang="tr-TR" sz="2400" dirty="0"/>
              <a:t> sistemini andıran Git, temel olarak üzerinde çalıştığımız projeyi adım adım izlememize yardımcı olur.</a:t>
            </a:r>
          </a:p>
          <a:p>
            <a:pPr marL="383540" indent="-383540"/>
            <a:r>
              <a:rPr lang="tr-TR" b="1" dirty="0" err="1"/>
              <a:t>Git'e</a:t>
            </a:r>
            <a:r>
              <a:rPr lang="tr-TR" b="1" dirty="0"/>
              <a:t> başlamadan önce yapılması gereken örnek komutlar: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user.name "Name </a:t>
            </a:r>
            <a:r>
              <a:rPr lang="tr-TR" sz="1800" dirty="0" err="1"/>
              <a:t>Surname</a:t>
            </a:r>
            <a:r>
              <a:rPr lang="tr-TR" sz="1800" dirty="0"/>
              <a:t>" = Sisteme ad </a:t>
            </a:r>
            <a:r>
              <a:rPr lang="tr-TR" sz="1800" dirty="0" err="1"/>
              <a:t>soyad</a:t>
            </a:r>
            <a:r>
              <a:rPr lang="tr-TR" sz="1800" dirty="0"/>
              <a:t>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err="1"/>
              <a:t>config</a:t>
            </a:r>
            <a:r>
              <a:rPr lang="tr-TR" sz="1800" dirty="0"/>
              <a:t> –-global </a:t>
            </a:r>
            <a:r>
              <a:rPr lang="tr-TR" sz="1800" err="1"/>
              <a:t>user.email</a:t>
            </a:r>
            <a:r>
              <a:rPr lang="tr-TR" sz="1800" dirty="0"/>
              <a:t> ornekmail@gmail.com = Sisteme mail </a:t>
            </a:r>
            <a:r>
              <a:rPr lang="tr-TR" sz="180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init</a:t>
            </a:r>
            <a:r>
              <a:rPr lang="tr-TR" sz="1800" dirty="0"/>
              <a:t> = Seçili klasöre git i entegre etme.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Commit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 dirty="0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 dirty="0"/>
              <a:t> geçebiliriz.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Örnek Komutlar: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"</a:t>
            </a:r>
            <a:r>
              <a:rPr lang="tr-TR" dirty="0" err="1"/>
              <a:t>dosyaadı</a:t>
            </a:r>
            <a:r>
              <a:rPr lang="tr-TR" dirty="0"/>
              <a:t>" = Seçili dosyayı depo alanına eklenmesini sağlar.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</a:t>
            </a:r>
            <a:r>
              <a:rPr lang="tr-TR" err="1"/>
              <a:t>commit</a:t>
            </a:r>
            <a:r>
              <a:rPr lang="tr-TR" dirty="0"/>
              <a:t> –m "</a:t>
            </a:r>
            <a:r>
              <a:rPr lang="tr-TR" err="1"/>
              <a:t>Save</a:t>
            </a:r>
            <a:r>
              <a:rPr lang="tr-TR" dirty="0"/>
              <a:t> in detayı" = Seçili dosya üzerinde yapılan </a:t>
            </a:r>
            <a:r>
              <a:rPr lang="tr-TR" err="1"/>
              <a:t>save</a:t>
            </a:r>
            <a:r>
              <a:rPr lang="tr-TR" dirty="0"/>
              <a:t> i </a:t>
            </a:r>
            <a:r>
              <a:rPr lang="tr-TR" err="1"/>
              <a:t>gite</a:t>
            </a:r>
            <a:r>
              <a:rPr lang="tr-TR" dirty="0"/>
              <a:t> yükler.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log = </a:t>
            </a:r>
            <a:r>
              <a:rPr lang="tr-TR" err="1"/>
              <a:t>Commitleri</a:t>
            </a:r>
            <a:r>
              <a:rPr lang="tr-TR" dirty="0"/>
              <a:t> görmemize yarar.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03048A-6235-7A5D-8AA2-4EC2E14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Branch</a:t>
            </a:r>
          </a:p>
        </p:txBody>
      </p:sp>
      <p:pic>
        <p:nvPicPr>
          <p:cNvPr id="4" name="İçerik Yer Tutucusu 3" descr="diyagram, çizgi, daire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74CAE7-ABCE-DD56-B854-9494294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2161056"/>
            <a:ext cx="6900380" cy="253588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B189C34-6362-B6D9-82CF-B9DE178AAE2A}"/>
              </a:ext>
            </a:extLst>
          </p:cNvPr>
          <p:cNvSpPr txBox="1"/>
          <p:nvPr/>
        </p:nvSpPr>
        <p:spPr>
          <a:xfrm>
            <a:off x="7888017" y="2286000"/>
            <a:ext cx="3636445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    Branch </a:t>
            </a:r>
            <a:r>
              <a:rPr lang="en-US" sz="1600" err="1">
                <a:solidFill>
                  <a:schemeClr val="tx2"/>
                </a:solidFill>
              </a:rPr>
              <a:t>aslında</a:t>
            </a:r>
            <a:r>
              <a:rPr lang="en-US" sz="1600" dirty="0">
                <a:solidFill>
                  <a:schemeClr val="tx2"/>
                </a:solidFill>
              </a:rPr>
              <a:t> dal </a:t>
            </a:r>
            <a:r>
              <a:rPr lang="en-US" sz="1600" err="1">
                <a:solidFill>
                  <a:schemeClr val="tx2"/>
                </a:solidFill>
              </a:rPr>
              <a:t>demektir.Git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ise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commitleri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dallara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ayırmak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olarakta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adlandırabiliriz.Bir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çalışırken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yol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izlemeyi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düşünürsek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gibi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birçok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sebepten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dolayı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branchlar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açılabilir.Birden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kişi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ortak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çalıştığı</a:t>
            </a:r>
            <a:r>
              <a:rPr lang="en-US" sz="1600" dirty="0">
                <a:solidFill>
                  <a:schemeClr val="tx2"/>
                </a:solidFill>
              </a:rPr>
              <a:t> zaman </a:t>
            </a:r>
            <a:r>
              <a:rPr lang="en-US" sz="1600" err="1">
                <a:solidFill>
                  <a:schemeClr val="tx2"/>
                </a:solidFill>
              </a:rPr>
              <a:t>herkesin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çalışması</a:t>
            </a:r>
            <a:r>
              <a:rPr lang="en-US" sz="1600" dirty="0">
                <a:solidFill>
                  <a:schemeClr val="tx2"/>
                </a:solidFill>
              </a:rPr>
              <a:t> buna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örnek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olabilir</a:t>
            </a:r>
            <a:r>
              <a:rPr lang="en-US" sz="1600" dirty="0">
                <a:solidFill>
                  <a:schemeClr val="tx2"/>
                </a:solidFill>
              </a:rPr>
              <a:t>. </a:t>
            </a:r>
            <a:endParaRPr lang="tr-TR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F86617-E6AA-2034-9E83-2C5CCD5B4274}"/>
              </a:ext>
            </a:extLst>
          </p:cNvPr>
          <p:cNvSpPr txBox="1"/>
          <p:nvPr/>
        </p:nvSpPr>
        <p:spPr>
          <a:xfrm>
            <a:off x="631031" y="4792378"/>
            <a:ext cx="1089421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tr-TR" sz="2000" b="1" dirty="0"/>
              <a:t>Bazı Örnek </a:t>
            </a:r>
            <a:r>
              <a:rPr lang="tr-TR" sz="2000" b="1" err="1"/>
              <a:t>Branch</a:t>
            </a:r>
            <a:r>
              <a:rPr lang="tr-TR" sz="2000" b="1" dirty="0"/>
              <a:t> Komutları:</a:t>
            </a:r>
            <a:endParaRPr lang="tr-TR"/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= Güncel </a:t>
            </a:r>
            <a:r>
              <a:rPr lang="tr-TR" err="1"/>
              <a:t>branchleri</a:t>
            </a:r>
            <a:r>
              <a:rPr lang="tr-TR" dirty="0"/>
              <a:t> gösterir.</a:t>
            </a:r>
            <a:endParaRPr lang="tr-TR"/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</a:t>
            </a:r>
            <a:r>
              <a:rPr lang="tr-TR" err="1"/>
              <a:t>branchadı</a:t>
            </a:r>
            <a:r>
              <a:rPr lang="tr-TR" dirty="0"/>
              <a:t> = Yeni bir </a:t>
            </a:r>
            <a:r>
              <a:rPr lang="tr-TR" err="1"/>
              <a:t>branch</a:t>
            </a:r>
            <a:r>
              <a:rPr lang="tr-TR" dirty="0"/>
              <a:t> oluşturur.</a:t>
            </a:r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switch</a:t>
            </a:r>
            <a:r>
              <a:rPr lang="tr-TR" dirty="0"/>
              <a:t> = Farklı bir </a:t>
            </a:r>
            <a:r>
              <a:rPr lang="tr-TR" err="1"/>
              <a:t>branche</a:t>
            </a:r>
            <a:r>
              <a:rPr lang="tr-TR" dirty="0"/>
              <a:t> geçmeni sağlar.</a:t>
            </a:r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merge</a:t>
            </a:r>
            <a:r>
              <a:rPr lang="tr-TR" dirty="0"/>
              <a:t> = </a:t>
            </a:r>
            <a:r>
              <a:rPr lang="tr-TR" err="1"/>
              <a:t>Branchleri</a:t>
            </a:r>
            <a:r>
              <a:rPr lang="tr-TR" dirty="0"/>
              <a:t> birleştirir.</a:t>
            </a:r>
          </a:p>
          <a:p>
            <a:pPr marL="285750" indent="-285750">
              <a:buFont typeface="Wingdings"/>
              <a:buChar char="§"/>
            </a:pPr>
            <a:r>
              <a:rPr lang="tr-TR" dirty="0">
                <a:ea typeface="+mn-lt"/>
                <a:cs typeface="+mn-lt"/>
              </a:rPr>
              <a:t>Git </a:t>
            </a:r>
            <a:r>
              <a:rPr lang="tr-TR" err="1">
                <a:ea typeface="+mn-lt"/>
                <a:cs typeface="+mn-lt"/>
              </a:rPr>
              <a:t>checkout</a:t>
            </a:r>
            <a:r>
              <a:rPr lang="tr-TR" dirty="0">
                <a:ea typeface="+mn-lt"/>
                <a:cs typeface="+mn-lt"/>
              </a:rPr>
              <a:t> = Git </a:t>
            </a:r>
            <a:r>
              <a:rPr lang="tr-TR" err="1">
                <a:ea typeface="+mn-lt"/>
                <a:cs typeface="+mn-lt"/>
              </a:rPr>
              <a:t>brachin</a:t>
            </a:r>
            <a:r>
              <a:rPr lang="tr-TR" dirty="0">
                <a:ea typeface="+mn-lt"/>
                <a:cs typeface="+mn-lt"/>
              </a:rPr>
              <a:t> işlevlerini yapar ama bunun yeni bir </a:t>
            </a:r>
            <a:r>
              <a:rPr lang="tr-TR" err="1">
                <a:ea typeface="+mn-lt"/>
                <a:cs typeface="+mn-lt"/>
              </a:rPr>
              <a:t>branch</a:t>
            </a:r>
            <a:r>
              <a:rPr lang="tr-TR" dirty="0">
                <a:ea typeface="+mn-lt"/>
                <a:cs typeface="+mn-lt"/>
              </a:rPr>
              <a:t> açtığın zaman direk onun içine girersin.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6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D7CFA6-28B2-D0DF-E753-38A3C149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0115"/>
            <a:ext cx="9601200" cy="1485900"/>
          </a:xfrm>
        </p:spPr>
        <p:txBody>
          <a:bodyPr/>
          <a:lstStyle/>
          <a:p>
            <a:r>
              <a:rPr lang="tr-TR" b="1" err="1"/>
              <a:t>Fast</a:t>
            </a:r>
            <a:r>
              <a:rPr lang="tr-TR" b="1" dirty="0"/>
              <a:t> </a:t>
            </a:r>
            <a:r>
              <a:rPr lang="tr-TR" b="1" err="1"/>
              <a:t>Forward</a:t>
            </a:r>
            <a:endParaRPr lang="tr-TR" b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B87A51-0502-ED67-50D4-4026EF18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906"/>
            <a:ext cx="9601200" cy="113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Wingdings" panose="020B0503020102020204" pitchFamily="34" charset="0"/>
              <a:buChar char="§"/>
            </a:pPr>
            <a:r>
              <a:rPr lang="tr-TR" sz="2400" dirty="0">
                <a:ea typeface="+mn-lt"/>
                <a:cs typeface="+mn-lt"/>
              </a:rPr>
              <a:t>İki farklı </a:t>
            </a:r>
            <a:r>
              <a:rPr lang="tr-TR" sz="2400" err="1">
                <a:ea typeface="+mn-lt"/>
                <a:cs typeface="+mn-lt"/>
              </a:rPr>
              <a:t>branche</a:t>
            </a:r>
            <a:r>
              <a:rPr lang="tr-TR" sz="2400" dirty="0">
                <a:ea typeface="+mn-lt"/>
                <a:cs typeface="+mn-lt"/>
              </a:rPr>
              <a:t> ayrıldıktan sonra ana daldan ayrılan </a:t>
            </a:r>
            <a:r>
              <a:rPr lang="tr-TR" sz="2400" err="1">
                <a:ea typeface="+mn-lt"/>
                <a:cs typeface="+mn-lt"/>
              </a:rPr>
              <a:t>branchten</a:t>
            </a:r>
            <a:r>
              <a:rPr lang="tr-TR" sz="2400" dirty="0">
                <a:ea typeface="+mn-lt"/>
                <a:cs typeface="+mn-lt"/>
              </a:rPr>
              <a:t> işlem yapmaya devam edip ana </a:t>
            </a:r>
            <a:r>
              <a:rPr lang="tr-TR" sz="2400" err="1">
                <a:ea typeface="+mn-lt"/>
                <a:cs typeface="+mn-lt"/>
              </a:rPr>
              <a:t>branch</a:t>
            </a:r>
            <a:r>
              <a:rPr lang="tr-TR" sz="2400" dirty="0">
                <a:ea typeface="+mn-lt"/>
                <a:cs typeface="+mn-lt"/>
              </a:rPr>
              <a:t> üzerinde işlem yapılmamasından sonra ayrılan </a:t>
            </a:r>
            <a:r>
              <a:rPr lang="tr-TR" sz="240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commitlerini</a:t>
            </a:r>
            <a:r>
              <a:rPr lang="tr-TR" sz="2400" dirty="0">
                <a:ea typeface="+mn-lt"/>
                <a:cs typeface="+mn-lt"/>
              </a:rPr>
              <a:t> ilk </a:t>
            </a:r>
            <a:r>
              <a:rPr lang="tr-TR" sz="240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üstünde toplamak.</a:t>
            </a:r>
            <a:endParaRPr lang="tr-TR" sz="2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24AC0C-C6B5-5DFF-7153-71266622CEEC}"/>
              </a:ext>
            </a:extLst>
          </p:cNvPr>
          <p:cNvSpPr txBox="1"/>
          <p:nvPr/>
        </p:nvSpPr>
        <p:spPr>
          <a:xfrm>
            <a:off x="1369498" y="3238499"/>
            <a:ext cx="37439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dirty="0" err="1"/>
              <a:t>Merge</a:t>
            </a:r>
            <a:r>
              <a:rPr lang="tr-TR" sz="4400" b="1" dirty="0"/>
              <a:t> </a:t>
            </a:r>
            <a:r>
              <a:rPr lang="tr-TR" sz="4400" b="1" dirty="0" err="1"/>
              <a:t>Conflict</a:t>
            </a:r>
            <a:endParaRPr lang="tr-TR" sz="44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8DD4D83-D3C8-3B6C-0EA9-0EBA1A7CE086}"/>
              </a:ext>
            </a:extLst>
          </p:cNvPr>
          <p:cNvSpPr txBox="1"/>
          <p:nvPr/>
        </p:nvSpPr>
        <p:spPr>
          <a:xfrm>
            <a:off x="1369109" y="4419271"/>
            <a:ext cx="100112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tr-TR" sz="2400" dirty="0"/>
              <a:t>Bir projede çalışan iki kişinin aynı kısımda değişiklik yapması sonucu projeyi </a:t>
            </a:r>
            <a:r>
              <a:rPr lang="tr-TR" sz="2400" err="1"/>
              <a:t>merge</a:t>
            </a:r>
            <a:r>
              <a:rPr lang="tr-TR" sz="2400" dirty="0"/>
              <a:t> ederken oluşan </a:t>
            </a:r>
            <a:r>
              <a:rPr lang="tr-TR" sz="2400" err="1"/>
              <a:t>sorun.Çakışma</a:t>
            </a:r>
            <a:r>
              <a:rPr lang="tr-TR" sz="2400" dirty="0"/>
              <a:t> gerçekleştikten sonra "git reset" gibi komutlarla durum geri alınabilir.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9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F0A046-452F-381D-F7A9-3661D05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GİTHUB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1F6C54-EFD3-1480-47E7-6C51E265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versiyon kontrol sistemi üzerinde çalıştığımız projeleri yükleyebileceğimiz herkesle paylaşabileceğimiz bir sistem olarak </a:t>
            </a:r>
            <a:r>
              <a:rPr lang="tr-TR" sz="2400" dirty="0" err="1"/>
              <a:t>adlandırabiliriz.Gerek</a:t>
            </a:r>
            <a:r>
              <a:rPr lang="tr-TR" sz="2400" dirty="0"/>
              <a:t> büyük depolama alanıyla gerek grup olarak çalışılmasının sağlanmasında rol oynar.</a:t>
            </a:r>
          </a:p>
        </p:txBody>
      </p:sp>
    </p:spTree>
    <p:extLst>
      <p:ext uri="{BB962C8B-B14F-4D97-AF65-F5344CB8AC3E}">
        <p14:creationId xmlns:p14="http://schemas.microsoft.com/office/powerpoint/2010/main" val="22136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F7C10-A6B2-758B-8996-BE19DD2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90712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</a:pPr>
            <a:r>
              <a:rPr lang="tr-TR" b="1" err="1"/>
              <a:t>Fork</a:t>
            </a:r>
            <a:br>
              <a:rPr lang="tr-TR" b="1" dirty="0"/>
            </a:br>
            <a:r>
              <a:rPr lang="tr-TR" sz="2400" err="1">
                <a:solidFill>
                  <a:srgbClr val="242424"/>
                </a:solidFill>
                <a:ea typeface="+mj-lt"/>
                <a:cs typeface="+mj-lt"/>
              </a:rPr>
              <a:t>Repository’nin</a:t>
            </a:r>
            <a:r>
              <a:rPr lang="tr-TR" sz="2400" dirty="0">
                <a:solidFill>
                  <a:srgbClr val="242424"/>
                </a:solidFill>
                <a:ea typeface="+mj-lt"/>
                <a:cs typeface="+mj-lt"/>
              </a:rPr>
              <a:t> bir kopyasının alınmasıdır. Temel anlamda </a:t>
            </a:r>
            <a:r>
              <a:rPr lang="tr-TR" sz="2400" err="1">
                <a:solidFill>
                  <a:srgbClr val="242424"/>
                </a:solidFill>
                <a:ea typeface="+mj-lt"/>
                <a:cs typeface="+mj-lt"/>
              </a:rPr>
              <a:t>forkun</a:t>
            </a:r>
            <a:r>
              <a:rPr lang="tr-TR" sz="2400" dirty="0">
                <a:solidFill>
                  <a:srgbClr val="242424"/>
                </a:solidFill>
                <a:ea typeface="+mj-lt"/>
                <a:cs typeface="+mj-lt"/>
              </a:rPr>
              <a:t> kullanım amacı alınan bu kopya üzerinde değişiklikler yaptıktan sonra projenin ana reposuna gönderilerek projenin gelişmesine katkı sağlamaktır.</a:t>
            </a: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FB92C0-84E9-5FAF-1F37-FCAB3015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45593"/>
            <a:ext cx="9601200" cy="3021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Arial" panose="020B0503020102020204" pitchFamily="34" charset="0"/>
              <a:buChar char="•"/>
            </a:pPr>
            <a:r>
              <a:rPr lang="tr-TR" sz="4400" b="1" err="1">
                <a:solidFill>
                  <a:srgbClr val="242424"/>
                </a:solidFill>
                <a:ea typeface="+mn-lt"/>
                <a:cs typeface="+mn-lt"/>
              </a:rPr>
              <a:t>Pull</a:t>
            </a:r>
            <a:r>
              <a:rPr lang="tr-TR" sz="4400" b="1" dirty="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tr-TR" sz="4400" b="1" err="1">
                <a:solidFill>
                  <a:srgbClr val="242424"/>
                </a:solidFill>
                <a:ea typeface="+mn-lt"/>
                <a:cs typeface="+mn-lt"/>
              </a:rPr>
              <a:t>Request</a:t>
            </a:r>
            <a:endParaRPr lang="tr-TR" sz="4400" b="1">
              <a:solidFill>
                <a:srgbClr val="242424"/>
              </a:solidFill>
              <a:ea typeface="+mn-lt"/>
              <a:cs typeface="+mn-lt"/>
            </a:endParaRPr>
          </a:p>
          <a:p>
            <a:pPr marL="571500" indent="-571500">
              <a:buFont typeface="Arial" panose="020B0503020102020204" pitchFamily="34" charset="0"/>
              <a:buChar char="•"/>
            </a:pP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Fork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edilen proje üzerinde değişiklikler yaptıktan sonra gerçek </a:t>
            </a: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repository’e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gönderilerek o projenin sahibi olan geliştiricinin değerlendirmesine sunmaktır. Eğer PR kabul edilirse ana </a:t>
            </a: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repository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üzerinde, </a:t>
            </a: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fork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ettiğiniz proje üzerinde değişiklikler işlenir.</a:t>
            </a:r>
            <a:endParaRPr lang="tr-TR" sz="2400" b="1">
              <a:solidFill>
                <a:srgbClr val="24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28080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Ekin</vt:lpstr>
      <vt:lpstr>GİT ve github</vt:lpstr>
      <vt:lpstr>Git</vt:lpstr>
      <vt:lpstr>Commit </vt:lpstr>
      <vt:lpstr>Branch</vt:lpstr>
      <vt:lpstr>Fast Forward</vt:lpstr>
      <vt:lpstr>GİTHUB</vt:lpstr>
      <vt:lpstr>Fork Repository’nin bir kopyasının alınmasıdır. Temel anlamda forkun kullanım amacı alınan bu kopya üzerinde değişiklikler yaptıktan sonra projenin ana reposuna gönderilerek projenin gelişmesine katkı sağlamaktır.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214</cp:revision>
  <dcterms:created xsi:type="dcterms:W3CDTF">2025-03-07T09:51:32Z</dcterms:created>
  <dcterms:modified xsi:type="dcterms:W3CDTF">2025-03-09T20:14:27Z</dcterms:modified>
</cp:coreProperties>
</file>